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난쏘공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957DDB-2171-4DD4-A155-B4D0A68CE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" y="922296"/>
            <a:ext cx="8654143" cy="59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4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2C8C9A-3764-48D7-B4AA-B60FF3386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" y="832284"/>
            <a:ext cx="8994449" cy="60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4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5" y="1285778"/>
            <a:ext cx="8693962" cy="42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2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1" y="879578"/>
            <a:ext cx="8171717" cy="54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1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2A9029-32E9-4D26-B0A0-D729D9863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285"/>
            <a:ext cx="9144000" cy="5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15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FB6CD9-809E-4A83-8B01-7F2A05727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2" y="1036826"/>
            <a:ext cx="8647566" cy="519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9" y="1172992"/>
            <a:ext cx="8458726" cy="48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6" y="1233055"/>
            <a:ext cx="8741797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3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58195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2018-6-10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클래스다이어그램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시퀀스다이어그램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김가령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성예진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정우인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AF579E-516C-4FC6-B677-AEAEA9EA74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6" y="1036826"/>
            <a:ext cx="5974067" cy="5100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EBE29F-E732-4434-8095-16FA3DCB6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2284"/>
            <a:ext cx="6858000" cy="538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2E0B5F-3016-4476-A211-B6EB570FD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249"/>
            <a:ext cx="9144000" cy="45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8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01F8A0-E3C1-4483-BA18-BC177EEFE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720"/>
            <a:ext cx="9144000" cy="53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17B91C-3863-4251-89A1-9841B1B61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050"/>
            <a:ext cx="9144000" cy="48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2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95B889-FE0C-4278-96A5-2DFD43991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9" y="832285"/>
            <a:ext cx="8675262" cy="60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8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난쏘공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73707" y="255546"/>
            <a:ext cx="3398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00" dirty="0"/>
              <a:t>헬스장 트레이너 일정예약관리 소프트웨어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725"/>
            <a:ext cx="8991600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5575" y="119219"/>
            <a:ext cx="1452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H</a:t>
            </a:r>
            <a:r>
              <a:rPr lang="ko-KR" altLang="ko-KR" sz="1300" dirty="0"/>
              <a:t>조</a:t>
            </a:r>
            <a:r>
              <a:rPr lang="en-US" altLang="ko-KR" sz="1300" dirty="0"/>
              <a:t>_</a:t>
            </a:r>
            <a:r>
              <a:rPr lang="en-US" altLang="ko-KR" sz="1200" dirty="0"/>
              <a:t>Class </a:t>
            </a:r>
            <a:r>
              <a:rPr lang="ko-KR" altLang="en-US" sz="1200" dirty="0"/>
              <a:t>설계서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6675055" y="403570"/>
            <a:ext cx="900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1.0.0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BF84A5-6DC3-415A-AA99-74D932A81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" y="922296"/>
            <a:ext cx="8667642" cy="59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7979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5518</TotalTime>
  <Words>205</Words>
  <Application>Microsoft Office PowerPoint</Application>
  <PresentationFormat>화면 슬라이드 쇼(4:3)</PresentationFormat>
  <Paragraphs>76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Kim Garyeong</cp:lastModifiedBy>
  <cp:revision>502</cp:revision>
  <cp:lastPrinted>2001-07-23T08:42:52Z</cp:lastPrinted>
  <dcterms:created xsi:type="dcterms:W3CDTF">2011-02-22T01:37:12Z</dcterms:created>
  <dcterms:modified xsi:type="dcterms:W3CDTF">2018-06-11T04:34:25Z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