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88521D-100F-4A2D-AD6E-93C9DC11FE8B}">
  <a:tblStyle styleId="{C888521D-100F-4A2D-AD6E-93C9DC11F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2d69eb2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2d69eb2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ec83a4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cec83a4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ec83a4da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ec83a4da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cec83a4da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cec83a4da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cec83a4da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cec83a4da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ec83a4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ec83a4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cec83a4da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cec83a4da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cec83a4d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cec83a4d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770c7f6fb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770c7f6fb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770c7f6fb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770c7f6fb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770c7f6fb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770c7f6fb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2d69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2d69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cec83a4da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cec83a4da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748688a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748688a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cec83a4da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cec83a4da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cec83a4da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cec83a4da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95d82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95d82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a5b24ad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a5b24ad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ec83a4d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ec83a4d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ec83a4d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ec83a4d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ec83a4da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ec83a4da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ec83a4da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ec83a4da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ec83a4d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ec83a4d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193700" y="3822753"/>
          <a:ext cx="2705050" cy="109716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6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약어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6193700" y="348208"/>
          <a:ext cx="2705050" cy="329148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메인 타이틀 로고 이미지가 표시된다.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이미지 클릭 시 메뉴창이 왼쪽에 나타난다.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클릭하여 검색지역을 선택할 수 있다.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input(text)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입력할 수 있다.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클릭시 자신의 관심상품을 확인할 수 있다.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클릭하여 마이페이지(MyPage.jsp)로 이동한다.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클릭하여 로그인페이지(login.jsp)로 이동한다.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Google Shape;58;p13"/>
          <p:cNvSpPr/>
          <p:nvPr/>
        </p:nvSpPr>
        <p:spPr>
          <a:xfrm>
            <a:off x="-37921" y="-22750"/>
            <a:ext cx="50727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Layout Concept Page - 1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6193700" y="348190"/>
          <a:ext cx="2705075" cy="4511425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마이페이지 화면입니다.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프로필 수정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판매 내역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구매 내역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관심 목록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키워드 추가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기부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네비게이션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50" y="348200"/>
            <a:ext cx="3911100" cy="4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>
            <a:off x="3718300" y="1657200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920450" y="23641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2801500" y="23641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3682550" y="23641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920450" y="31487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2801500" y="31487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718300" y="31487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-37926" y="-22750"/>
            <a:ext cx="12321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MY PAGE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프로필 수정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79" name="Google Shape;27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7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3596" y="711140"/>
            <a:ext cx="3198360" cy="34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/>
          <p:nvPr/>
        </p:nvSpPr>
        <p:spPr>
          <a:xfrm>
            <a:off x="2695325" y="844575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572000" y="12045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4392000" y="18478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3718300" y="20169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4392000" y="24911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471950" y="3091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3230725" y="41326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290" name="Google Shape;290;p27"/>
          <p:cNvGraphicFramePr/>
          <p:nvPr/>
        </p:nvGraphicFramePr>
        <p:xfrm>
          <a:off x="6193700" y="348190"/>
          <a:ext cx="2705075" cy="468568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프로필 수정 페이지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텍스트를 입력하여 수정한다.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span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비밀번호 및 비밀번호 입력시 체크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클릭시 이메일 중복체크 실행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생년월일 입력창 클릭시 달력 모달창 실행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우편번호 찾기 클릭하면 모달창 실행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모달창 데이터 확인 시 주소 입력창에 입력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프로필 이미지 파일첨부 및 입력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데이터 입력후 회원가입 클릭시 수정 완료 및 프로필 상세페이지로 이동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거래 내역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99" name="Google Shape;2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8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675" y="1246425"/>
            <a:ext cx="3681442" cy="21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3061400" y="886425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1400675" y="13407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3096600" y="17716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653250" y="25717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3030100" y="33325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4471950" y="3091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3230725" y="41326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310" name="Google Shape;310;p28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거래내역페이지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구매/ 판매내역 선택 버튼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클릭시 해당 내용을 보여준다.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select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주문처리 상태 및 상세 내용 선택 가능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기간 선택기능 실행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조건에 맞춰 내역 표시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해당 내용 클릭시 상세 내용 확인 가능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우편번호 찾기 클릭하면 모달창 실행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모달창 데이터 확인 시 주소 입력창에 입력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프로필 이미지 파일첨부 및 입력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데이터 입력후 회원가입 클릭시 수정 완료 및 프로필 상세페이지로 이동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관심 목록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19" name="Google Shape;31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29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3150" y="776175"/>
            <a:ext cx="3116499" cy="3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/>
          <p:nvPr/>
        </p:nvSpPr>
        <p:spPr>
          <a:xfrm>
            <a:off x="4572000" y="776175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1400675" y="13407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4635825" y="18386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2637975" y="39000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327" name="Google Shape;327;p29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관심목록 페이지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관심상품 검색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클릭시 상품의 상세페이지로 이동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좋아요 버튼 활성화 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클릭시 관심상품 해제 가능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이전 이후 페이지 이동 가능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7" name="Google Shape;347;p31"/>
          <p:cNvGraphicFramePr/>
          <p:nvPr/>
        </p:nvGraphicFramePr>
        <p:xfrm>
          <a:off x="6193700" y="342890"/>
          <a:ext cx="2705050" cy="429735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76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FAQ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0000FF"/>
                          </a:solidFill>
                        </a:rPr>
                        <a:t>D-1</a:t>
                      </a:r>
                      <a:endParaRPr sz="6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 타입을 결정한다.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B-1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입력된 검색어를 가지고 필터링한다.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B-2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고객센터 채팅으로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B-3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하위 세부내용을 toggle한다.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FF9900"/>
                          </a:solidFill>
                        </a:rPr>
                        <a:t>T-1</a:t>
                      </a:r>
                      <a:endParaRPr sz="6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입력하는 필드.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FF0000"/>
                          </a:solidFill>
                        </a:rPr>
                        <a:t>P-1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검색어에 해당하는 게시글 Paging을 보여준다.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48" name="Google Shape;3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3" y="425425"/>
            <a:ext cx="3763175" cy="43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/>
          <p:nvPr/>
        </p:nvSpPr>
        <p:spPr>
          <a:xfrm>
            <a:off x="3724400" y="97510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FF9900"/>
                </a:solidFill>
              </a:rPr>
              <a:t>T-1</a:t>
            </a:r>
            <a:endParaRPr sz="1100" b="1">
              <a:solidFill>
                <a:srgbClr val="FF9900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3217075" y="97510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2709750" y="97510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0000FF"/>
                </a:solidFill>
              </a:rPr>
              <a:t>D-1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4151700" y="1502575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4151700" y="232745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4151700" y="274485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151700" y="316225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1957375" y="3653425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FF0000"/>
                </a:solidFill>
              </a:rPr>
              <a:t>P-1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4227900" y="975100"/>
            <a:ext cx="360000" cy="360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B-2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-37926" y="-22750"/>
            <a:ext cx="12321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FAQ PAGE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2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66" name="Google Shape;36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32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863" y="720700"/>
            <a:ext cx="2705075" cy="332542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2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시세 조회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3061400" y="886425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1400675" y="13407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3096600" y="17716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653250" y="25717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3030100" y="33325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4471950" y="3091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3230725" y="41326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378" name="Google Shape;378;p32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My Page (Full)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시세조회 페이지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게시판 리스트 페이지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33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388" name="Google Shape;38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0" name="Google Shape;390;p33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6367" y="1055338"/>
            <a:ext cx="3813950" cy="30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1261300" y="90430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2714625" y="80977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3815100" y="19377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1190600" y="20388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2034800" y="29186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graphicFrame>
        <p:nvGraphicFramePr>
          <p:cNvPr id="397" name="Google Shape;397;p33"/>
          <p:cNvGraphicFramePr/>
          <p:nvPr/>
        </p:nvGraphicFramePr>
        <p:xfrm>
          <a:off x="6193700" y="348190"/>
          <a:ext cx="2705075" cy="4358565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Board_List page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 마이페이지 화면입니다.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글 조회 클릭시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메소드 실행하여 하기에 반영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선택한 글 구분에 따라 이미지  변경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게시판 내부 글 검색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최신 공지사항 상단 고정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운영자가 정한다.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클릭시 상세 페이지로 이동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이전 이후 이동 페이징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8" name="Google Shape;398;p33"/>
          <p:cNvSpPr/>
          <p:nvPr/>
        </p:nvSpPr>
        <p:spPr>
          <a:xfrm>
            <a:off x="2813500" y="3656513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2714625" y="3845250"/>
            <a:ext cx="1005000" cy="227700"/>
          </a:xfrm>
          <a:prstGeom prst="rect">
            <a:avLst/>
          </a:prstGeom>
          <a:noFill/>
          <a:ln w="19050" cap="flat" cmpd="sng">
            <a:solidFill>
              <a:srgbClr val="4C113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350650" y="3060375"/>
            <a:ext cx="3767400" cy="152400"/>
          </a:xfrm>
          <a:prstGeom prst="rect">
            <a:avLst/>
          </a:prstGeom>
          <a:noFill/>
          <a:ln w="19050" cap="flat" cmpd="sng">
            <a:solidFill>
              <a:srgbClr val="20124D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4066225" y="1909775"/>
            <a:ext cx="1038600" cy="1794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791350" y="1093825"/>
            <a:ext cx="2304600" cy="816000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3F3F3"/>
              </a:highlight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1335400" y="2252675"/>
            <a:ext cx="3813900" cy="4941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1397325" y="1093827"/>
            <a:ext cx="290400" cy="832800"/>
          </a:xfrm>
          <a:prstGeom prst="rect">
            <a:avLst/>
          </a:prstGeom>
          <a:noFill/>
          <a:ln w="19050" cap="flat" cmpd="sng">
            <a:solidFill>
              <a:srgbClr val="66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게시판 상세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10" name="Google Shape;410;p34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Board_Detail page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상세 페이지 화면입니다.</a:t>
                      </a: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댓글 내용 입력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등록 버튼으로 등록 실행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추천 및 신고 버튼 누르면 세션의 아이디와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비교하여 추천 및 비추천 다시 누르면 취소 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1번에서 입력된 댓글 추가되는 영역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대댓글 입력 가능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수정 - 글 수정 페이지로 이동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삭제 - 글 삭제 메소드 실행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button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 목록 - 글 목록으로 이동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1" name="Google Shape;411;p34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4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4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15" name="Google Shape;41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34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7125" y="904275"/>
            <a:ext cx="3336825" cy="30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4"/>
          <p:cNvSpPr/>
          <p:nvPr/>
        </p:nvSpPr>
        <p:spPr>
          <a:xfrm>
            <a:off x="1518475" y="309027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3695675" y="26818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1494675" y="342837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3107350" y="38523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3643925" y="38523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4167150" y="385233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1792600" y="3111275"/>
            <a:ext cx="2993100" cy="187200"/>
          </a:xfrm>
          <a:prstGeom prst="rect">
            <a:avLst/>
          </a:prstGeom>
          <a:noFill/>
          <a:ln w="19050" cap="flat" cmpd="sng">
            <a:solidFill>
              <a:srgbClr val="66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1880100" y="3136475"/>
            <a:ext cx="2429100" cy="142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내용입력</a:t>
            </a:r>
            <a:endParaRPr sz="600"/>
          </a:p>
        </p:txBody>
      </p:sp>
      <p:sp>
        <p:nvSpPr>
          <p:cNvPr id="427" name="Google Shape;427;p34"/>
          <p:cNvSpPr/>
          <p:nvPr/>
        </p:nvSpPr>
        <p:spPr>
          <a:xfrm>
            <a:off x="3775513" y="2909534"/>
            <a:ext cx="942900" cy="187200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3F3F3"/>
              </a:highlight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792600" y="3516800"/>
            <a:ext cx="2717400" cy="1794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게시판 등록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34" name="Google Shape;434;p35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Board_Register page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등록페이지</a:t>
                      </a: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_select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구분 선택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일반, 산다, 공지, 질문 4개가 있음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_text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세션에서 자동으로 작성자 id 들고옴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_text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사용자가 직접 입력하는 내용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사용자가 첨부하는 파일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_password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비밀글 선택 및 비밀번호 숫자 4자리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지정 가능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사용자가 선택가능한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글등록, 취소, 목록으로 돌아가는 버튼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35" name="Google Shape;435;p3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5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35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39" name="Google Shape;43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35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974" y="1113575"/>
            <a:ext cx="3244749" cy="2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5"/>
          <p:cNvSpPr/>
          <p:nvPr/>
        </p:nvSpPr>
        <p:spPr>
          <a:xfrm>
            <a:off x="1408938" y="9662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1625925" y="1392300"/>
            <a:ext cx="3244800" cy="152400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3F3F3"/>
              </a:highlight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1392275" y="3117813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1399250" y="34762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1646000" y="3117825"/>
            <a:ext cx="3221100" cy="1896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1649750" y="3330850"/>
            <a:ext cx="3221100" cy="3654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1392275" y="12336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392275" y="15089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2432975" y="387638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2552700" y="3725225"/>
            <a:ext cx="1400100" cy="152400"/>
          </a:xfrm>
          <a:prstGeom prst="rect">
            <a:avLst/>
          </a:prstGeom>
          <a:noFill/>
          <a:ln w="19050" cap="flat" cmpd="sng">
            <a:solidFill>
              <a:srgbClr val="4C113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1625925" y="1568500"/>
            <a:ext cx="3244800" cy="1546500"/>
          </a:xfrm>
          <a:prstGeom prst="rect">
            <a:avLst/>
          </a:prstGeom>
          <a:noFill/>
          <a:ln w="19050" cap="flat" cmpd="sng">
            <a:solidFill>
              <a:srgbClr val="20124D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1625925" y="1140800"/>
            <a:ext cx="3244800" cy="227700"/>
          </a:xfrm>
          <a:prstGeom prst="rect">
            <a:avLst/>
          </a:prstGeom>
          <a:noFill/>
          <a:ln w="19050" cap="flat" cmpd="sng">
            <a:solidFill>
              <a:srgbClr val="66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/>
          <p:nvPr/>
        </p:nvSpPr>
        <p:spPr>
          <a:xfrm>
            <a:off x="-37925" y="-22750"/>
            <a:ext cx="23181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게시판 수정/삭제  페이지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60" name="Google Shape;460;p36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Board_Modify page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potato.board.02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게시판 수정/삭제 페이지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상세 페이지 진입시 세션 체크하여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작성자만 수정 가능</a:t>
                      </a:r>
                      <a:endParaRPr sz="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_select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구분 변경 가능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_text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작성자 변경 불가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_text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제목 &amp; 내용 변경 가능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첨부파일 편집 가능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_password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비밀 여부 및 비밀번호 변경 가능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글 수정 클릭시 글이 수정 됨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취소 클릭시 수정 사항 취소 및 </a:t>
                      </a:r>
                      <a:endParaRPr sz="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상세 페이지로 이동</a:t>
                      </a:r>
                      <a:endParaRPr sz="6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61" name="Google Shape;461;p36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2" name="Google Shape;4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00" y="1309547"/>
            <a:ext cx="3767395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6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465" name="Google Shape;46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36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974" y="1113575"/>
            <a:ext cx="3244749" cy="28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6"/>
          <p:cNvSpPr/>
          <p:nvPr/>
        </p:nvSpPr>
        <p:spPr>
          <a:xfrm>
            <a:off x="1408938" y="9662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1625925" y="1392300"/>
            <a:ext cx="3244800" cy="152400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3F3F3"/>
              </a:highlight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1392275" y="3117813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1399250" y="34762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1646000" y="3117825"/>
            <a:ext cx="3218700" cy="1896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1649750" y="3330850"/>
            <a:ext cx="3218700" cy="365400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1392275" y="123362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1392275" y="15089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2432975" y="387638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2552700" y="3725225"/>
            <a:ext cx="1400100" cy="152400"/>
          </a:xfrm>
          <a:prstGeom prst="rect">
            <a:avLst/>
          </a:prstGeom>
          <a:noFill/>
          <a:ln w="19050" cap="flat" cmpd="sng">
            <a:solidFill>
              <a:srgbClr val="4C113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625925" y="1568500"/>
            <a:ext cx="3244800" cy="1546500"/>
          </a:xfrm>
          <a:prstGeom prst="rect">
            <a:avLst/>
          </a:prstGeom>
          <a:noFill/>
          <a:ln w="19050" cap="flat" cmpd="sng">
            <a:solidFill>
              <a:srgbClr val="20124D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1625925" y="1140800"/>
            <a:ext cx="3244800" cy="227700"/>
          </a:xfrm>
          <a:prstGeom prst="rect">
            <a:avLst/>
          </a:prstGeom>
          <a:noFill/>
          <a:ln w="19050" cap="flat" cmpd="sng">
            <a:solidFill>
              <a:srgbClr val="66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37921" y="-22750"/>
            <a:ext cx="50727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Layout Concept Page - main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6235875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434343"/>
                          </a:solidFill>
                        </a:rPr>
                        <a:t>구동환경</a:t>
                      </a:r>
                      <a:endParaRPr sz="600" b="1">
                        <a:solidFill>
                          <a:srgbClr val="434343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OS : windows,mac,linux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Brower : explorer, chrome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434343"/>
                          </a:solidFill>
                        </a:rPr>
                        <a:t>화면</a:t>
                      </a:r>
                      <a:endParaRPr sz="600" b="1">
                        <a:solidFill>
                          <a:srgbClr val="434343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layout style guide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434343"/>
                          </a:solidFill>
                        </a:rPr>
                        <a:t>코드</a:t>
                      </a:r>
                      <a:endParaRPr sz="600" b="1">
                        <a:solidFill>
                          <a:srgbClr val="434343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kh~~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434343"/>
                          </a:solidFill>
                        </a:rPr>
                        <a:t>타입</a:t>
                      </a:r>
                      <a:endParaRPr sz="600" b="1">
                        <a:solidFill>
                          <a:srgbClr val="434343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434343"/>
                          </a:solidFill>
                        </a:rPr>
                        <a:t>HTML, JAVASCRIPT, CSS, JSP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434343"/>
                          </a:solidFill>
                        </a:rPr>
                        <a:t>설명</a:t>
                      </a:r>
                      <a:endParaRPr sz="6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8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해상도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최소 지원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화면구조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HEADER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FOOTER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ASIDE-LEFT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ASIDE-RIGHT   ARTICLE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CONTENT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1920 * 1080px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width 600px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width 20vh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width 20vh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width 10vw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</a:rPr>
                        <a:t>width 10vw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" name="Google Shape;66;p14"/>
          <p:cNvGrpSpPr/>
          <p:nvPr/>
        </p:nvGrpSpPr>
        <p:grpSpPr>
          <a:xfrm>
            <a:off x="203625" y="744350"/>
            <a:ext cx="5915100" cy="3757800"/>
            <a:chOff x="203625" y="744350"/>
            <a:chExt cx="5915100" cy="3757800"/>
          </a:xfrm>
        </p:grpSpPr>
        <p:sp>
          <p:nvSpPr>
            <p:cNvPr id="67" name="Google Shape;67;p14"/>
            <p:cNvSpPr/>
            <p:nvPr/>
          </p:nvSpPr>
          <p:spPr>
            <a:xfrm>
              <a:off x="203625" y="744350"/>
              <a:ext cx="5915100" cy="3757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24225" y="3772725"/>
              <a:ext cx="5668200" cy="629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Footer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24225" y="860850"/>
              <a:ext cx="5668200" cy="441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Header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4225" y="1389925"/>
              <a:ext cx="687600" cy="2304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Aside</a:t>
              </a: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-</a:t>
              </a: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Left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304825" y="1389925"/>
              <a:ext cx="687600" cy="2304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Aside</a:t>
              </a: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-Right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7250" y="1389925"/>
              <a:ext cx="4051800" cy="2304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Article</a:t>
              </a: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419450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715925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889788" y="195055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419450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715925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889788" y="2907700"/>
              <a:ext cx="1013100" cy="62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434343"/>
                  </a:solidFill>
                </a:rPr>
                <a:t>Content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로그인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203623" y="887702"/>
            <a:ext cx="5915100" cy="331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2382982" y="2157728"/>
            <a:ext cx="180000" cy="1800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2383560" y="2513844"/>
            <a:ext cx="180000" cy="1800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2378361" y="2926068"/>
            <a:ext cx="180000" cy="1800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7"/>
          <p:cNvSpPr/>
          <p:nvPr/>
        </p:nvSpPr>
        <p:spPr>
          <a:xfrm>
            <a:off x="1109399" y="2925311"/>
            <a:ext cx="180000" cy="1800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5" y="896050"/>
            <a:ext cx="5915100" cy="32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7"/>
          <p:cNvSpPr/>
          <p:nvPr/>
        </p:nvSpPr>
        <p:spPr>
          <a:xfrm>
            <a:off x="469250" y="28360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2890400" y="18550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495" name="Google Shape;495;p37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Log in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로그인 화면입니다.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사용자의 아이디와 비밀번호를 입력받는다.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SNS를 연동하여 회원가입과 로그인을 실시한다.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서블릿(kh~)으로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회원 가입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아이디 찾기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비밀번호 찾기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96" name="Google Shape;496;p37"/>
          <p:cNvSpPr/>
          <p:nvPr/>
        </p:nvSpPr>
        <p:spPr>
          <a:xfrm>
            <a:off x="469250" y="28360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3903950" y="24238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3146200" y="3067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3903950" y="3067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4661700" y="30674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회원가입 약관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1162051" y="348200"/>
            <a:ext cx="41586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8" name="Google Shape;508;p38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joinPre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가입 약관동의 화면입니다.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checkbox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약관동의 체크박스.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checkbox 체크 유무를 확인 후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회원가입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09" name="Google Shape;5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348200"/>
            <a:ext cx="4158600" cy="4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/>
          <p:nvPr/>
        </p:nvSpPr>
        <p:spPr>
          <a:xfrm>
            <a:off x="4449025" y="12865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4449025" y="23099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4763025" y="33843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회원가입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1162051" y="348200"/>
            <a:ext cx="41586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669" y="645512"/>
            <a:ext cx="4149082" cy="3916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39"/>
          <p:cNvGraphicFramePr/>
          <p:nvPr/>
        </p:nvGraphicFramePr>
        <p:xfrm>
          <a:off x="6226925" y="34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join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회원가입 화면입니다.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사용자의 정보를 입력받는 페이지.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입력받은 아이디가 중복 아이디 인지  서블릿을 이용하여 확인한다.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이메일이나 핸드폰번호로 사용자를 인증한다.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회원가입 서블릿(kh~)으로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22" name="Google Shape;522;p39"/>
          <p:cNvSpPr/>
          <p:nvPr/>
        </p:nvSpPr>
        <p:spPr>
          <a:xfrm>
            <a:off x="3992575" y="16988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3933700" y="25717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24" name="Google Shape;524;p39"/>
          <p:cNvSpPr/>
          <p:nvPr/>
        </p:nvSpPr>
        <p:spPr>
          <a:xfrm>
            <a:off x="2295075" y="39089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ID/PW 찾기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3" name="Google Shape;5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348200"/>
            <a:ext cx="3911100" cy="4511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p40"/>
          <p:cNvGraphicFramePr/>
          <p:nvPr/>
        </p:nvGraphicFramePr>
        <p:xfrm>
          <a:off x="6204800" y="348203"/>
          <a:ext cx="2705075" cy="450872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 비밀번호 찾기 페이지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 패스워드 찾기 페이지입니다.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 찾기에 사용될 이름, 이메일 input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비밀번호 찾기에 사용될 아이디, 이메일 input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input의 내용들을 비워주기 위한 reset 버튼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아이디를 조회하고 결과 보여주는 servlet으로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아이디를 조회하고 임시 비밀번호를 생성해주는 servlet으로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5" name="Google Shape;535;p40"/>
          <p:cNvSpPr/>
          <p:nvPr/>
        </p:nvSpPr>
        <p:spPr>
          <a:xfrm>
            <a:off x="1831350" y="20489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36" name="Google Shape;536;p40"/>
          <p:cNvSpPr/>
          <p:nvPr/>
        </p:nvSpPr>
        <p:spPr>
          <a:xfrm>
            <a:off x="1831350" y="26697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3569000" y="20489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3569000" y="26697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1675200" y="33704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40" name="Google Shape;540;p40"/>
          <p:cNvSpPr/>
          <p:nvPr/>
        </p:nvSpPr>
        <p:spPr>
          <a:xfrm>
            <a:off x="3330200" y="33704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2700175" y="33704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542" name="Google Shape;542;p40"/>
          <p:cNvSpPr/>
          <p:nvPr/>
        </p:nvSpPr>
        <p:spPr>
          <a:xfrm>
            <a:off x="4285425" y="33704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5"/>
          <p:cNvGraphicFramePr/>
          <p:nvPr/>
        </p:nvGraphicFramePr>
        <p:xfrm>
          <a:off x="6193700" y="3822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6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약어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Google Shape;84;p15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5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메인 타이틀 로고 이미지가 표시된다.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이미지 클릭 시 메뉴창이 왼쪽에 나타난다.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클릭하여 검색지역을 선택할 수 있다.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input(text)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검색어를 입력할 수 있다.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클릭시 자신의 관심상품을 확인할 수 있다.</a:t>
                      </a:r>
                      <a:endParaRPr sz="60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클릭하여 마이페이지(MyPage.jsp)로 이동한다.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클릭하여 로그인페이지(login.jsp)로 이동한다.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7" name="Google Shape;87;p15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285850" y="1677475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874825" y="90440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012575" y="1677475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496500" y="1677475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964925" y="161565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298125" y="161565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741850" y="161565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6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6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약어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Google Shape;100;p16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1" y="348200"/>
            <a:ext cx="3980664" cy="4511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6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000000"/>
                          </a:solidFill>
                        </a:rPr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최신순으로 정렬된 상품 리스트들이 표시된다.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클릭시 해당 상품페이지로 이동된다.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img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추천순으로 정렬된 상품 리스트들이 표시된다.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클릭시 해당 상품페이지로 이동된다.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select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사용자가 최근 본 상품 리스트가 표시된다.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클릭시 해당 상품페이지로 이동된다.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868500" y="327485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868500" y="229490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403500" y="2344050"/>
            <a:ext cx="227700" cy="2277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NAVIGATION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7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6235875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Navigation Menu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네비게이션 메뉴입니다.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메뉴를 출력하는 버튼이다.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사이트 로고를 클릭하면 메인페이지(kh~~)로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dropdown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검색 필터를 설정한다.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text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검색어를 입력한다.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버튼을 클릭하면 필터와 검색어를 가지고 상품페이지(kh~~)로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지역을 기준으로 상품들을 검색한다.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페이지(kh~~)로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8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관심상품 페이지(kh~~)로 이동한다.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9" name="Google Shape;119;p17"/>
          <p:cNvSpPr/>
          <p:nvPr/>
        </p:nvSpPr>
        <p:spPr>
          <a:xfrm>
            <a:off x="1204050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696300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80375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981175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638725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066675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501988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37300" y="5822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8</a:t>
            </a:r>
            <a:endParaRPr sz="11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MAIN PAGE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6193700" y="3746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6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약어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5" name="Google Shape;135;p18"/>
          <p:cNvGraphicFramePr/>
          <p:nvPr/>
        </p:nvGraphicFramePr>
        <p:xfrm>
          <a:off x="6193700" y="348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6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MAIN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web.02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HTML, JAVASCRIPT, CSS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‘web.01’에서 search나 상품 선택 후 나타나는 화면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해당 상세 상품페이지로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섹션 내의 페이지 이동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현재 몰 내부에 올라오고 있는 신상품 표시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로그인 되어 있는 사용자에 대응하는 상품 표시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로그인되어 있는 사용자에게 추천하는 상품 표시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aside메뉴 전체 상품 분류 보기 및 링크</a:t>
                      </a:r>
                      <a:endParaRPr sz="600"/>
                    </a:p>
                  </a:txBody>
                  <a:tcPr marL="36000" marR="36000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36" name="Google Shape;136;p18"/>
          <p:cNvGrpSpPr/>
          <p:nvPr/>
        </p:nvGrpSpPr>
        <p:grpSpPr>
          <a:xfrm>
            <a:off x="1285850" y="336964"/>
            <a:ext cx="3911100" cy="4522812"/>
            <a:chOff x="1285850" y="378545"/>
            <a:chExt cx="3911100" cy="4450710"/>
          </a:xfrm>
        </p:grpSpPr>
        <p:pic>
          <p:nvPicPr>
            <p:cNvPr id="137" name="Google Shape;13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8"/>
          <p:cNvSpPr/>
          <p:nvPr/>
        </p:nvSpPr>
        <p:spPr>
          <a:xfrm>
            <a:off x="2564150" y="127580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344300" y="89910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564150" y="75280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791850" y="173340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791850" y="2785050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458050" y="2045621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0000"/>
                </a:solidFill>
              </a:rPr>
              <a:t>1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458050" y="287161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1155CC"/>
                </a:solidFill>
              </a:rPr>
              <a:t>4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458050" y="315862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51C75"/>
                </a:solidFill>
              </a:rPr>
              <a:t>5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458050" y="232432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BF9000"/>
                </a:solidFill>
              </a:rPr>
              <a:t>2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458050" y="2597978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8761D"/>
                </a:solidFill>
              </a:rPr>
              <a:t>3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608575" y="869775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458050" y="3425484"/>
            <a:ext cx="227700" cy="227700"/>
          </a:xfrm>
          <a:prstGeom prst="ellipse">
            <a:avLst/>
          </a:prstGeom>
          <a:noFill/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741B47"/>
                </a:solidFill>
              </a:rPr>
              <a:t>6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상품 리스트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348200"/>
            <a:ext cx="3911100" cy="45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l="43665" t="57903" r="46192" b="38204"/>
          <a:stretch/>
        </p:blipFill>
        <p:spPr>
          <a:xfrm>
            <a:off x="4149675" y="797900"/>
            <a:ext cx="366150" cy="1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2212675" y="1040900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085300" y="135460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906800" y="6409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618975" y="37851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6226925" y="348178"/>
          <a:ext cx="2705075" cy="376761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list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리스트 화면입니다.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img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해당 상품글에 첨부된 이미지가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나타난다.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anchor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 제목 클릭시 해당 상품 상세페이지로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글쓰기 버튼 클릭시 서블릿(kh~)으로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anchor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총 상품글 갯수에 따른 페이지가 나타난다.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상품 등록 페이지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285850" y="348064"/>
            <a:ext cx="3911100" cy="4511685"/>
            <a:chOff x="1285850" y="378545"/>
            <a:chExt cx="3911100" cy="4450710"/>
          </a:xfrm>
        </p:grpSpPr>
        <p:pic>
          <p:nvPicPr>
            <p:cNvPr id="200" name="Google Shape;20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5850" y="2831550"/>
              <a:ext cx="3911100" cy="199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5850" y="378545"/>
              <a:ext cx="3911099" cy="2460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2"/>
          <p:cNvSpPr/>
          <p:nvPr/>
        </p:nvSpPr>
        <p:spPr>
          <a:xfrm>
            <a:off x="1337489" y="720700"/>
            <a:ext cx="37452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5">
            <a:alphaModFix/>
          </a:blip>
          <a:srcRect l="17497" t="13342" r="19427" b="35259"/>
          <a:stretch/>
        </p:blipFill>
        <p:spPr>
          <a:xfrm>
            <a:off x="1610575" y="775612"/>
            <a:ext cx="3199026" cy="300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2712075" y="907450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2712075" y="20041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712075" y="2571738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712075" y="30052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712075" y="33652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358300" y="33652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943500" y="33652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write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게시글 작성 페이지 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판매글 제목을 입력한다.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input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radio 버튼을 사용하여 상품상태 &amp;</a:t>
                      </a:r>
                      <a:endParaRPr sz="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프리미엄 여부를 선택한다.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select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select-option 속성을 사용해 지역과 카테고리를 선택한다. 카테고리는 대분류에 따라 소분류가 나누어진다.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 클릭시 이미지를 첨부할 수 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상품글이 등록된다.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작성하던 내용이 지워진다.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 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(kh~)페이지로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348200"/>
            <a:ext cx="3911100" cy="45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203625" y="348200"/>
            <a:ext cx="5915100" cy="4511400"/>
          </a:xfrm>
          <a:prstGeom prst="rect">
            <a:avLst/>
          </a:prstGeom>
          <a:gradFill>
            <a:gsLst>
              <a:gs pos="0">
                <a:srgbClr val="FFE599"/>
              </a:gs>
              <a:gs pos="100000">
                <a:srgbClr val="F6B26B"/>
              </a:gs>
              <a:gs pos="100000">
                <a:srgbClr val="FFF2CC"/>
              </a:gs>
            </a:gsLst>
            <a:lin ang="2700006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1285850" y="348200"/>
            <a:ext cx="3911100" cy="45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12288"/>
          <a:stretch/>
        </p:blipFill>
        <p:spPr>
          <a:xfrm>
            <a:off x="1285850" y="348200"/>
            <a:ext cx="3911100" cy="45114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20" name="Google Shape;220;p23"/>
          <p:cNvSpPr/>
          <p:nvPr/>
        </p:nvSpPr>
        <p:spPr>
          <a:xfrm>
            <a:off x="3277775" y="571125"/>
            <a:ext cx="360000" cy="3600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1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4313425" y="19130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4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151525" y="1292413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2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151525" y="17738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3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151525" y="242887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5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821175" y="2688850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6</a:t>
            </a:r>
            <a:endParaRPr sz="1100" b="1">
              <a:solidFill>
                <a:srgbClr val="38761D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821175" y="3243425"/>
            <a:ext cx="360000" cy="3600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8761D"/>
                </a:solidFill>
              </a:rPr>
              <a:t>7</a:t>
            </a:r>
            <a:endParaRPr sz="1100" b="1">
              <a:solidFill>
                <a:srgbClr val="38761D"/>
              </a:solidFill>
            </a:endParaRPr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6193700" y="348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{C888521D-100F-4A2D-AD6E-93C9DC11FE8B}</a:tableStyleId>
              </a:tblPr>
              <a:tblGrid>
                <a:gridCol w="5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시스템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화면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Product content page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코드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kh~~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타입</a:t>
                      </a:r>
                      <a:endParaRPr sz="600" b="1"/>
                    </a:p>
                  </a:txBody>
                  <a:tcPr marL="36000" marR="36000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jsp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설명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상세 페이지 입니다.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 수정,등록,목록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anchor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판매자 아이디 클릭시 판매자 프로필(kh~)로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문의 버튼 클릭시 판매자와 1:1 채팅방으로 이동한다.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button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버튼 클릭시 해당 게시글이 찜목록에 추가된다.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anchor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버튼 클릭시 판매자의 다른 판매상품 게시글(kh~)로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div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상품글에 대한 댓글 입력이 가능하다.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 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rgbClr val="38761D"/>
                          </a:solidFill>
                        </a:rPr>
                        <a:t>anchor</a:t>
                      </a:r>
                      <a:endParaRPr sz="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상품 클릭시 관련상품 페이지(kh~)로 이동한다.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8" name="Google Shape;228;p23"/>
          <p:cNvSpPr/>
          <p:nvPr/>
        </p:nvSpPr>
        <p:spPr>
          <a:xfrm>
            <a:off x="-37927" y="-22752"/>
            <a:ext cx="1972500" cy="3111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상품 상세 페이지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Microsoft Office PowerPoint</Application>
  <PresentationFormat>화면 슬라이드 쇼(16:9)</PresentationFormat>
  <Paragraphs>803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2020-11-16T09:24:54Z</dcterms:modified>
</cp:coreProperties>
</file>