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2"/>
  </p:notesMasterIdLst>
  <p:handoutMasterIdLst>
    <p:handoutMasterId r:id="rId43"/>
  </p:handoutMasterIdLst>
  <p:sldIdLst>
    <p:sldId id="329" r:id="rId2"/>
    <p:sldId id="328" r:id="rId3"/>
    <p:sldId id="330" r:id="rId4"/>
    <p:sldId id="352" r:id="rId5"/>
    <p:sldId id="370" r:id="rId6"/>
    <p:sldId id="371" r:id="rId7"/>
    <p:sldId id="373" r:id="rId8"/>
    <p:sldId id="372" r:id="rId9"/>
    <p:sldId id="369" r:id="rId10"/>
    <p:sldId id="374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75" r:id="rId38"/>
    <p:sldId id="402" r:id="rId39"/>
    <p:sldId id="403" r:id="rId40"/>
    <p:sldId id="25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04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데이터형의</a:t>
            </a:r>
            <a:r>
              <a:rPr lang="ko-KR" altLang="en-US" dirty="0"/>
              <a:t> 강제 형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2" y="1988840"/>
            <a:ext cx="3682465" cy="373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23" y="1998366"/>
            <a:ext cx="3760630" cy="372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연산자와 증감 연산자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1" y="1553216"/>
            <a:ext cx="8186920" cy="364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15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22" name="Picture 6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683695"/>
            <a:ext cx="7632973" cy="42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</a:t>
            </a:r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</a:t>
            </a:r>
            <a:r>
              <a:rPr lang="en-US" altLang="ko-KR" dirty="0"/>
              <a:t>++(</a:t>
            </a:r>
            <a:r>
              <a:rPr lang="ko-KR" altLang="en-US" dirty="0" err="1"/>
              <a:t>후치</a:t>
            </a:r>
            <a:r>
              <a:rPr lang="ko-KR" altLang="en-US" dirty="0"/>
              <a:t> 증가 연산자</a:t>
            </a:r>
            <a:r>
              <a:rPr lang="en-US" altLang="ko-KR" dirty="0"/>
              <a:t>) : a</a:t>
            </a:r>
            <a:r>
              <a:rPr lang="ko-KR" altLang="en-US" dirty="0"/>
              <a:t>가 있고</a:t>
            </a:r>
            <a:r>
              <a:rPr lang="en-US" altLang="ko-KR" dirty="0"/>
              <a:t>, a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++</a:t>
            </a:r>
            <a:r>
              <a:rPr lang="en-US" altLang="ko-KR" dirty="0"/>
              <a:t>a(</a:t>
            </a:r>
            <a:r>
              <a:rPr lang="ko-KR" altLang="en-US" dirty="0"/>
              <a:t>전치 증가 연산자</a:t>
            </a:r>
            <a:r>
              <a:rPr lang="en-US" altLang="ko-KR" dirty="0"/>
              <a:t>) : a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증가시키고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93686"/>
            <a:ext cx="4365485" cy="446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634" y="1898830"/>
            <a:ext cx="3372300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8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76" y="638690"/>
            <a:ext cx="7430159" cy="4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19" y="5184195"/>
            <a:ext cx="7592081" cy="147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8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TIP : ++</a:t>
            </a:r>
            <a:r>
              <a:rPr lang="en-US" altLang="ko-KR" dirty="0"/>
              <a:t>a</a:t>
            </a:r>
            <a:r>
              <a:rPr lang="ko-KR" altLang="en-US" dirty="0"/>
              <a:t>를 전치 증가 연산자</a:t>
            </a:r>
            <a:r>
              <a:rPr lang="en-US" altLang="ko-KR" dirty="0"/>
              <a:t>, --a</a:t>
            </a:r>
            <a:r>
              <a:rPr lang="ko-KR" altLang="en-US" dirty="0"/>
              <a:t>를 전치 감소 연산자</a:t>
            </a:r>
            <a:r>
              <a:rPr lang="en-US" altLang="ko-KR" dirty="0"/>
              <a:t>, a++</a:t>
            </a:r>
            <a:r>
              <a:rPr lang="ko-KR" altLang="en-US" dirty="0"/>
              <a:t>를 </a:t>
            </a:r>
            <a:r>
              <a:rPr lang="ko-KR" altLang="en-US" dirty="0" err="1"/>
              <a:t>후치</a:t>
            </a:r>
            <a:r>
              <a:rPr lang="ko-KR" altLang="en-US" dirty="0"/>
              <a:t> 증가 연산자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a-</a:t>
            </a:r>
            <a:r>
              <a:rPr lang="en-US" altLang="ko-KR" dirty="0"/>
              <a:t>-</a:t>
            </a:r>
            <a:r>
              <a:rPr lang="ko-KR" altLang="en-US" dirty="0"/>
              <a:t>를 </a:t>
            </a:r>
            <a:r>
              <a:rPr lang="ko-KR" altLang="en-US" dirty="0" err="1"/>
              <a:t>후치</a:t>
            </a:r>
            <a:r>
              <a:rPr lang="ko-KR" altLang="en-US" dirty="0"/>
              <a:t> 감소 연산자라고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86066"/>
            <a:ext cx="7940702" cy="18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2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관계 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값을 비교하는 관계 연산자의 결과는 항상 </a:t>
            </a:r>
            <a:r>
              <a:rPr lang="ko-KR" altLang="en-US" dirty="0" smtClean="0"/>
              <a:t>참</a:t>
            </a:r>
            <a:r>
              <a:rPr lang="en-US" altLang="ko-KR" dirty="0"/>
              <a:t>(</a:t>
            </a:r>
            <a:r>
              <a:rPr lang="en-US" altLang="ko-KR" dirty="0" smtClean="0"/>
              <a:t>true)</a:t>
            </a:r>
            <a:r>
              <a:rPr lang="ko-KR" altLang="en-US" dirty="0" smtClean="0"/>
              <a:t>이나 거짓</a:t>
            </a:r>
            <a:r>
              <a:rPr lang="en-US" altLang="ko-KR" dirty="0"/>
              <a:t>(false)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826581"/>
            <a:ext cx="2551255" cy="117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254742"/>
            <a:ext cx="6393602" cy="315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0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683695"/>
            <a:ext cx="6120680" cy="40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903048"/>
            <a:ext cx="6120680" cy="18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6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1" y="1358770"/>
            <a:ext cx="5342441" cy="287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3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가지 이상의 조건을 표현하는 경우에는 논리 연산자를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88840"/>
            <a:ext cx="7592672" cy="176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924055"/>
            <a:ext cx="5038455" cy="216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2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718622"/>
            <a:ext cx="7785865" cy="17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562628"/>
            <a:ext cx="7695855" cy="16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437800"/>
            <a:ext cx="7859462" cy="165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7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1" y="750587"/>
            <a:ext cx="6570730" cy="421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4" y="5094184"/>
            <a:ext cx="7280711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pPr lvl="1"/>
            <a:r>
              <a:rPr lang="ko-KR" altLang="en-US" dirty="0"/>
              <a:t>정수나 문자 등을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자리의 비트끼리 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1" y="2140787"/>
            <a:ext cx="7914747" cy="307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0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논리곱 연산자 </a:t>
            </a:r>
            <a:r>
              <a:rPr lang="en-US" altLang="ko-KR" dirty="0" smtClean="0"/>
              <a:t>&amp;</a:t>
            </a:r>
          </a:p>
          <a:p>
            <a:pPr lvl="1"/>
            <a:r>
              <a:rPr lang="en-US" altLang="ko-KR" dirty="0"/>
              <a:t>‘10 &amp; 7’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비트마다 </a:t>
            </a:r>
            <a:r>
              <a:rPr lang="en-US" altLang="ko-KR" dirty="0"/>
              <a:t>AND </a:t>
            </a:r>
            <a:r>
              <a:rPr lang="ko-KR" altLang="en-US" dirty="0" smtClean="0"/>
              <a:t>연산을 수행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2</a:t>
            </a:r>
            <a:r>
              <a:rPr lang="ko-KR" altLang="en-US" dirty="0"/>
              <a:t>진수로는 </a:t>
            </a:r>
            <a:r>
              <a:rPr lang="en-US" altLang="ko-KR" dirty="0"/>
              <a:t>00102, 10</a:t>
            </a:r>
            <a:r>
              <a:rPr lang="ko-KR" altLang="en-US" dirty="0" smtClean="0"/>
              <a:t>진수로는 </a:t>
            </a:r>
            <a:r>
              <a:rPr lang="en-US" altLang="ko-KR" dirty="0" smtClean="0"/>
              <a:t>2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2843935"/>
            <a:ext cx="8029047" cy="270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4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51" y="683695"/>
            <a:ext cx="8429189" cy="333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4194085"/>
            <a:ext cx="8145905" cy="17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44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논리합 연산자 </a:t>
            </a:r>
            <a:r>
              <a:rPr lang="en-US" altLang="ko-KR" dirty="0" smtClean="0"/>
              <a:t>|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10 | 7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비트 논리합의 결과는 </a:t>
            </a:r>
            <a:r>
              <a:rPr lang="en-US" altLang="ko-KR" dirty="0"/>
              <a:t>1111</a:t>
            </a:r>
            <a:r>
              <a:rPr lang="en-US" altLang="ko-KR" baseline="-25000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 smtClean="0"/>
              <a:t>15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923245"/>
            <a:ext cx="8112152" cy="281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89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818710"/>
            <a:ext cx="8263043" cy="336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4464435"/>
            <a:ext cx="8055894" cy="170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79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배타적 논리합 연산자 </a:t>
            </a:r>
            <a:r>
              <a:rPr lang="en-US" altLang="ko-KR" dirty="0" smtClean="0"/>
              <a:t>^</a:t>
            </a:r>
          </a:p>
          <a:p>
            <a:pPr lvl="1"/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1^1</a:t>
            </a:r>
            <a:r>
              <a:rPr lang="ko-KR" altLang="en-US" dirty="0"/>
              <a:t>이나 </a:t>
            </a:r>
            <a:r>
              <a:rPr lang="en-US" altLang="ko-KR" dirty="0"/>
              <a:t>0^0</a:t>
            </a:r>
            <a:r>
              <a:rPr lang="ko-KR" altLang="en-US" dirty="0"/>
              <a:t>이면 결과가 거짓</a:t>
            </a:r>
            <a:r>
              <a:rPr lang="en-US" altLang="ko-KR" dirty="0"/>
              <a:t>(0)</a:t>
            </a:r>
            <a:r>
              <a:rPr lang="ko-KR" altLang="en-US" dirty="0"/>
              <a:t>이고</a:t>
            </a:r>
            <a:r>
              <a:rPr lang="en-US" altLang="ko-KR" dirty="0"/>
              <a:t>, 1^0</a:t>
            </a:r>
            <a:r>
              <a:rPr lang="ko-KR" altLang="en-US" dirty="0"/>
              <a:t>이나 </a:t>
            </a:r>
            <a:r>
              <a:rPr lang="en-US" altLang="ko-KR" dirty="0"/>
              <a:t>0^1</a:t>
            </a:r>
            <a:r>
              <a:rPr lang="ko-KR" altLang="en-US" dirty="0"/>
              <a:t>이면 결과가 참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10^7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비트 </a:t>
            </a:r>
            <a:r>
              <a:rPr lang="ko-KR" altLang="en-US" dirty="0"/>
              <a:t>배타적 논리합 결과는 </a:t>
            </a:r>
            <a:r>
              <a:rPr lang="en-US" altLang="ko-KR" dirty="0"/>
              <a:t>1101</a:t>
            </a:r>
            <a:r>
              <a:rPr lang="en-US" altLang="ko-KR" baseline="-25000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 smtClean="0"/>
              <a:t>13</a:t>
            </a:r>
          </a:p>
          <a:p>
            <a:pPr lvl="1"/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0" y="2517848"/>
            <a:ext cx="7810946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70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6" y="728701"/>
            <a:ext cx="8010890" cy="341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4329100"/>
            <a:ext cx="7200800" cy="166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9" y="683695"/>
            <a:ext cx="7087101" cy="33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6" y="4104075"/>
            <a:ext cx="6673459" cy="210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165" y="3519010"/>
            <a:ext cx="2523618" cy="191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3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연산자를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이 장에서는 산술 연산자를 비롯해 증감 연산자</a:t>
            </a:r>
            <a:r>
              <a:rPr lang="en-US" altLang="ko-KR" dirty="0"/>
              <a:t>, </a:t>
            </a:r>
            <a:r>
              <a:rPr lang="ko-KR" altLang="en-US" dirty="0"/>
              <a:t>관계 연산자</a:t>
            </a:r>
            <a:r>
              <a:rPr lang="en-US" altLang="ko-KR" dirty="0"/>
              <a:t>, </a:t>
            </a:r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비트 연산자를 살펴볼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7686" y="1544391"/>
            <a:ext cx="5772150" cy="36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95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900" y="1525943"/>
            <a:ext cx="5410200" cy="309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180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부정 연산자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ko-KR" altLang="en-US" dirty="0" smtClean="0"/>
              <a:t>반대로 </a:t>
            </a:r>
            <a:r>
              <a:rPr lang="ko-KR" altLang="en-US" dirty="0"/>
              <a:t>만드는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바꾸고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</a:t>
            </a:r>
            <a:r>
              <a:rPr lang="ko-KR" altLang="en-US" dirty="0"/>
              <a:t>꿈</a:t>
            </a:r>
            <a:r>
              <a:rPr lang="en-US" altLang="ko-KR" dirty="0" smtClean="0"/>
              <a:t>. </a:t>
            </a:r>
            <a:r>
              <a:rPr lang="ko-KR" altLang="en-US" dirty="0"/>
              <a:t>이렇게 반전된 값을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smtClean="0"/>
              <a:t>보수라 하며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비트 </a:t>
            </a:r>
            <a:r>
              <a:rPr lang="ko-KR" altLang="en-US" dirty="0"/>
              <a:t>부정 연산자는 해당 값의 음수</a:t>
            </a:r>
            <a:r>
              <a:rPr lang="en-US" altLang="ko-KR" dirty="0" smtClean="0"/>
              <a:t>(-)</a:t>
            </a:r>
            <a:r>
              <a:rPr lang="ko-KR" altLang="en-US" dirty="0" smtClean="0"/>
              <a:t>값을 </a:t>
            </a:r>
            <a:r>
              <a:rPr lang="ko-KR" altLang="en-US" dirty="0"/>
              <a:t>찾고자 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582027"/>
            <a:ext cx="6300700" cy="289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910" y="4914165"/>
            <a:ext cx="4230470" cy="181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2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왼쪽 </a:t>
            </a:r>
            <a:r>
              <a:rPr lang="ko-KR" altLang="en-US" dirty="0" smtClean="0"/>
              <a:t>시프트 </a:t>
            </a:r>
            <a:r>
              <a:rPr lang="ko-KR" altLang="en-US" dirty="0"/>
              <a:t>연산자 </a:t>
            </a:r>
            <a:r>
              <a:rPr lang="en-US" altLang="ko-KR" dirty="0" smtClean="0"/>
              <a:t>&lt;&lt;</a:t>
            </a:r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왼쪽으로 시프트</a:t>
            </a:r>
            <a:r>
              <a:rPr lang="en-US" altLang="ko-KR" dirty="0"/>
              <a:t>(shift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을 왼쪽으로 두 칸 시프트 연산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3" y="2331171"/>
            <a:ext cx="7349920" cy="380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8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99" y="728700"/>
            <a:ext cx="8043596" cy="343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4467565"/>
            <a:ext cx="7802280" cy="167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2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오른쪽 시프트 연산자 </a:t>
            </a:r>
            <a:r>
              <a:rPr lang="en-US" altLang="ko-KR" dirty="0" smtClean="0"/>
              <a:t>&gt;&gt;</a:t>
            </a:r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오른쪽으로 </a:t>
            </a:r>
            <a:r>
              <a:rPr lang="ko-KR" altLang="en-US" dirty="0" err="1"/>
              <a:t>시프트하는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을 오른쪽으로 두 칸 시프트 연산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93885"/>
            <a:ext cx="7280158" cy="375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34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821" y="728700"/>
            <a:ext cx="808059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689140"/>
            <a:ext cx="7646547" cy="173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13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오른쪽 시프트 연산자 </a:t>
            </a:r>
            <a:r>
              <a:rPr lang="en-US" altLang="ko-KR" dirty="0"/>
              <a:t>&gt;&gt;&gt;</a:t>
            </a:r>
          </a:p>
          <a:p>
            <a:pPr lvl="1"/>
            <a:r>
              <a:rPr lang="ko-KR" altLang="en-US" dirty="0"/>
              <a:t>오른쪽 시프트 연산자</a:t>
            </a:r>
            <a:r>
              <a:rPr lang="en-US" altLang="ko-KR" dirty="0"/>
              <a:t>(&gt;&gt;)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4-25]</a:t>
            </a:r>
            <a:r>
              <a:rPr lang="ko-KR" altLang="en-US" dirty="0"/>
              <a:t>에 보듯이 가장 왼쪽의 빈칸을 부호와 동일한 비트</a:t>
            </a:r>
            <a:r>
              <a:rPr lang="en-US" altLang="ko-KR" dirty="0"/>
              <a:t>(</a:t>
            </a:r>
            <a:r>
              <a:rPr lang="ko-KR" altLang="en-US" dirty="0"/>
              <a:t>양수는 </a:t>
            </a:r>
            <a:r>
              <a:rPr lang="en-US" altLang="ko-KR" dirty="0"/>
              <a:t>0, </a:t>
            </a:r>
            <a:r>
              <a:rPr lang="ko-KR" altLang="en-US" dirty="0" smtClean="0"/>
              <a:t>음수는 </a:t>
            </a:r>
            <a:r>
              <a:rPr lang="en-US" altLang="ko-KR" dirty="0"/>
              <a:t>1)</a:t>
            </a:r>
            <a:r>
              <a:rPr lang="ko-KR" altLang="en-US" dirty="0"/>
              <a:t>로 채운다</a:t>
            </a:r>
            <a:r>
              <a:rPr lang="en-US" altLang="ko-KR" dirty="0"/>
              <a:t>. </a:t>
            </a:r>
            <a:r>
              <a:rPr lang="ko-KR" altLang="en-US" dirty="0"/>
              <a:t>그러나 논리 오른쪽 시프트 연산자</a:t>
            </a:r>
            <a:r>
              <a:rPr lang="en-US" altLang="ko-KR" dirty="0"/>
              <a:t>(&gt;&gt;&gt;)</a:t>
            </a:r>
            <a:r>
              <a:rPr lang="ko-KR" altLang="en-US" dirty="0"/>
              <a:t>는 가장 오른쪽의 빈칸을 부호와 관계없이 </a:t>
            </a:r>
            <a:r>
              <a:rPr lang="ko-KR" altLang="en-US" dirty="0" smtClean="0"/>
              <a:t>무조건 </a:t>
            </a:r>
            <a:r>
              <a:rPr lang="en-US" altLang="ko-KR" dirty="0"/>
              <a:t>0</a:t>
            </a:r>
            <a:r>
              <a:rPr lang="ko-KR" altLang="en-US" dirty="0"/>
              <a:t>으로 채우는 것이 다르다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8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6120680" cy="38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13766"/>
            <a:ext cx="6533894" cy="477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265" y="1320334"/>
            <a:ext cx="1935215" cy="287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02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연산자 </a:t>
            </a:r>
            <a:r>
              <a:rPr lang="ko-KR" altLang="en-US" dirty="0" smtClean="0"/>
              <a:t>우선순위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855" y="773113"/>
            <a:ext cx="840390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기본적인 연산자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628800"/>
            <a:ext cx="8220735" cy="298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1" y="683695"/>
            <a:ext cx="6390710" cy="173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483895"/>
            <a:ext cx="6416739" cy="40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065" y="3094507"/>
            <a:ext cx="3637594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7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우선순위와 강제 형 변환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403775"/>
            <a:ext cx="7608441" cy="417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97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45" y="773705"/>
            <a:ext cx="7483025" cy="36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734145"/>
            <a:ext cx="7069692" cy="18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9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 우선순위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/>
              <a:t>덧셈과 뺄셈은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</a:t>
            </a:r>
            <a:r>
              <a:rPr lang="ko-KR" altLang="en-US" dirty="0" smtClean="0"/>
              <a:t>계산하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든 </a:t>
            </a:r>
            <a:r>
              <a:rPr lang="ko-KR" altLang="en-US" dirty="0"/>
              <a:t>결과가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. </a:t>
            </a:r>
            <a:r>
              <a:rPr lang="ko-KR" altLang="en-US" dirty="0"/>
              <a:t>괄호가 없으면 왼쪽에서 오른쪽 방향으로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     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같이 나오는 경우에는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ko-KR" altLang="en-US" dirty="0"/>
              <a:t>먼저 계산한 다음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268760"/>
            <a:ext cx="3086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104282"/>
            <a:ext cx="5762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8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괄호를 사용한 연산자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나눗셈이 함께 나와 연산자 우선순위가 혼란스러울 때는 괄호를 사용한다</a:t>
            </a:r>
            <a:r>
              <a:rPr lang="en-US" altLang="ko-KR" dirty="0"/>
              <a:t>. </a:t>
            </a:r>
            <a:r>
              <a:rPr lang="ko-KR" altLang="en-US" dirty="0"/>
              <a:t>무조건 괄호가 우선이므로 계산이 수월할 것이다</a:t>
            </a:r>
            <a:r>
              <a:rPr lang="en-US" altLang="ko-KR" dirty="0"/>
              <a:t>. </a:t>
            </a:r>
            <a:r>
              <a:rPr lang="ko-KR" altLang="en-US" dirty="0"/>
              <a:t>다음 두 가지 예는 동일한 결과를 출력하지만 두 번째가 더 나은 코딩이라고 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2900363"/>
            <a:ext cx="2562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759</Words>
  <Application>Microsoft Office PowerPoint</Application>
  <PresentationFormat>화면 슬라이드 쇼(4:3)</PresentationFormat>
  <Paragraphs>130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ch01_JAVA 들여다보기</vt:lpstr>
      <vt:lpstr>Chapter 04 연산자</vt:lpstr>
      <vt:lpstr>PowerPoint 프레젠테이션</vt:lpstr>
      <vt:lpstr>PowerPoint 프레젠테이션</vt:lpstr>
      <vt:lpstr>Section 01 산술 연산자(1)</vt:lpstr>
      <vt:lpstr>Section 01 산술 연산자(2)</vt:lpstr>
      <vt:lpstr>Section 01 산술 연산자(3)</vt:lpstr>
      <vt:lpstr>Section 01 산술 연산자(4)</vt:lpstr>
      <vt:lpstr>Section 01 산술 연산자(5)</vt:lpstr>
      <vt:lpstr>저자 한마디 </vt:lpstr>
      <vt:lpstr>Section 01 산술 연산자(6)</vt:lpstr>
      <vt:lpstr>Section 01 산술 연산자(7)</vt:lpstr>
      <vt:lpstr>Section 01 산술 연산자(8)</vt:lpstr>
      <vt:lpstr>Section 01 산술 연산자(9)</vt:lpstr>
      <vt:lpstr>Section 01 산술 연산자(10)</vt:lpstr>
      <vt:lpstr>Section 01 산술 연산자(11)</vt:lpstr>
      <vt:lpstr>Section 02 관계 연산자(1)</vt:lpstr>
      <vt:lpstr>Section 02 관계 연산자(2)</vt:lpstr>
      <vt:lpstr>Section 02 관계 연산자(3)</vt:lpstr>
      <vt:lpstr>Section 03 논리 연산자(1)</vt:lpstr>
      <vt:lpstr>Section 03 논리 연산자(2)</vt:lpstr>
      <vt:lpstr>Section 03 논리 연산자(3)</vt:lpstr>
      <vt:lpstr>Section 04 비트 연산자(1)</vt:lpstr>
      <vt:lpstr>Section 04 비트 연산자(2)</vt:lpstr>
      <vt:lpstr>Section 04 비트 연산자(3)</vt:lpstr>
      <vt:lpstr>Section 04 비트 연산자(4)</vt:lpstr>
      <vt:lpstr>Section 04 비트 연산자(5)</vt:lpstr>
      <vt:lpstr>Section 04 비트 연산자(6)</vt:lpstr>
      <vt:lpstr>Section 04 비트 연산자(7)</vt:lpstr>
      <vt:lpstr>Section 04 비트 연산자(8)</vt:lpstr>
      <vt:lpstr>Section 04 비트 연산자(9)</vt:lpstr>
      <vt:lpstr>Section 04 비트 연산자(10)</vt:lpstr>
      <vt:lpstr>Section 04 비트 연산자(11)</vt:lpstr>
      <vt:lpstr>Section 04 비트 연산자(12)</vt:lpstr>
      <vt:lpstr>Section 04 비트 연산자(13)</vt:lpstr>
      <vt:lpstr>Section 04 비트 연산자(14)</vt:lpstr>
      <vt:lpstr>Section 04 비트 연산자(15)</vt:lpstr>
      <vt:lpstr>저자 한마디 </vt:lpstr>
      <vt:lpstr>Section 04 비트 연산자(16)</vt:lpstr>
      <vt:lpstr>Section 05 연산자 우선순위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209</cp:revision>
  <dcterms:created xsi:type="dcterms:W3CDTF">2012-07-23T02:34:37Z</dcterms:created>
  <dcterms:modified xsi:type="dcterms:W3CDTF">2018-11-14T02:55:05Z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