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handoutMasterIdLst>
    <p:handoutMasterId r:id="rId29"/>
  </p:handoutMasterIdLst>
  <p:sldIdLst>
    <p:sldId id="329" r:id="rId2"/>
    <p:sldId id="328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69" r:id="rId19"/>
    <p:sldId id="383" r:id="rId20"/>
    <p:sldId id="385" r:id="rId21"/>
    <p:sldId id="386" r:id="rId22"/>
    <p:sldId id="387" r:id="rId23"/>
    <p:sldId id="388" r:id="rId24"/>
    <p:sldId id="389" r:id="rId25"/>
    <p:sldId id="390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05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97" y="683695"/>
            <a:ext cx="6705744" cy="342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356" y="4329100"/>
            <a:ext cx="4010610" cy="170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4" y="3293985"/>
            <a:ext cx="3719537" cy="33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8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63" y="683695"/>
            <a:ext cx="7118442" cy="506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7095" y="4449510"/>
            <a:ext cx="2790310" cy="193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62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818711"/>
            <a:ext cx="6390710" cy="73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3" y="1645578"/>
            <a:ext cx="6635878" cy="477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135" y="1808820"/>
            <a:ext cx="2605955" cy="1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7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80772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7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73705"/>
            <a:ext cx="6120679" cy="166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0" y="2512123"/>
            <a:ext cx="6618400" cy="390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7155" y="1313764"/>
            <a:ext cx="2610290" cy="159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33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50" y="863716"/>
            <a:ext cx="7491196" cy="172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" y="2720750"/>
            <a:ext cx="6784306" cy="268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9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967739" cy="44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5094185"/>
            <a:ext cx="3719487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123" y="773113"/>
            <a:ext cx="8128307" cy="54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3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간소화한 중첩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5-8]</a:t>
            </a:r>
            <a:r>
              <a:rPr lang="ko-KR" altLang="en-US" dirty="0"/>
              <a:t>의 </a:t>
            </a:r>
            <a:r>
              <a:rPr lang="en-US" altLang="ko-KR" dirty="0"/>
              <a:t>11~23</a:t>
            </a:r>
            <a:r>
              <a:rPr lang="ko-KR" altLang="en-US" dirty="0"/>
              <a:t>행은 다음과 같이 더 간결하게 표현할 수도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74" y="1943835"/>
            <a:ext cx="34480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7" y="1456084"/>
            <a:ext cx="8058169" cy="425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123" y="818710"/>
            <a:ext cx="7913916" cy="18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2731818"/>
            <a:ext cx="7245805" cy="309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929274" cy="475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4779150"/>
            <a:ext cx="2760308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8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문의 </a:t>
            </a:r>
            <a:r>
              <a:rPr lang="ko-KR" altLang="en-US" dirty="0" smtClean="0"/>
              <a:t>흐름도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863715"/>
            <a:ext cx="4193409" cy="5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75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5-9]</a:t>
            </a:r>
            <a:r>
              <a:rPr lang="ko-KR" altLang="en-US" dirty="0"/>
              <a:t>에서 </a:t>
            </a:r>
            <a:r>
              <a:rPr lang="en-US" altLang="ko-KR" dirty="0"/>
              <a:t>break</a:t>
            </a:r>
            <a:r>
              <a:rPr lang="ko-KR" altLang="en-US" dirty="0"/>
              <a:t>를 빼고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" y="1289665"/>
            <a:ext cx="3618109" cy="32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635746"/>
            <a:ext cx="7650850" cy="214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87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7" y="728700"/>
            <a:ext cx="7506078" cy="3530434"/>
          </a:xfrm>
        </p:spPr>
      </p:pic>
    </p:spTree>
    <p:extLst>
      <p:ext uri="{BB962C8B-B14F-4D97-AF65-F5344CB8AC3E}">
        <p14:creationId xmlns:p14="http://schemas.microsoft.com/office/powerpoint/2010/main" val="260220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6390710" cy="36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" y="4371836"/>
            <a:ext cx="7293452" cy="14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170" y="3582338"/>
            <a:ext cx="2467311" cy="149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1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장에서는 </a:t>
            </a:r>
            <a:r>
              <a:rPr lang="ko-KR" altLang="en-US" dirty="0" smtClean="0"/>
              <a:t>조건문인 </a:t>
            </a:r>
            <a:r>
              <a:rPr lang="en-US" altLang="ko-KR" dirty="0"/>
              <a:t>if </a:t>
            </a:r>
            <a:r>
              <a:rPr lang="ko-KR" altLang="en-US" dirty="0"/>
              <a:t>문과 </a:t>
            </a:r>
            <a:r>
              <a:rPr lang="en-US" altLang="ko-KR" dirty="0"/>
              <a:t>switch </a:t>
            </a:r>
            <a:r>
              <a:rPr lang="ko-KR" altLang="en-US" dirty="0"/>
              <a:t>문에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/>
              <a:t>조건이 참일 때와 거짓일 때 각각 다른 일을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47875"/>
            <a:ext cx="5686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335815" cy="32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62360"/>
            <a:ext cx="3675408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3446708"/>
            <a:ext cx="2734577" cy="300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6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683695"/>
            <a:ext cx="7785865" cy="40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914165"/>
            <a:ext cx="8010890" cy="153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줄바꿈</a:t>
            </a:r>
            <a:r>
              <a:rPr lang="ko-KR" altLang="en-US" dirty="0" smtClean="0"/>
              <a:t> 함정 </a:t>
            </a:r>
            <a:r>
              <a:rPr lang="en-US" altLang="ko-KR" dirty="0" smtClean="0"/>
              <a:t>–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5-2]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행이 실행 된 이유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다음과 </a:t>
            </a:r>
            <a:r>
              <a:rPr lang="ko-KR" altLang="en-US" dirty="0"/>
              <a:t>같이 </a:t>
            </a:r>
            <a:r>
              <a:rPr lang="ko-KR" altLang="en-US" dirty="0" err="1"/>
              <a:t>줄바꿈을</a:t>
            </a:r>
            <a:r>
              <a:rPr lang="ko-KR" altLang="en-US" dirty="0"/>
              <a:t> 수정하여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즉 </a:t>
            </a:r>
            <a:r>
              <a:rPr lang="en-US" altLang="ko-KR" dirty="0"/>
              <a:t>5</a:t>
            </a:r>
            <a:r>
              <a:rPr lang="ko-KR" altLang="en-US" dirty="0"/>
              <a:t>행의 조건식이 거짓이므로 그 아래 문장인 </a:t>
            </a:r>
            <a:r>
              <a:rPr lang="en-US" altLang="ko-KR" dirty="0"/>
              <a:t>6</a:t>
            </a:r>
            <a:r>
              <a:rPr lang="ko-KR" altLang="en-US" dirty="0"/>
              <a:t>행만 건너뛰고 </a:t>
            </a:r>
            <a:r>
              <a:rPr lang="en-US" altLang="ko-KR" dirty="0"/>
              <a:t>7</a:t>
            </a:r>
            <a:r>
              <a:rPr lang="ko-KR" altLang="en-US" dirty="0"/>
              <a:t>행부터 </a:t>
            </a:r>
            <a:r>
              <a:rPr lang="ko-KR" altLang="en-US" dirty="0" smtClean="0"/>
              <a:t>실행함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033195"/>
            <a:ext cx="7357547" cy="17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683695"/>
            <a:ext cx="678630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23" y="4824155"/>
            <a:ext cx="8300197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81188"/>
            <a:ext cx="6953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223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248</Words>
  <Application>Microsoft Office PowerPoint</Application>
  <PresentationFormat>화면 슬라이드 쇼(4:3)</PresentationFormat>
  <Paragraphs>43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ch01_JAVA 들여다보기</vt:lpstr>
      <vt:lpstr>Chapter 05 조건문</vt:lpstr>
      <vt:lpstr>PowerPoint 프레젠테이션</vt:lpstr>
      <vt:lpstr>PowerPoint 프레젠테이션</vt:lpstr>
      <vt:lpstr>Section 01 if 문 (1)</vt:lpstr>
      <vt:lpstr>Section 01 if 문 (2)</vt:lpstr>
      <vt:lpstr>Section 01 if 문 (3)</vt:lpstr>
      <vt:lpstr>Section 01 if 문 (4)</vt:lpstr>
      <vt:lpstr>Section 01 if 문 (5)</vt:lpstr>
      <vt:lpstr>Section 01 if 문 (6)</vt:lpstr>
      <vt:lpstr>Section 01 if 문 (7)</vt:lpstr>
      <vt:lpstr>Section 01 if 문 (8)</vt:lpstr>
      <vt:lpstr>Section 01 if 문 (9)</vt:lpstr>
      <vt:lpstr>Section 02 중첩 if 문 (1)</vt:lpstr>
      <vt:lpstr>Section 02 중첩 if 문 (2)</vt:lpstr>
      <vt:lpstr>Section 02 중첩 if 문 (3)</vt:lpstr>
      <vt:lpstr>Section 02 중첩 if 문 (4)</vt:lpstr>
      <vt:lpstr>Section 02 중첩 if 문 (5)</vt:lpstr>
      <vt:lpstr>저자 한마디 </vt:lpstr>
      <vt:lpstr>Section 03 switch~case 문(1)</vt:lpstr>
      <vt:lpstr>Section 03 switch~case 문(2)</vt:lpstr>
      <vt:lpstr>Section 03 switch~case 문(3)</vt:lpstr>
      <vt:lpstr>Section 03 switch~case 문(4)</vt:lpstr>
      <vt:lpstr>Section 03 switch~case 문(5)</vt:lpstr>
      <vt:lpstr>Section 03 switch~case 문(6)</vt:lpstr>
      <vt:lpstr>Section 03 switch~case 문(7)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197</cp:revision>
  <dcterms:created xsi:type="dcterms:W3CDTF">2012-07-23T02:34:37Z</dcterms:created>
  <dcterms:modified xsi:type="dcterms:W3CDTF">2018-11-14T03:15:35Z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