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45"/>
  </p:notesMasterIdLst>
  <p:handoutMasterIdLst>
    <p:handoutMasterId r:id="rId46"/>
  </p:handoutMasterIdLst>
  <p:sldIdLst>
    <p:sldId id="329" r:id="rId2"/>
    <p:sldId id="328" r:id="rId3"/>
    <p:sldId id="330" r:id="rId4"/>
    <p:sldId id="352" r:id="rId5"/>
    <p:sldId id="369" r:id="rId6"/>
    <p:sldId id="370" r:id="rId7"/>
    <p:sldId id="371" r:id="rId8"/>
    <p:sldId id="373" r:id="rId9"/>
    <p:sldId id="374" r:id="rId10"/>
    <p:sldId id="375" r:id="rId11"/>
    <p:sldId id="376" r:id="rId12"/>
    <p:sldId id="377" r:id="rId13"/>
    <p:sldId id="378" r:id="rId14"/>
    <p:sldId id="372" r:id="rId15"/>
    <p:sldId id="379" r:id="rId16"/>
    <p:sldId id="381" r:id="rId17"/>
    <p:sldId id="382" r:id="rId18"/>
    <p:sldId id="383" r:id="rId19"/>
    <p:sldId id="384" r:id="rId20"/>
    <p:sldId id="385" r:id="rId21"/>
    <p:sldId id="386" r:id="rId22"/>
    <p:sldId id="387" r:id="rId23"/>
    <p:sldId id="388" r:id="rId24"/>
    <p:sldId id="389" r:id="rId25"/>
    <p:sldId id="390" r:id="rId26"/>
    <p:sldId id="391" r:id="rId27"/>
    <p:sldId id="392" r:id="rId28"/>
    <p:sldId id="393" r:id="rId29"/>
    <p:sldId id="380" r:id="rId30"/>
    <p:sldId id="394" r:id="rId31"/>
    <p:sldId id="397" r:id="rId32"/>
    <p:sldId id="398" r:id="rId33"/>
    <p:sldId id="395" r:id="rId34"/>
    <p:sldId id="399" r:id="rId35"/>
    <p:sldId id="400" r:id="rId36"/>
    <p:sldId id="401" r:id="rId37"/>
    <p:sldId id="402" r:id="rId38"/>
    <p:sldId id="403" r:id="rId39"/>
    <p:sldId id="404" r:id="rId40"/>
    <p:sldId id="405" r:id="rId41"/>
    <p:sldId id="406" r:id="rId42"/>
    <p:sldId id="407" r:id="rId43"/>
    <p:sldId id="258" r:id="rId4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46D"/>
    <a:srgbClr val="415783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74" autoAdjust="0"/>
    <p:restoredTop sz="90948" autoAdjust="0"/>
  </p:normalViewPr>
  <p:slideViewPr>
    <p:cSldViewPr>
      <p:cViewPr varScale="1">
        <p:scale>
          <a:sx n="114" d="100"/>
          <a:sy n="114" d="100"/>
        </p:scale>
        <p:origin x="-193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6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2018-11-14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2018-11-14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907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장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61F458D1-4ECC-4CAE-8F2D-89819817AE69}"/>
              </a:ext>
            </a:extLst>
          </p:cNvPr>
          <p:cNvSpPr/>
          <p:nvPr/>
        </p:nvSpPr>
        <p:spPr>
          <a:xfrm>
            <a:off x="0" y="4854575"/>
            <a:ext cx="9144000" cy="200342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0" name="제목 13"/>
          <p:cNvSpPr>
            <a:spLocks noGrp="1"/>
          </p:cNvSpPr>
          <p:nvPr>
            <p:ph type="title"/>
          </p:nvPr>
        </p:nvSpPr>
        <p:spPr>
          <a:xfrm>
            <a:off x="316360" y="5265122"/>
            <a:ext cx="8229600" cy="1332230"/>
          </a:xfrm>
          <a:ln>
            <a:noFill/>
          </a:ln>
        </p:spPr>
        <p:txBody>
          <a:bodyPr>
            <a:normAutofit/>
          </a:bodyPr>
          <a:lstStyle>
            <a:lvl1pPr algn="l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pic>
        <p:nvPicPr>
          <p:cNvPr id="11" name="그림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3189" y="360363"/>
            <a:ext cx="1059872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3457" y="414531"/>
            <a:ext cx="2826261" cy="2609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9087" y="2843355"/>
            <a:ext cx="4913938" cy="175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5705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저작권 안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612453" y="981075"/>
            <a:ext cx="7991475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ko-KR" sz="1600" b="1" dirty="0" smtClean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</a:rPr>
              <a:t>IT </a:t>
            </a:r>
            <a:r>
              <a:rPr lang="en-US" altLang="ko-KR" sz="1600" b="1" dirty="0" err="1" smtClean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</a:rPr>
              <a:t>CookBook</a:t>
            </a:r>
            <a:r>
              <a:rPr lang="en-US" altLang="ko-KR" sz="1600" b="1" dirty="0" smtClean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600" b="1" dirty="0" smtClean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</a:rPr>
              <a:t>자바 프로그래밍 </a:t>
            </a:r>
            <a:r>
              <a:rPr lang="en-US" altLang="ko-KR" sz="1600" b="1" dirty="0" smtClean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</a:rPr>
              <a:t>for Beginner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12453" y="1700213"/>
            <a:ext cx="7655247" cy="1649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/>
            </a:pPr>
            <a:endParaRPr lang="en-US" altLang="ko-KR" sz="1000" dirty="0">
              <a:solidFill>
                <a:srgbClr val="222222"/>
              </a:solidFill>
            </a:endParaRPr>
          </a:p>
          <a:p>
            <a:pPr>
              <a:defRPr/>
            </a:pP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[</a:t>
            </a:r>
            <a:r>
              <a:rPr lang="ko-KR" altLang="en-US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강의교안 이용 안내</a:t>
            </a: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]</a:t>
            </a:r>
          </a:p>
          <a:p>
            <a:pPr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400" spc="-100" dirty="0" smtClean="0">
                <a:solidFill>
                  <a:prstClr val="black"/>
                </a:solidFill>
              </a:rPr>
              <a:t>본 강의교안의 저작권은 </a:t>
            </a:r>
            <a:r>
              <a:rPr lang="ko-KR" altLang="en-US" sz="1400" b="1" spc="-100" dirty="0" smtClean="0">
                <a:solidFill>
                  <a:prstClr val="black"/>
                </a:solidFill>
              </a:rPr>
              <a:t>우재남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과 </a:t>
            </a:r>
            <a:r>
              <a:rPr lang="ko-KR" altLang="en-US" sz="1400" b="1" spc="-100" dirty="0" err="1" smtClean="0">
                <a:solidFill>
                  <a:prstClr val="black"/>
                </a:solidFill>
              </a:rPr>
              <a:t>한빛아카데미</a:t>
            </a:r>
            <a:r>
              <a:rPr lang="ko-KR" altLang="en-US" sz="1400" b="1" spc="-100" dirty="0" smtClean="0">
                <a:solidFill>
                  <a:prstClr val="black"/>
                </a:solidFill>
              </a:rPr>
              <a:t>㈜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에 있습니다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.</a:t>
            </a: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 smtClean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400" spc="-100" dirty="0" smtClean="0">
                <a:solidFill>
                  <a:prstClr val="black"/>
                </a:solidFill>
              </a:rPr>
              <a:t>이 자료는 강의 보조자료로 제공되는 것으로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, 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학생들에게 배포되어서는 안 됩니다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. </a:t>
            </a:r>
            <a:endParaRPr lang="ko-KR" altLang="en-US" sz="1400" spc="-100" dirty="0" smtClean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>
              <a:solidFill>
                <a:prstClr val="black"/>
              </a:solidFill>
            </a:endParaRPr>
          </a:p>
        </p:txBody>
      </p:sp>
      <p:sp>
        <p:nvSpPr>
          <p:cNvPr id="8" name="모서리가 둥근 직사각형 8"/>
          <p:cNvSpPr/>
          <p:nvPr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9A5F3A"/>
              </a:solidFill>
            </a:endParaRPr>
          </a:p>
        </p:txBody>
      </p:sp>
      <p:pic>
        <p:nvPicPr>
          <p:cNvPr id="9" name="Picture 2" descr="C:\Documents and Settings\hanb\바탕 화면\한빛아카데미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2727" y="5928484"/>
            <a:ext cx="1591200" cy="2475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66240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en-US" sz="3200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sz="3000" dirty="0">
              <a:solidFill>
                <a:srgbClr val="005E5C"/>
              </a:solidFill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/28</a:t>
            </a:r>
            <a:endParaRPr lang="en-US" altLang="ko-KR" sz="12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4">
                    <a:lumMod val="50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7870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/42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노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bg2">
              <a:lumMod val="9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/42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mtClean="0"/>
              <a:t>NOTE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309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61F458D1-4ECC-4CAE-8F2D-89819817AE69}"/>
              </a:ext>
            </a:extLst>
          </p:cNvPr>
          <p:cNvSpPr/>
          <p:nvPr/>
        </p:nvSpPr>
        <p:spPr>
          <a:xfrm flipV="1">
            <a:off x="0" y="6128586"/>
            <a:ext cx="9144000" cy="4571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dirty="0" smtClean="0"/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1" name="그림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3189" y="360363"/>
            <a:ext cx="1059872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3457" y="414531"/>
            <a:ext cx="2826261" cy="2609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9087" y="3429802"/>
            <a:ext cx="4913938" cy="175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제목 13">
            <a:extLst>
              <a:ext uri="{FF2B5EF4-FFF2-40B4-BE49-F238E27FC236}">
                <a16:creationId xmlns="" xmlns:a16="http://schemas.microsoft.com/office/drawing/2014/main" id="{F22CECF2-C3E0-4E93-AFDA-E687302D045B}"/>
              </a:ext>
            </a:extLst>
          </p:cNvPr>
          <p:cNvSpPr txBox="1">
            <a:spLocks/>
          </p:cNvSpPr>
          <p:nvPr/>
        </p:nvSpPr>
        <p:spPr bwMode="auto">
          <a:xfrm>
            <a:off x="323850" y="5373018"/>
            <a:ext cx="29464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lang="ko-KR" altLang="en-US" sz="2000" b="1" dirty="0">
                <a:solidFill>
                  <a:schemeClr val="tx1"/>
                </a:solidFill>
                <a:latin typeface="+mj-ea"/>
              </a:rPr>
              <a:t>감사합니다</a:t>
            </a:r>
            <a:r>
              <a:rPr lang="en-US" altLang="ko-KR" sz="2000" b="1" dirty="0">
                <a:solidFill>
                  <a:schemeClr val="tx1"/>
                </a:solidFill>
                <a:latin typeface="+mj-ea"/>
              </a:rPr>
              <a:t>.</a:t>
            </a:r>
            <a:endParaRPr lang="ko-KR" altLang="en-US" sz="2000" b="1" dirty="0">
              <a:solidFill>
                <a:schemeClr val="tx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20084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2018-11-14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JPG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JP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9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9.png"/><Relationship Id="rId4" Type="http://schemas.openxmlformats.org/officeDocument/2006/relationships/image" Target="../media/image58.JP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6.JP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2.JP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06 </a:t>
            </a:r>
            <a:r>
              <a:rPr lang="ko-KR" altLang="en-US" dirty="0"/>
              <a:t>반복문의 기본</a:t>
            </a:r>
            <a:r>
              <a:rPr lang="en-US" altLang="ko-KR" dirty="0"/>
              <a:t>, for </a:t>
            </a:r>
            <a:r>
              <a:rPr lang="ko-KR" altLang="en-US" dirty="0"/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25077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단순 </a:t>
            </a:r>
            <a:r>
              <a:rPr lang="en-US" altLang="ko-KR" dirty="0"/>
              <a:t>for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6515" y="818710"/>
            <a:ext cx="6615735" cy="5327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6183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단순 </a:t>
            </a:r>
            <a:r>
              <a:rPr lang="en-US" altLang="ko-KR" dirty="0"/>
              <a:t>for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제</a:t>
            </a:r>
            <a:r>
              <a:rPr lang="en-US" altLang="ko-KR" dirty="0"/>
              <a:t>1</a:t>
            </a:r>
            <a:r>
              <a:rPr lang="ko-KR" altLang="en-US" dirty="0"/>
              <a:t>회 </a:t>
            </a:r>
            <a:r>
              <a:rPr lang="en-US" altLang="ko-KR" dirty="0"/>
              <a:t>: ❶ </a:t>
            </a:r>
            <a:r>
              <a:rPr lang="ko-KR" altLang="en-US" dirty="0" err="1"/>
              <a:t>초깃값을</a:t>
            </a:r>
            <a:r>
              <a:rPr lang="ko-KR" altLang="en-US" dirty="0"/>
              <a:t> 수행한다</a:t>
            </a:r>
            <a:r>
              <a:rPr lang="en-US" altLang="ko-KR" dirty="0"/>
              <a:t>(</a:t>
            </a:r>
            <a:r>
              <a:rPr lang="ko-KR" altLang="en-US" dirty="0"/>
              <a:t>현재 </a:t>
            </a:r>
            <a:r>
              <a:rPr lang="en-US" altLang="ko-KR" dirty="0" err="1"/>
              <a:t>i</a:t>
            </a:r>
            <a:r>
              <a:rPr lang="en-US" altLang="ko-KR" dirty="0"/>
              <a:t>=0).</a:t>
            </a:r>
          </a:p>
          <a:p>
            <a:pPr lvl="1"/>
            <a:r>
              <a:rPr lang="ko-KR" altLang="en-US" dirty="0"/>
              <a:t>제</a:t>
            </a:r>
            <a:r>
              <a:rPr lang="en-US" altLang="ko-KR" dirty="0"/>
              <a:t>2</a:t>
            </a:r>
            <a:r>
              <a:rPr lang="ko-KR" altLang="en-US" dirty="0"/>
              <a:t>회 </a:t>
            </a:r>
            <a:r>
              <a:rPr lang="en-US" altLang="ko-KR" dirty="0"/>
              <a:t>: ❷ </a:t>
            </a:r>
            <a:r>
              <a:rPr lang="ko-KR" altLang="en-US" dirty="0" err="1"/>
              <a:t>조건식을</a:t>
            </a:r>
            <a:r>
              <a:rPr lang="ko-KR" altLang="en-US" dirty="0"/>
              <a:t> 확인한다</a:t>
            </a:r>
            <a:r>
              <a:rPr lang="en-US" altLang="ko-KR" dirty="0"/>
              <a:t>. </a:t>
            </a:r>
            <a:r>
              <a:rPr lang="ko-KR" altLang="en-US" dirty="0"/>
              <a:t>현재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값이 </a:t>
            </a:r>
            <a:r>
              <a:rPr lang="en-US" altLang="ko-KR" dirty="0"/>
              <a:t>0</a:t>
            </a:r>
            <a:r>
              <a:rPr lang="ko-KR" altLang="en-US" dirty="0"/>
              <a:t>이므로 </a:t>
            </a:r>
            <a:r>
              <a:rPr lang="en-US" altLang="ko-KR" dirty="0" err="1"/>
              <a:t>i</a:t>
            </a:r>
            <a:r>
              <a:rPr lang="en-US" altLang="ko-KR" dirty="0"/>
              <a:t>&lt;3</a:t>
            </a:r>
            <a:r>
              <a:rPr lang="ko-KR" altLang="en-US" dirty="0"/>
              <a:t>는 참이다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제</a:t>
            </a:r>
            <a:r>
              <a:rPr lang="en-US" altLang="ko-KR" dirty="0"/>
              <a:t>3</a:t>
            </a:r>
            <a:r>
              <a:rPr lang="ko-KR" altLang="en-US" dirty="0"/>
              <a:t>회 </a:t>
            </a:r>
            <a:r>
              <a:rPr lang="en-US" altLang="ko-KR" dirty="0"/>
              <a:t>: ❸ </a:t>
            </a:r>
            <a:r>
              <a:rPr lang="en-US" altLang="ko-KR" dirty="0" err="1"/>
              <a:t>System.out.printf</a:t>
            </a:r>
            <a:r>
              <a:rPr lang="en-US" altLang="ko-KR" dirty="0"/>
              <a:t> </a:t>
            </a:r>
            <a:r>
              <a:rPr lang="ko-KR" altLang="en-US" dirty="0"/>
              <a:t>문을 수행한다</a:t>
            </a:r>
            <a:r>
              <a:rPr lang="en-US" altLang="ko-KR" dirty="0"/>
              <a:t>(‘</a:t>
            </a:r>
            <a:r>
              <a:rPr lang="ko-KR" altLang="en-US" dirty="0"/>
              <a:t>안녕하세요</a:t>
            </a:r>
            <a:r>
              <a:rPr lang="en-US" altLang="ko-KR" dirty="0"/>
              <a:t>? …’ </a:t>
            </a:r>
            <a:r>
              <a:rPr lang="ko-KR" altLang="en-US" dirty="0"/>
              <a:t>출력</a:t>
            </a:r>
            <a:r>
              <a:rPr lang="en-US" altLang="ko-KR" dirty="0"/>
              <a:t>).</a:t>
            </a:r>
          </a:p>
          <a:p>
            <a:pPr lvl="1"/>
            <a:r>
              <a:rPr lang="ko-KR" altLang="en-US" dirty="0"/>
              <a:t>제</a:t>
            </a:r>
            <a:r>
              <a:rPr lang="en-US" altLang="ko-KR" dirty="0"/>
              <a:t>4</a:t>
            </a:r>
            <a:r>
              <a:rPr lang="ko-KR" altLang="en-US" dirty="0"/>
              <a:t>회 </a:t>
            </a:r>
            <a:r>
              <a:rPr lang="en-US" altLang="ko-KR" dirty="0"/>
              <a:t>: ❹ </a:t>
            </a:r>
            <a:r>
              <a:rPr lang="ko-KR" altLang="en-US" dirty="0" err="1"/>
              <a:t>증감식</a:t>
            </a:r>
            <a:r>
              <a:rPr lang="ko-KR" altLang="en-US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++</a:t>
            </a:r>
            <a:r>
              <a:rPr lang="ko-KR" altLang="en-US" dirty="0"/>
              <a:t>를 수행하여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값을 </a:t>
            </a:r>
            <a:r>
              <a:rPr lang="en-US" altLang="ko-KR" dirty="0"/>
              <a:t>1 </a:t>
            </a:r>
            <a:r>
              <a:rPr lang="ko-KR" altLang="en-US" dirty="0"/>
              <a:t>증가시킨다</a:t>
            </a:r>
            <a:r>
              <a:rPr lang="en-US" altLang="ko-KR" dirty="0"/>
              <a:t>(</a:t>
            </a:r>
            <a:r>
              <a:rPr lang="ko-KR" altLang="en-US" dirty="0"/>
              <a:t>현재 </a:t>
            </a:r>
            <a:r>
              <a:rPr lang="en-US" altLang="ko-KR" dirty="0" err="1"/>
              <a:t>i</a:t>
            </a:r>
            <a:r>
              <a:rPr lang="en-US" altLang="ko-KR" dirty="0"/>
              <a:t>=1).</a:t>
            </a:r>
          </a:p>
          <a:p>
            <a:pPr lvl="1"/>
            <a:r>
              <a:rPr lang="ko-KR" altLang="en-US" dirty="0"/>
              <a:t>제</a:t>
            </a:r>
            <a:r>
              <a:rPr lang="en-US" altLang="ko-KR" dirty="0"/>
              <a:t>5</a:t>
            </a:r>
            <a:r>
              <a:rPr lang="ko-KR" altLang="en-US" dirty="0"/>
              <a:t>회 </a:t>
            </a:r>
            <a:r>
              <a:rPr lang="en-US" altLang="ko-KR" dirty="0"/>
              <a:t>: </a:t>
            </a:r>
            <a:r>
              <a:rPr lang="ko-KR" altLang="en-US" dirty="0"/>
              <a:t>다시 ❷ </a:t>
            </a:r>
            <a:r>
              <a:rPr lang="ko-KR" altLang="en-US" dirty="0" err="1"/>
              <a:t>조건식을</a:t>
            </a:r>
            <a:r>
              <a:rPr lang="ko-KR" altLang="en-US" dirty="0"/>
              <a:t> 확인한다</a:t>
            </a:r>
            <a:r>
              <a:rPr lang="en-US" altLang="ko-KR" dirty="0"/>
              <a:t>. </a:t>
            </a:r>
            <a:r>
              <a:rPr lang="ko-KR" altLang="en-US" dirty="0"/>
              <a:t>현재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값이 </a:t>
            </a:r>
            <a:r>
              <a:rPr lang="en-US" altLang="ko-KR" dirty="0"/>
              <a:t>1</a:t>
            </a:r>
            <a:r>
              <a:rPr lang="ko-KR" altLang="en-US" dirty="0"/>
              <a:t>이므로 </a:t>
            </a:r>
            <a:r>
              <a:rPr lang="en-US" altLang="ko-KR" dirty="0" err="1"/>
              <a:t>i</a:t>
            </a:r>
            <a:r>
              <a:rPr lang="en-US" altLang="ko-KR" dirty="0"/>
              <a:t>&lt;3</a:t>
            </a:r>
            <a:r>
              <a:rPr lang="ko-KR" altLang="en-US" dirty="0"/>
              <a:t>는 참이다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/>
              <a:t>제</a:t>
            </a:r>
            <a:r>
              <a:rPr lang="en-US" altLang="ko-KR" dirty="0"/>
              <a:t>6</a:t>
            </a:r>
            <a:r>
              <a:rPr lang="ko-KR" altLang="en-US" dirty="0"/>
              <a:t>회 </a:t>
            </a:r>
            <a:r>
              <a:rPr lang="en-US" altLang="ko-KR" dirty="0"/>
              <a:t>: </a:t>
            </a:r>
            <a:r>
              <a:rPr lang="ko-KR" altLang="en-US" dirty="0"/>
              <a:t>다시 ❸ </a:t>
            </a:r>
            <a:r>
              <a:rPr lang="en-US" altLang="ko-KR" dirty="0" err="1"/>
              <a:t>System.out.printf</a:t>
            </a:r>
            <a:r>
              <a:rPr lang="en-US" altLang="ko-KR" dirty="0"/>
              <a:t> </a:t>
            </a:r>
            <a:r>
              <a:rPr lang="ko-KR" altLang="en-US" dirty="0"/>
              <a:t>문을 수행한다</a:t>
            </a:r>
            <a:r>
              <a:rPr lang="en-US" altLang="ko-KR" dirty="0"/>
              <a:t>(‘</a:t>
            </a:r>
            <a:r>
              <a:rPr lang="ko-KR" altLang="en-US" dirty="0"/>
              <a:t>안녕하세요</a:t>
            </a:r>
            <a:r>
              <a:rPr lang="en-US" altLang="ko-KR" dirty="0"/>
              <a:t>? …’ </a:t>
            </a:r>
            <a:r>
              <a:rPr lang="ko-KR" altLang="en-US" dirty="0"/>
              <a:t>출력</a:t>
            </a:r>
            <a:r>
              <a:rPr lang="en-US" altLang="ko-KR" dirty="0"/>
              <a:t>).</a:t>
            </a:r>
          </a:p>
          <a:p>
            <a:pPr lvl="1"/>
            <a:r>
              <a:rPr lang="ko-KR" altLang="en-US" dirty="0"/>
              <a:t>제</a:t>
            </a:r>
            <a:r>
              <a:rPr lang="en-US" altLang="ko-KR" dirty="0"/>
              <a:t>7</a:t>
            </a:r>
            <a:r>
              <a:rPr lang="ko-KR" altLang="en-US" dirty="0"/>
              <a:t>회 </a:t>
            </a:r>
            <a:r>
              <a:rPr lang="en-US" altLang="ko-KR" dirty="0"/>
              <a:t>: </a:t>
            </a:r>
            <a:r>
              <a:rPr lang="ko-KR" altLang="en-US" dirty="0"/>
              <a:t>다시 ❹ </a:t>
            </a:r>
            <a:r>
              <a:rPr lang="ko-KR" altLang="en-US" dirty="0" err="1"/>
              <a:t>증감식</a:t>
            </a:r>
            <a:r>
              <a:rPr lang="ko-KR" altLang="en-US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++</a:t>
            </a:r>
            <a:r>
              <a:rPr lang="ko-KR" altLang="en-US" dirty="0"/>
              <a:t>를 수행하여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값을 </a:t>
            </a:r>
            <a:r>
              <a:rPr lang="en-US" altLang="ko-KR" dirty="0"/>
              <a:t>1 </a:t>
            </a:r>
            <a:r>
              <a:rPr lang="ko-KR" altLang="en-US" dirty="0"/>
              <a:t>증가시킨다</a:t>
            </a:r>
            <a:r>
              <a:rPr lang="en-US" altLang="ko-KR" dirty="0"/>
              <a:t>(</a:t>
            </a:r>
            <a:r>
              <a:rPr lang="ko-KR" altLang="en-US" dirty="0"/>
              <a:t>현재 </a:t>
            </a:r>
            <a:r>
              <a:rPr lang="en-US" altLang="ko-KR" dirty="0" err="1"/>
              <a:t>i</a:t>
            </a:r>
            <a:r>
              <a:rPr lang="en-US" altLang="ko-KR" dirty="0"/>
              <a:t>=2).</a:t>
            </a:r>
          </a:p>
          <a:p>
            <a:pPr lvl="1"/>
            <a:r>
              <a:rPr lang="ko-KR" altLang="en-US" dirty="0"/>
              <a:t>제</a:t>
            </a:r>
            <a:r>
              <a:rPr lang="en-US" altLang="ko-KR" dirty="0"/>
              <a:t>8</a:t>
            </a:r>
            <a:r>
              <a:rPr lang="ko-KR" altLang="en-US" dirty="0"/>
              <a:t>회 </a:t>
            </a:r>
            <a:r>
              <a:rPr lang="en-US" altLang="ko-KR" dirty="0"/>
              <a:t>: </a:t>
            </a:r>
            <a:r>
              <a:rPr lang="ko-KR" altLang="en-US" dirty="0"/>
              <a:t>다시 ❷ </a:t>
            </a:r>
            <a:r>
              <a:rPr lang="ko-KR" altLang="en-US" dirty="0" err="1"/>
              <a:t>조건식을</a:t>
            </a:r>
            <a:r>
              <a:rPr lang="ko-KR" altLang="en-US" dirty="0"/>
              <a:t> 확인한다</a:t>
            </a:r>
            <a:r>
              <a:rPr lang="en-US" altLang="ko-KR" dirty="0"/>
              <a:t>. </a:t>
            </a:r>
            <a:r>
              <a:rPr lang="ko-KR" altLang="en-US" dirty="0"/>
              <a:t>현재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값이 </a:t>
            </a:r>
            <a:r>
              <a:rPr lang="en-US" altLang="ko-KR" dirty="0"/>
              <a:t>2</a:t>
            </a:r>
            <a:r>
              <a:rPr lang="ko-KR" altLang="en-US" dirty="0"/>
              <a:t>이므로 </a:t>
            </a:r>
            <a:r>
              <a:rPr lang="en-US" altLang="ko-KR" dirty="0" err="1"/>
              <a:t>i</a:t>
            </a:r>
            <a:r>
              <a:rPr lang="en-US" altLang="ko-KR" dirty="0"/>
              <a:t>&lt;3</a:t>
            </a:r>
            <a:r>
              <a:rPr lang="ko-KR" altLang="en-US" dirty="0"/>
              <a:t>는 참이다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제</a:t>
            </a:r>
            <a:r>
              <a:rPr lang="en-US" altLang="ko-KR" dirty="0"/>
              <a:t>9</a:t>
            </a:r>
            <a:r>
              <a:rPr lang="ko-KR" altLang="en-US" dirty="0"/>
              <a:t>회 </a:t>
            </a:r>
            <a:r>
              <a:rPr lang="en-US" altLang="ko-KR" dirty="0"/>
              <a:t>: </a:t>
            </a:r>
            <a:r>
              <a:rPr lang="ko-KR" altLang="en-US" dirty="0"/>
              <a:t>다시 ❸ </a:t>
            </a:r>
            <a:r>
              <a:rPr lang="en-US" altLang="ko-KR" dirty="0" err="1"/>
              <a:t>System.out.printf</a:t>
            </a:r>
            <a:r>
              <a:rPr lang="en-US" altLang="ko-KR" dirty="0"/>
              <a:t> </a:t>
            </a:r>
            <a:r>
              <a:rPr lang="ko-KR" altLang="en-US" dirty="0"/>
              <a:t>문을 수행한다</a:t>
            </a:r>
            <a:r>
              <a:rPr lang="en-US" altLang="ko-KR" dirty="0"/>
              <a:t>(‘</a:t>
            </a:r>
            <a:r>
              <a:rPr lang="ko-KR" altLang="en-US" dirty="0"/>
              <a:t>안녕하세요</a:t>
            </a:r>
            <a:r>
              <a:rPr lang="en-US" altLang="ko-KR" dirty="0"/>
              <a:t>? …’ </a:t>
            </a:r>
            <a:r>
              <a:rPr lang="ko-KR" altLang="en-US" dirty="0"/>
              <a:t>출력</a:t>
            </a:r>
            <a:r>
              <a:rPr lang="en-US" altLang="ko-KR" dirty="0"/>
              <a:t>).</a:t>
            </a:r>
          </a:p>
          <a:p>
            <a:pPr lvl="1"/>
            <a:r>
              <a:rPr lang="ko-KR" altLang="en-US" dirty="0"/>
              <a:t>제</a:t>
            </a:r>
            <a:r>
              <a:rPr lang="en-US" altLang="ko-KR" dirty="0"/>
              <a:t>10</a:t>
            </a:r>
            <a:r>
              <a:rPr lang="ko-KR" altLang="en-US" dirty="0"/>
              <a:t>회 </a:t>
            </a:r>
            <a:r>
              <a:rPr lang="en-US" altLang="ko-KR" dirty="0"/>
              <a:t>: </a:t>
            </a:r>
            <a:r>
              <a:rPr lang="ko-KR" altLang="en-US" dirty="0"/>
              <a:t>다시 ❹ </a:t>
            </a:r>
            <a:r>
              <a:rPr lang="ko-KR" altLang="en-US" dirty="0" err="1"/>
              <a:t>증감식</a:t>
            </a:r>
            <a:r>
              <a:rPr lang="ko-KR" altLang="en-US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++</a:t>
            </a:r>
            <a:r>
              <a:rPr lang="ko-KR" altLang="en-US" dirty="0"/>
              <a:t>를 수행하여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값을 </a:t>
            </a:r>
            <a:r>
              <a:rPr lang="en-US" altLang="ko-KR" dirty="0"/>
              <a:t>1 </a:t>
            </a:r>
            <a:r>
              <a:rPr lang="ko-KR" altLang="en-US" dirty="0"/>
              <a:t>증가시킨다</a:t>
            </a:r>
            <a:r>
              <a:rPr lang="en-US" altLang="ko-KR" dirty="0"/>
              <a:t>(</a:t>
            </a:r>
            <a:r>
              <a:rPr lang="ko-KR" altLang="en-US" dirty="0"/>
              <a:t>현재 </a:t>
            </a:r>
            <a:r>
              <a:rPr lang="en-US" altLang="ko-KR" dirty="0" err="1"/>
              <a:t>i</a:t>
            </a:r>
            <a:r>
              <a:rPr lang="en-US" altLang="ko-KR" dirty="0"/>
              <a:t>=3).</a:t>
            </a:r>
          </a:p>
          <a:p>
            <a:pPr lvl="1"/>
            <a:r>
              <a:rPr lang="ko-KR" altLang="en-US" dirty="0"/>
              <a:t>제</a:t>
            </a:r>
            <a:r>
              <a:rPr lang="en-US" altLang="ko-KR" dirty="0"/>
              <a:t>11</a:t>
            </a:r>
            <a:r>
              <a:rPr lang="ko-KR" altLang="en-US" dirty="0"/>
              <a:t>회 </a:t>
            </a:r>
            <a:r>
              <a:rPr lang="en-US" altLang="ko-KR" dirty="0"/>
              <a:t>: </a:t>
            </a:r>
            <a:r>
              <a:rPr lang="ko-KR" altLang="en-US" dirty="0"/>
              <a:t>다시 ❷ </a:t>
            </a:r>
            <a:r>
              <a:rPr lang="ko-KR" altLang="en-US" dirty="0" err="1"/>
              <a:t>조건식을</a:t>
            </a:r>
            <a:r>
              <a:rPr lang="ko-KR" altLang="en-US" dirty="0"/>
              <a:t> 확인한다</a:t>
            </a:r>
            <a:r>
              <a:rPr lang="en-US" altLang="ko-KR" dirty="0"/>
              <a:t>. </a:t>
            </a:r>
            <a:r>
              <a:rPr lang="ko-KR" altLang="en-US" dirty="0"/>
              <a:t>현재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값이 </a:t>
            </a:r>
            <a:r>
              <a:rPr lang="en-US" altLang="ko-KR" dirty="0"/>
              <a:t>3</a:t>
            </a:r>
            <a:r>
              <a:rPr lang="ko-KR" altLang="en-US" dirty="0"/>
              <a:t>이므로 드디어 </a:t>
            </a:r>
            <a:r>
              <a:rPr lang="en-US" altLang="ko-KR" dirty="0" err="1"/>
              <a:t>i</a:t>
            </a:r>
            <a:r>
              <a:rPr lang="en-US" altLang="ko-KR" dirty="0"/>
              <a:t>&lt;3</a:t>
            </a:r>
            <a:r>
              <a:rPr lang="ko-KR" altLang="en-US" dirty="0"/>
              <a:t>가 거짓이다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제</a:t>
            </a:r>
            <a:r>
              <a:rPr lang="en-US" altLang="ko-KR" dirty="0"/>
              <a:t>12</a:t>
            </a:r>
            <a:r>
              <a:rPr lang="ko-KR" altLang="en-US" dirty="0"/>
              <a:t>회 </a:t>
            </a:r>
            <a:r>
              <a:rPr lang="en-US" altLang="ko-KR" dirty="0"/>
              <a:t>: </a:t>
            </a:r>
            <a:r>
              <a:rPr lang="ko-KR" altLang="en-US" dirty="0"/>
              <a:t>조건이 거짓이므로 ❺ </a:t>
            </a:r>
            <a:r>
              <a:rPr lang="ko-KR" altLang="en-US" dirty="0" err="1"/>
              <a:t>반복문을</a:t>
            </a:r>
            <a:r>
              <a:rPr lang="ko-KR" altLang="en-US" dirty="0"/>
              <a:t> 탈출하고 </a:t>
            </a:r>
            <a:r>
              <a:rPr lang="ko-KR" altLang="en-US" dirty="0" err="1"/>
              <a:t>반복문</a:t>
            </a:r>
            <a:r>
              <a:rPr lang="ko-KR" altLang="en-US" dirty="0"/>
              <a:t> 블록</a:t>
            </a:r>
            <a:r>
              <a:rPr lang="en-US" altLang="ko-KR" dirty="0"/>
              <a:t>({ }) </a:t>
            </a:r>
            <a:r>
              <a:rPr lang="ko-KR" altLang="en-US" dirty="0"/>
              <a:t>밖의 내용을 </a:t>
            </a:r>
            <a:r>
              <a:rPr lang="ko-KR" altLang="en-US" dirty="0" smtClean="0"/>
              <a:t>수행한다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1699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단순 </a:t>
            </a:r>
            <a:r>
              <a:rPr lang="en-US" altLang="ko-KR" dirty="0"/>
              <a:t>for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(8)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실행할 문장이 하나이면 중괄호로 묶지 않아도 되지만</a:t>
            </a:r>
            <a:r>
              <a:rPr lang="en-US" altLang="ko-KR" dirty="0"/>
              <a:t>, </a:t>
            </a:r>
            <a:r>
              <a:rPr lang="ko-KR" altLang="en-US" dirty="0"/>
              <a:t>반복할 문장이 </a:t>
            </a:r>
            <a:r>
              <a:rPr lang="en-US" altLang="ko-KR" dirty="0"/>
              <a:t>2</a:t>
            </a:r>
            <a:r>
              <a:rPr lang="ko-KR" altLang="en-US" dirty="0"/>
              <a:t>개 이상이면 반드시 중괄호로 묶어야 함</a:t>
            </a:r>
            <a:endParaRPr lang="en-US" altLang="ko-KR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26" y="1975192"/>
            <a:ext cx="8006190" cy="233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182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단순 </a:t>
            </a:r>
            <a:r>
              <a:rPr lang="en-US" altLang="ko-KR" dirty="0"/>
              <a:t>for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(9)</a:t>
            </a:r>
            <a:endParaRPr lang="ko-KR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1530" y="837346"/>
            <a:ext cx="6655134" cy="4510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03" y="5414549"/>
            <a:ext cx="6955318" cy="744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12260" y="1628799"/>
            <a:ext cx="1800200" cy="3351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5438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저자 한마디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중괄호의 위치</a:t>
            </a:r>
          </a:p>
          <a:p>
            <a:pPr lvl="1"/>
            <a:r>
              <a:rPr lang="ko-KR" altLang="en-US" dirty="0"/>
              <a:t>중괄호의 위치는 어디든 관계없다</a:t>
            </a:r>
            <a:r>
              <a:rPr lang="en-US" altLang="ko-KR" dirty="0"/>
              <a:t>. </a:t>
            </a:r>
            <a:r>
              <a:rPr lang="ko-KR" altLang="en-US" dirty="0"/>
              <a:t>다음의 네 가지 경우는 모두 동일하다</a:t>
            </a:r>
            <a:endParaRPr lang="en-US" altLang="ko-KR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80" y="2124075"/>
            <a:ext cx="7593995" cy="24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118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단순 </a:t>
            </a:r>
            <a:r>
              <a:rPr lang="en-US" altLang="ko-KR" dirty="0"/>
              <a:t>for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(10)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for </a:t>
            </a:r>
            <a:r>
              <a:rPr lang="ko-KR" altLang="en-US" dirty="0"/>
              <a:t>문 연습</a:t>
            </a:r>
            <a:endParaRPr lang="en-US" altLang="ko-KR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1" y="1358770"/>
            <a:ext cx="6525724" cy="3337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6535" y="4838664"/>
            <a:ext cx="6795756" cy="1775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3550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단순 </a:t>
            </a:r>
            <a:r>
              <a:rPr lang="en-US" altLang="ko-KR" dirty="0"/>
              <a:t>for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(11)</a:t>
            </a:r>
            <a:endParaRPr lang="ko-KR" alt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4194" y="863714"/>
            <a:ext cx="7218924" cy="337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6513" y="4509120"/>
            <a:ext cx="7651101" cy="1980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973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단순 </a:t>
            </a:r>
            <a:r>
              <a:rPr lang="en-US" altLang="ko-KR" dirty="0"/>
              <a:t>for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(12)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for </a:t>
            </a:r>
            <a:r>
              <a:rPr lang="ko-KR" altLang="en-US" dirty="0"/>
              <a:t>문을 활용하여 합계 구하기</a:t>
            </a:r>
            <a:endParaRPr lang="en-US" altLang="ko-KR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45" y="1358770"/>
            <a:ext cx="6568741" cy="3023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28741" y="2348880"/>
            <a:ext cx="1980220" cy="1529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55" y="4667361"/>
            <a:ext cx="7028244" cy="1822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2215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단순 </a:t>
            </a:r>
            <a:r>
              <a:rPr lang="en-US" altLang="ko-KR" dirty="0"/>
              <a:t>for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(13)</a:t>
            </a:r>
            <a:endParaRPr lang="ko-KR" alt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6515" y="773705"/>
            <a:ext cx="7182923" cy="4218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21649" y="4464114"/>
            <a:ext cx="7420947" cy="1935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6573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단순 </a:t>
            </a:r>
            <a:r>
              <a:rPr lang="en-US" altLang="ko-KR" dirty="0"/>
              <a:t>for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(14)</a:t>
            </a:r>
            <a:endParaRPr lang="ko-KR" alt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1510" y="760939"/>
            <a:ext cx="7613845" cy="4468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6635" y="4779150"/>
            <a:ext cx="7207015" cy="1620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2140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928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단순 </a:t>
            </a:r>
            <a:r>
              <a:rPr lang="en-US" altLang="ko-KR" dirty="0"/>
              <a:t>for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(15)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6-8]</a:t>
            </a:r>
            <a:r>
              <a:rPr lang="ko-KR" altLang="en-US" dirty="0" smtClean="0"/>
              <a:t>의 </a:t>
            </a:r>
            <a:r>
              <a:rPr lang="ko-KR" altLang="en-US" dirty="0" smtClean="0"/>
              <a:t>변수 </a:t>
            </a:r>
            <a:r>
              <a:rPr lang="en-US" altLang="ko-KR" dirty="0" err="1"/>
              <a:t>i</a:t>
            </a:r>
            <a:r>
              <a:rPr lang="ko-KR" altLang="en-US" dirty="0"/>
              <a:t>와 </a:t>
            </a:r>
            <a:r>
              <a:rPr lang="en-US" altLang="ko-KR" dirty="0"/>
              <a:t>hap</a:t>
            </a:r>
            <a:r>
              <a:rPr lang="ko-KR" altLang="en-US" dirty="0"/>
              <a:t>의 변화</a:t>
            </a:r>
            <a:endParaRPr lang="en-US" altLang="ko-KR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790" y="1223755"/>
            <a:ext cx="3330370" cy="5438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3334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단순 </a:t>
            </a:r>
            <a:r>
              <a:rPr lang="en-US" altLang="ko-KR" dirty="0"/>
              <a:t>for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(16)</a:t>
            </a:r>
            <a:endParaRPr lang="ko-KR" alt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4375" y="773705"/>
            <a:ext cx="7167936" cy="3107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10" y="3960671"/>
            <a:ext cx="7193993" cy="1312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9329" y="5308949"/>
            <a:ext cx="7412273" cy="140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3365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단순 </a:t>
            </a:r>
            <a:r>
              <a:rPr lang="en-US" altLang="ko-KR" dirty="0"/>
              <a:t>for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(17)</a:t>
            </a:r>
            <a:endParaRPr lang="ko-KR" alt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521" y="773705"/>
            <a:ext cx="6390710" cy="2274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14" y="3068960"/>
            <a:ext cx="6120680" cy="317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22150" y="3868399"/>
            <a:ext cx="2654126" cy="159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93677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단순 </a:t>
            </a:r>
            <a:r>
              <a:rPr lang="en-US" altLang="ko-KR" dirty="0"/>
              <a:t>for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(18)</a:t>
            </a:r>
            <a:endParaRPr lang="ko-KR" alt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388" y="953725"/>
            <a:ext cx="8173032" cy="3524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10042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단순 </a:t>
            </a:r>
            <a:r>
              <a:rPr lang="en-US" altLang="ko-KR" dirty="0"/>
              <a:t>for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(19)</a:t>
            </a:r>
            <a:endParaRPr lang="ko-KR" altLang="en-US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6515" y="728700"/>
            <a:ext cx="7695855" cy="4913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1669" y="4766007"/>
            <a:ext cx="2924395" cy="199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74978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단순 </a:t>
            </a:r>
            <a:r>
              <a:rPr lang="en-US" altLang="ko-KR" dirty="0"/>
              <a:t>for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(20)</a:t>
            </a:r>
            <a:endParaRPr lang="ko-KR" altLang="en-U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6525" y="728700"/>
            <a:ext cx="7335815" cy="2645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58" y="3414757"/>
            <a:ext cx="6975775" cy="2652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57265" y="1583795"/>
            <a:ext cx="1519242" cy="2767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6951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중</a:t>
            </a:r>
            <a:r>
              <a:rPr lang="ko-KR" altLang="en-US" dirty="0"/>
              <a:t>첩</a:t>
            </a:r>
            <a:r>
              <a:rPr lang="ko-KR" altLang="en-US" dirty="0" smtClean="0"/>
              <a:t> </a:t>
            </a:r>
            <a:r>
              <a:rPr lang="en-US" altLang="ko-KR" dirty="0"/>
              <a:t>for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중첩 </a:t>
            </a:r>
            <a:r>
              <a:rPr lang="en-US" altLang="ko-KR" dirty="0"/>
              <a:t>for </a:t>
            </a:r>
            <a:r>
              <a:rPr lang="ko-KR" altLang="en-US" dirty="0"/>
              <a:t>문의 </a:t>
            </a:r>
            <a:r>
              <a:rPr lang="ko-KR" altLang="en-US" dirty="0" smtClean="0"/>
              <a:t>개념</a:t>
            </a:r>
            <a:endParaRPr lang="en-US" altLang="ko-KR" dirty="0" smtClean="0"/>
          </a:p>
          <a:p>
            <a:pPr lvl="1"/>
            <a:r>
              <a:rPr lang="en-US" altLang="ko-KR" dirty="0"/>
              <a:t>for </a:t>
            </a:r>
            <a:r>
              <a:rPr lang="ko-KR" altLang="en-US" dirty="0"/>
              <a:t>문 내부에 또 다른 </a:t>
            </a:r>
            <a:r>
              <a:rPr lang="en-US" altLang="ko-KR" dirty="0"/>
              <a:t>for </a:t>
            </a:r>
            <a:r>
              <a:rPr lang="ko-KR" altLang="en-US" dirty="0"/>
              <a:t>문이 들어 있는 </a:t>
            </a:r>
            <a:r>
              <a:rPr lang="ko-KR" altLang="en-US" dirty="0" smtClean="0"/>
              <a:t>형태</a:t>
            </a:r>
            <a:endParaRPr lang="en-US" altLang="ko-KR" dirty="0" smtClean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063" y="1980426"/>
            <a:ext cx="661987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42455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중</a:t>
            </a:r>
            <a:r>
              <a:rPr lang="ko-KR" altLang="en-US" dirty="0"/>
              <a:t>첩</a:t>
            </a:r>
            <a:r>
              <a:rPr lang="ko-KR" altLang="en-US" dirty="0" smtClean="0"/>
              <a:t> </a:t>
            </a:r>
            <a:r>
              <a:rPr lang="en-US" altLang="ko-KR" dirty="0"/>
              <a:t>for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46675" y="1088740"/>
            <a:ext cx="5146089" cy="390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70" y="5229200"/>
            <a:ext cx="7760450" cy="131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373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중</a:t>
            </a:r>
            <a:r>
              <a:rPr lang="ko-KR" altLang="en-US" dirty="0"/>
              <a:t>첩</a:t>
            </a:r>
            <a:r>
              <a:rPr lang="ko-KR" altLang="en-US" dirty="0" smtClean="0"/>
              <a:t> </a:t>
            </a:r>
            <a:r>
              <a:rPr lang="en-US" altLang="ko-KR" dirty="0"/>
              <a:t>for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388" y="818711"/>
            <a:ext cx="6147808" cy="2910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94" y="3530459"/>
            <a:ext cx="6930771" cy="1544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80281" y="4059069"/>
            <a:ext cx="3467187" cy="2295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75952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저자 한마디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프로그래머에 따라 다른 </a:t>
            </a:r>
            <a:r>
              <a:rPr lang="ko-KR" altLang="en-US" dirty="0" smtClean="0"/>
              <a:t>코딩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6-13]</a:t>
            </a:r>
            <a:r>
              <a:rPr lang="ko-KR" altLang="en-US" dirty="0"/>
              <a:t>의 </a:t>
            </a:r>
            <a:r>
              <a:rPr lang="en-US" altLang="ko-KR" dirty="0"/>
              <a:t>5~11</a:t>
            </a:r>
            <a:r>
              <a:rPr lang="ko-KR" altLang="en-US" dirty="0"/>
              <a:t>행을 </a:t>
            </a:r>
            <a:r>
              <a:rPr lang="ko-KR" altLang="en-US" dirty="0" err="1"/>
              <a:t>코딩할</a:t>
            </a:r>
            <a:r>
              <a:rPr lang="ko-KR" altLang="en-US" dirty="0"/>
              <a:t> 때 프로그래머의 취향에 따라 다음과 같이 </a:t>
            </a:r>
            <a:r>
              <a:rPr lang="ko-KR" altLang="en-US" dirty="0" err="1"/>
              <a:t>코딩할</a:t>
            </a:r>
            <a:r>
              <a:rPr lang="ko-KR" altLang="en-US" dirty="0"/>
              <a:t> 수도 있다</a:t>
            </a:r>
            <a:r>
              <a:rPr lang="en-US" altLang="ko-KR" dirty="0"/>
              <a:t>. </a:t>
            </a:r>
            <a:r>
              <a:rPr lang="ko-KR" altLang="en-US" dirty="0"/>
              <a:t>그러면 줄의 수가 줄어들어 </a:t>
            </a:r>
            <a:r>
              <a:rPr lang="ko-KR" altLang="en-US" dirty="0" smtClean="0"/>
              <a:t>프로그램이 </a:t>
            </a:r>
            <a:r>
              <a:rPr lang="ko-KR" altLang="en-US" dirty="0"/>
              <a:t>간단해 보인다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또한 </a:t>
            </a:r>
            <a:r>
              <a:rPr lang="ko-KR" altLang="en-US" dirty="0" err="1"/>
              <a:t>실행문이</a:t>
            </a:r>
            <a:r>
              <a:rPr lang="ko-KR" altLang="en-US" dirty="0"/>
              <a:t> 하나뿐이므로 다음과 같이 중괄호를 없애도 된다</a:t>
            </a:r>
            <a:r>
              <a:rPr lang="en-US" altLang="ko-KR" dirty="0"/>
              <a:t>. </a:t>
            </a:r>
            <a:r>
              <a:rPr lang="ko-KR" altLang="en-US" dirty="0"/>
              <a:t>하지만 실행할 문장이 하나이더라도 중괄호를 사용하면 실수를 방지하고 코드의 </a:t>
            </a:r>
            <a:r>
              <a:rPr lang="ko-KR" altLang="en-US" dirty="0" err="1"/>
              <a:t>가독성을</a:t>
            </a:r>
            <a:r>
              <a:rPr lang="ko-KR" altLang="en-US" dirty="0"/>
              <a:t> 높일 수 있다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91" y="2164799"/>
            <a:ext cx="6821110" cy="180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91" y="5053557"/>
            <a:ext cx="6812980" cy="122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452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에서 가장 많이 사용하는 구문 중 </a:t>
            </a:r>
            <a:r>
              <a:rPr lang="ko-KR" altLang="en-US" dirty="0" smtClean="0"/>
              <a:t>하나로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특히 활용도가 높은 </a:t>
            </a:r>
            <a:r>
              <a:rPr lang="en-US" altLang="ko-KR" dirty="0"/>
              <a:t>for </a:t>
            </a:r>
            <a:r>
              <a:rPr lang="ko-KR" altLang="en-US" dirty="0"/>
              <a:t>문의 동작과 사용법에 대해 살펴보자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54421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중</a:t>
            </a:r>
            <a:r>
              <a:rPr lang="ko-KR" altLang="en-US" dirty="0"/>
              <a:t>첩</a:t>
            </a:r>
            <a:r>
              <a:rPr lang="ko-KR" altLang="en-US" dirty="0" smtClean="0"/>
              <a:t> </a:t>
            </a:r>
            <a:r>
              <a:rPr lang="en-US" altLang="ko-KR" dirty="0"/>
              <a:t>for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6-13]</a:t>
            </a:r>
            <a:r>
              <a:rPr lang="ko-KR" altLang="en-US" dirty="0"/>
              <a:t>의 처리 </a:t>
            </a:r>
            <a:r>
              <a:rPr lang="ko-KR" altLang="en-US" dirty="0" smtClean="0"/>
              <a:t>순서</a:t>
            </a:r>
            <a:endParaRPr lang="en-US" altLang="ko-KR" dirty="0" smtClean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47" y="1390127"/>
            <a:ext cx="7785865" cy="453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1471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중</a:t>
            </a:r>
            <a:r>
              <a:rPr lang="ko-KR" altLang="en-US" dirty="0"/>
              <a:t>첩</a:t>
            </a:r>
            <a:r>
              <a:rPr lang="ko-KR" altLang="en-US" dirty="0" smtClean="0"/>
              <a:t> </a:t>
            </a:r>
            <a:r>
              <a:rPr lang="en-US" altLang="ko-KR" dirty="0"/>
              <a:t>for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2942" y="1043735"/>
            <a:ext cx="8199528" cy="3175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32511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중</a:t>
            </a:r>
            <a:r>
              <a:rPr lang="ko-KR" altLang="en-US" dirty="0"/>
              <a:t>첩</a:t>
            </a:r>
            <a:r>
              <a:rPr lang="ko-KR" altLang="en-US" dirty="0" smtClean="0"/>
              <a:t> </a:t>
            </a:r>
            <a:r>
              <a:rPr lang="en-US" altLang="ko-KR" dirty="0"/>
              <a:t>for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실습</a:t>
            </a:r>
            <a:r>
              <a:rPr lang="en-US" altLang="ko-KR" dirty="0" smtClean="0"/>
              <a:t>[6-13]</a:t>
            </a:r>
            <a:r>
              <a:rPr lang="ko-KR" altLang="en-US" dirty="0"/>
              <a:t>의 </a:t>
            </a:r>
            <a:r>
              <a:rPr lang="ko-KR" altLang="en-US" dirty="0" smtClean="0"/>
              <a:t>중첩 </a:t>
            </a:r>
            <a:r>
              <a:rPr lang="en-US" altLang="ko-KR" dirty="0"/>
              <a:t>for </a:t>
            </a:r>
            <a:r>
              <a:rPr lang="ko-KR" altLang="en-US" dirty="0"/>
              <a:t>문에서 </a:t>
            </a:r>
            <a:r>
              <a:rPr lang="en-US" altLang="ko-KR" dirty="0" err="1"/>
              <a:t>i</a:t>
            </a:r>
            <a:r>
              <a:rPr lang="ko-KR" altLang="en-US" dirty="0"/>
              <a:t>와 </a:t>
            </a:r>
            <a:r>
              <a:rPr lang="en-US" altLang="ko-KR" dirty="0"/>
              <a:t>k </a:t>
            </a:r>
            <a:r>
              <a:rPr lang="ko-KR" altLang="en-US" dirty="0"/>
              <a:t>값의 변화</a:t>
            </a:r>
            <a:endParaRPr lang="en-US" altLang="ko-KR" dirty="0" smtClean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842" y="1402026"/>
            <a:ext cx="4657725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2086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중</a:t>
            </a:r>
            <a:r>
              <a:rPr lang="ko-KR" altLang="en-US" dirty="0"/>
              <a:t>첩</a:t>
            </a:r>
            <a:r>
              <a:rPr lang="ko-KR" altLang="en-US" dirty="0" smtClean="0"/>
              <a:t> </a:t>
            </a:r>
            <a:r>
              <a:rPr lang="en-US" altLang="ko-KR" dirty="0"/>
              <a:t>for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중첩 </a:t>
            </a:r>
            <a:r>
              <a:rPr lang="en-US" altLang="ko-KR" dirty="0"/>
              <a:t>for </a:t>
            </a:r>
            <a:r>
              <a:rPr lang="ko-KR" altLang="en-US" dirty="0"/>
              <a:t>문의 </a:t>
            </a:r>
            <a:r>
              <a:rPr lang="ko-KR" altLang="en-US" dirty="0" smtClean="0"/>
              <a:t>활용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구구단 </a:t>
            </a:r>
            <a:r>
              <a:rPr lang="en-US" altLang="ko-KR" dirty="0" smtClean="0"/>
              <a:t>2</a:t>
            </a:r>
            <a:r>
              <a:rPr lang="ko-KR" altLang="en-US" dirty="0" smtClean="0"/>
              <a:t>단</a:t>
            </a:r>
            <a:r>
              <a:rPr lang="en-US" altLang="ko-KR" dirty="0"/>
              <a:t>~</a:t>
            </a:r>
            <a:r>
              <a:rPr lang="en-US" altLang="ko-KR" dirty="0" smtClean="0"/>
              <a:t>9</a:t>
            </a:r>
            <a:r>
              <a:rPr lang="ko-KR" altLang="en-US" dirty="0" smtClean="0"/>
              <a:t>단</a:t>
            </a:r>
            <a:endParaRPr lang="en-US" altLang="ko-KR" dirty="0" smtClean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06" y="1673805"/>
            <a:ext cx="7444999" cy="4712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03814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중</a:t>
            </a:r>
            <a:r>
              <a:rPr lang="ko-KR" altLang="en-US" dirty="0"/>
              <a:t>첩</a:t>
            </a:r>
            <a:r>
              <a:rPr lang="ko-KR" altLang="en-US" dirty="0" smtClean="0"/>
              <a:t> </a:t>
            </a:r>
            <a:r>
              <a:rPr lang="en-US" altLang="ko-KR" dirty="0"/>
              <a:t>for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(8)</a:t>
            </a:r>
            <a:endParaRPr lang="ko-KR" altLang="en-US" dirty="0"/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388" y="818710"/>
            <a:ext cx="7047908" cy="2515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77" y="3375605"/>
            <a:ext cx="7245805" cy="1953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52220" y="3673874"/>
            <a:ext cx="1416550" cy="2799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329020"/>
            <a:ext cx="2305650" cy="319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21903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중</a:t>
            </a:r>
            <a:r>
              <a:rPr lang="ko-KR" altLang="en-US" dirty="0"/>
              <a:t>첩</a:t>
            </a:r>
            <a:r>
              <a:rPr lang="ko-KR" altLang="en-US" dirty="0" smtClean="0"/>
              <a:t> </a:t>
            </a:r>
            <a:r>
              <a:rPr lang="en-US" altLang="ko-KR" dirty="0"/>
              <a:t>for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(9)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구구단에서 변수 </a:t>
            </a:r>
            <a:r>
              <a:rPr lang="en-US" altLang="ko-KR" dirty="0" err="1"/>
              <a:t>i</a:t>
            </a:r>
            <a:r>
              <a:rPr lang="ko-KR" altLang="en-US" dirty="0"/>
              <a:t>와 </a:t>
            </a:r>
            <a:r>
              <a:rPr lang="en-US" altLang="ko-KR" dirty="0"/>
              <a:t>k</a:t>
            </a:r>
            <a:r>
              <a:rPr lang="ko-KR" altLang="en-US" dirty="0"/>
              <a:t>의 추출</a:t>
            </a:r>
            <a:r>
              <a:rPr lang="en-US" altLang="ko-KR" dirty="0"/>
              <a:t>(</a:t>
            </a:r>
            <a:r>
              <a:rPr lang="ko-KR" altLang="en-US" dirty="0"/>
              <a:t>가로를 먼저 출력하는 경우</a:t>
            </a:r>
            <a:r>
              <a:rPr lang="en-US" altLang="ko-KR" dirty="0"/>
              <a:t>)</a:t>
            </a:r>
            <a:endParaRPr lang="en-US" altLang="ko-KR" dirty="0" smtClean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49" y="1368357"/>
            <a:ext cx="7610257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71000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중</a:t>
            </a:r>
            <a:r>
              <a:rPr lang="ko-KR" altLang="en-US" dirty="0"/>
              <a:t>첩</a:t>
            </a:r>
            <a:r>
              <a:rPr lang="ko-KR" altLang="en-US" dirty="0" smtClean="0"/>
              <a:t> </a:t>
            </a:r>
            <a:r>
              <a:rPr lang="en-US" altLang="ko-KR" dirty="0"/>
              <a:t>for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(10)</a:t>
            </a:r>
            <a:endParaRPr lang="ko-KR" altLang="en-US" dirty="0"/>
          </a:p>
        </p:txBody>
      </p:sp>
      <p:pic>
        <p:nvPicPr>
          <p:cNvPr id="31746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521" y="709409"/>
            <a:ext cx="6840760" cy="459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46774" y="4197302"/>
            <a:ext cx="6049875" cy="2157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25" y="5057566"/>
            <a:ext cx="12954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71503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기타 </a:t>
            </a:r>
            <a:r>
              <a:rPr lang="en-US" altLang="ko-KR" dirty="0"/>
              <a:t>for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여러 개의 </a:t>
            </a:r>
            <a:r>
              <a:rPr lang="ko-KR" altLang="en-US" dirty="0" err="1"/>
              <a:t>초깃값과</a:t>
            </a:r>
            <a:r>
              <a:rPr lang="ko-KR" altLang="en-US" dirty="0"/>
              <a:t> </a:t>
            </a:r>
            <a:r>
              <a:rPr lang="ko-KR" altLang="en-US" dirty="0" err="1"/>
              <a:t>증감식을</a:t>
            </a:r>
            <a:r>
              <a:rPr lang="ko-KR" altLang="en-US" dirty="0"/>
              <a:t> 사용하는 </a:t>
            </a:r>
            <a:r>
              <a:rPr lang="en-US" altLang="ko-KR" dirty="0"/>
              <a:t>for </a:t>
            </a:r>
            <a:r>
              <a:rPr lang="ko-KR" altLang="en-US" dirty="0"/>
              <a:t>문</a:t>
            </a:r>
            <a:endParaRPr lang="en-US" altLang="ko-KR" dirty="0" smtClean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58770"/>
            <a:ext cx="47244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65" y="2114269"/>
            <a:ext cx="5895655" cy="3439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67255" y="3581921"/>
            <a:ext cx="1575175" cy="2719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5147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기타 </a:t>
            </a:r>
            <a:r>
              <a:rPr lang="en-US" altLang="ko-KR" dirty="0"/>
              <a:t>for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초깃값과</a:t>
            </a:r>
            <a:r>
              <a:rPr lang="ko-KR" altLang="en-US" dirty="0"/>
              <a:t> 증감식이 없는 </a:t>
            </a:r>
            <a:r>
              <a:rPr lang="en-US" altLang="ko-KR" dirty="0"/>
              <a:t>for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1"/>
            <a:r>
              <a:rPr lang="en-US" altLang="ko-KR" dirty="0"/>
              <a:t>0~9</a:t>
            </a:r>
            <a:r>
              <a:rPr lang="ko-KR" altLang="en-US" dirty="0"/>
              <a:t>를 </a:t>
            </a:r>
            <a:r>
              <a:rPr lang="ko-KR" altLang="en-US" dirty="0" smtClean="0"/>
              <a:t>출력하는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 </a:t>
            </a:r>
            <a:r>
              <a:rPr lang="en-US" altLang="ko-KR" dirty="0"/>
              <a:t>for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2032309"/>
            <a:ext cx="8096250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44155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기타 </a:t>
            </a:r>
            <a:r>
              <a:rPr lang="en-US" altLang="ko-KR" dirty="0"/>
              <a:t>for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pic>
        <p:nvPicPr>
          <p:cNvPr id="34818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1570" y="683695"/>
            <a:ext cx="7335815" cy="3613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528478"/>
            <a:ext cx="7020780" cy="1955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7229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단순 </a:t>
            </a:r>
            <a:r>
              <a:rPr lang="en-US" altLang="ko-KR" dirty="0"/>
              <a:t>for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for </a:t>
            </a:r>
            <a:r>
              <a:rPr lang="ko-KR" altLang="en-US" dirty="0"/>
              <a:t>문의 개념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403775"/>
            <a:ext cx="3755678" cy="1665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3421897"/>
            <a:ext cx="6786168" cy="3015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0" y="1217419"/>
            <a:ext cx="3350108" cy="1994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기타 </a:t>
            </a:r>
            <a:r>
              <a:rPr lang="en-US" altLang="ko-KR" dirty="0"/>
              <a:t>for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pic>
        <p:nvPicPr>
          <p:cNvPr id="35842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520" y="801933"/>
            <a:ext cx="6705745" cy="2364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76" y="3205833"/>
            <a:ext cx="6795755" cy="1271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102" y="4644135"/>
            <a:ext cx="6943139" cy="198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73599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기타 </a:t>
            </a:r>
            <a:r>
              <a:rPr lang="en-US" altLang="ko-KR" dirty="0"/>
              <a:t>for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pic>
        <p:nvPicPr>
          <p:cNvPr id="36866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521" y="773705"/>
            <a:ext cx="6615734" cy="3724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8298" y="4532018"/>
            <a:ext cx="6390711" cy="206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66627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기타 </a:t>
            </a:r>
            <a:r>
              <a:rPr lang="en-US" altLang="ko-KR" dirty="0"/>
              <a:t>for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1530" y="1112982"/>
            <a:ext cx="7618039" cy="22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37360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저자 한마디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입출력 </a:t>
            </a:r>
            <a:r>
              <a:rPr lang="ko-KR" altLang="en-US" dirty="0" err="1"/>
              <a:t>메소드와</a:t>
            </a:r>
            <a:r>
              <a:rPr lang="ko-KR" altLang="en-US" dirty="0"/>
              <a:t> 증감 연산자의 </a:t>
            </a:r>
            <a:r>
              <a:rPr lang="ko-KR" altLang="en-US" dirty="0" smtClean="0"/>
              <a:t>복습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앞에서 </a:t>
            </a:r>
            <a:r>
              <a:rPr lang="ko-KR" altLang="en-US" dirty="0"/>
              <a:t>공부했던 내용을 떠올려보자</a:t>
            </a:r>
            <a:r>
              <a:rPr lang="en-US" altLang="ko-KR" dirty="0" smtClean="0"/>
              <a:t>.</a:t>
            </a:r>
          </a:p>
          <a:p>
            <a:pPr marL="457200" lvl="1" indent="0">
              <a:buNone/>
            </a:pPr>
            <a:r>
              <a:rPr lang="en-US" altLang="ko-KR" dirty="0" smtClean="0"/>
              <a:t>  ❶ </a:t>
            </a:r>
            <a:r>
              <a:rPr lang="ko-KR" altLang="en-US" dirty="0"/>
              <a:t>출력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 err="1"/>
              <a:t>System.out.printf</a:t>
            </a:r>
            <a:r>
              <a:rPr lang="en-US" altLang="ko-KR" dirty="0"/>
              <a:t>( )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en-US" altLang="ko-KR" dirty="0" err="1" smtClean="0"/>
              <a:t>System.out.printf</a:t>
            </a:r>
            <a:r>
              <a:rPr lang="en-US" altLang="ko-KR" dirty="0"/>
              <a:t>(“</a:t>
            </a:r>
            <a:r>
              <a:rPr lang="ko-KR" altLang="en-US" dirty="0"/>
              <a:t>안녕</a:t>
            </a:r>
            <a:r>
              <a:rPr lang="en-US" altLang="ko-KR" dirty="0"/>
              <a:t>?”) → ‘</a:t>
            </a:r>
            <a:r>
              <a:rPr lang="ko-KR" altLang="en-US" dirty="0"/>
              <a:t>안녕</a:t>
            </a:r>
            <a:r>
              <a:rPr lang="en-US" altLang="ko-KR" dirty="0"/>
              <a:t>?’ </a:t>
            </a:r>
            <a:r>
              <a:rPr lang="ko-KR" altLang="en-US" dirty="0"/>
              <a:t>출력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en-US" altLang="ko-KR" dirty="0" err="1" smtClean="0"/>
              <a:t>System.out.printf</a:t>
            </a:r>
            <a:r>
              <a:rPr lang="en-US" altLang="ko-KR" dirty="0"/>
              <a:t>(“%d”, 10) → ‘10’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❷ </a:t>
            </a:r>
            <a:r>
              <a:rPr lang="ko-KR" altLang="en-US" dirty="0"/>
              <a:t>입력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 err="1"/>
              <a:t>nextInt</a:t>
            </a:r>
            <a:r>
              <a:rPr lang="en-US" altLang="ko-KR" dirty="0"/>
              <a:t>( )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Scanner </a:t>
            </a:r>
            <a:r>
              <a:rPr lang="en-US" altLang="ko-KR" dirty="0"/>
              <a:t>s = new Scanner(System.in) → </a:t>
            </a:r>
            <a:r>
              <a:rPr lang="ko-KR" altLang="en-US" dirty="0"/>
              <a:t>클래스 준비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err="1"/>
              <a:t>s.nextInt</a:t>
            </a:r>
            <a:r>
              <a:rPr lang="en-US" altLang="ko-KR" dirty="0"/>
              <a:t>( ) → </a:t>
            </a:r>
            <a:r>
              <a:rPr lang="ko-KR" altLang="en-US" dirty="0"/>
              <a:t>사용자가 키보드로 숫자를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❸ </a:t>
            </a:r>
            <a:r>
              <a:rPr lang="ko-KR" altLang="en-US" dirty="0"/>
              <a:t>증감 연산자</a:t>
            </a:r>
            <a:r>
              <a:rPr lang="en-US" altLang="ko-KR" dirty="0"/>
              <a:t>(++, --)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a</a:t>
            </a:r>
            <a:r>
              <a:rPr lang="en-US" altLang="ko-KR" dirty="0"/>
              <a:t>++</a:t>
            </a:r>
            <a:r>
              <a:rPr lang="ko-KR" altLang="en-US" dirty="0"/>
              <a:t>는 </a:t>
            </a:r>
            <a:r>
              <a:rPr lang="en-US" altLang="ko-KR" dirty="0"/>
              <a:t>a</a:t>
            </a:r>
            <a:r>
              <a:rPr lang="ko-KR" altLang="en-US" dirty="0"/>
              <a:t>에 </a:t>
            </a:r>
            <a:r>
              <a:rPr lang="en-US" altLang="ko-KR" dirty="0"/>
              <a:t>1</a:t>
            </a:r>
            <a:r>
              <a:rPr lang="ko-KR" altLang="en-US" dirty="0"/>
              <a:t>을 증가시키라는 의미로 </a:t>
            </a:r>
            <a:r>
              <a:rPr lang="en-US" altLang="ko-KR" dirty="0"/>
              <a:t>a = a+1</a:t>
            </a:r>
            <a:r>
              <a:rPr lang="ko-KR" altLang="en-US" dirty="0"/>
              <a:t>과 동일하다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ko-KR" altLang="en-US" dirty="0" smtClean="0"/>
              <a:t>또한 </a:t>
            </a:r>
            <a:r>
              <a:rPr lang="en-US" altLang="ko-KR" dirty="0"/>
              <a:t>a--</a:t>
            </a:r>
            <a:r>
              <a:rPr lang="ko-KR" altLang="en-US" dirty="0"/>
              <a:t>는 </a:t>
            </a:r>
            <a:r>
              <a:rPr lang="en-US" altLang="ko-KR" dirty="0"/>
              <a:t>a</a:t>
            </a:r>
            <a:r>
              <a:rPr lang="ko-KR" altLang="en-US" dirty="0"/>
              <a:t>에서 </a:t>
            </a:r>
            <a:r>
              <a:rPr lang="en-US" altLang="ko-KR" dirty="0"/>
              <a:t>1</a:t>
            </a:r>
            <a:r>
              <a:rPr lang="ko-KR" altLang="en-US" dirty="0"/>
              <a:t>을 </a:t>
            </a:r>
            <a:r>
              <a:rPr lang="ko-KR" altLang="en-US" dirty="0" smtClean="0"/>
              <a:t>감소시키라는 </a:t>
            </a:r>
            <a:r>
              <a:rPr lang="ko-KR" altLang="en-US" dirty="0"/>
              <a:t>의미로 </a:t>
            </a:r>
            <a:r>
              <a:rPr lang="en-US" altLang="ko-KR" dirty="0"/>
              <a:t>a = a-1</a:t>
            </a:r>
            <a:r>
              <a:rPr lang="ko-KR" altLang="en-US" dirty="0"/>
              <a:t>과 동일하다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단순 </a:t>
            </a:r>
            <a:r>
              <a:rPr lang="en-US" altLang="ko-KR" dirty="0"/>
              <a:t>for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6515" y="683695"/>
            <a:ext cx="7605844" cy="3668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6514" y="4509119"/>
            <a:ext cx="7455562" cy="202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9585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단순 </a:t>
            </a:r>
            <a:r>
              <a:rPr lang="en-US" altLang="ko-KR" dirty="0"/>
              <a:t>for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for </a:t>
            </a:r>
            <a:r>
              <a:rPr lang="ko-KR" altLang="en-US" dirty="0"/>
              <a:t>문의 활용</a:t>
            </a:r>
            <a:endParaRPr lang="en-US" altLang="ko-K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894" y="1583795"/>
            <a:ext cx="4724400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857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단순 </a:t>
            </a:r>
            <a:r>
              <a:rPr lang="en-US" altLang="ko-KR" dirty="0"/>
              <a:t>for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6-2]</a:t>
            </a:r>
            <a:r>
              <a:rPr lang="ko-KR" altLang="en-US" dirty="0"/>
              <a:t>의 </a:t>
            </a:r>
            <a:r>
              <a:rPr lang="en-US" altLang="ko-KR" dirty="0"/>
              <a:t>5~8</a:t>
            </a:r>
            <a:r>
              <a:rPr lang="ko-KR" altLang="en-US" dirty="0"/>
              <a:t>행에서 사용한 </a:t>
            </a:r>
            <a:r>
              <a:rPr lang="en-US" altLang="ko-KR" dirty="0"/>
              <a:t>for </a:t>
            </a:r>
            <a:r>
              <a:rPr lang="ko-KR" altLang="en-US" dirty="0"/>
              <a:t>문의 기본 </a:t>
            </a:r>
            <a:r>
              <a:rPr lang="ko-KR" altLang="en-US" dirty="0" smtClean="0"/>
              <a:t>구조</a:t>
            </a:r>
            <a:endParaRPr lang="en-US" altLang="ko-K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605" y="1313765"/>
            <a:ext cx="7245590" cy="3870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775" y="5409220"/>
            <a:ext cx="7605845" cy="93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9635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단순 </a:t>
            </a:r>
            <a:r>
              <a:rPr lang="en-US" altLang="ko-KR" dirty="0"/>
              <a:t>for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6515" y="818710"/>
            <a:ext cx="8558950" cy="4950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49680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ch01_JAVA 들여다보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1452</TotalTime>
  <Words>825</Words>
  <Application>Microsoft Office PowerPoint</Application>
  <PresentationFormat>화면 슬라이드 쇼(4:3)</PresentationFormat>
  <Paragraphs>92</Paragraphs>
  <Slides>43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4" baseType="lpstr">
      <vt:lpstr>ch01_JAVA 들여다보기</vt:lpstr>
      <vt:lpstr>Chapter 06 반복문의 기본, for 문</vt:lpstr>
      <vt:lpstr>PowerPoint 프레젠테이션</vt:lpstr>
      <vt:lpstr>PowerPoint 프레젠테이션</vt:lpstr>
      <vt:lpstr>Section 01 단순 for 문(1)</vt:lpstr>
      <vt:lpstr>저자 한마디 </vt:lpstr>
      <vt:lpstr>Section 01 단순 for 문(2)</vt:lpstr>
      <vt:lpstr>Section 01 단순 for 문(3)</vt:lpstr>
      <vt:lpstr>Section 01 단순 for 문(4)</vt:lpstr>
      <vt:lpstr>Section 01 단순 for 문(5)</vt:lpstr>
      <vt:lpstr>Section 01 단순 for 문(6)</vt:lpstr>
      <vt:lpstr>Section 01 단순 for 문(7)</vt:lpstr>
      <vt:lpstr>Section 01 단순 for 문(8)</vt:lpstr>
      <vt:lpstr>Section 01 단순 for 문(9)</vt:lpstr>
      <vt:lpstr>저자 한마디 </vt:lpstr>
      <vt:lpstr>Section 01 단순 for 문(10)</vt:lpstr>
      <vt:lpstr>Section 01 단순 for 문(11)</vt:lpstr>
      <vt:lpstr>Section 01 단순 for 문(12)</vt:lpstr>
      <vt:lpstr>Section 01 단순 for 문(13)</vt:lpstr>
      <vt:lpstr>Section 01 단순 for 문(14)</vt:lpstr>
      <vt:lpstr>Section 01 단순 for 문(15)</vt:lpstr>
      <vt:lpstr>Section 01 단순 for 문(16)</vt:lpstr>
      <vt:lpstr>Section 01 단순 for 문(17)</vt:lpstr>
      <vt:lpstr>Section 01 단순 for 문(18)</vt:lpstr>
      <vt:lpstr>Section 01 단순 for 문(19)</vt:lpstr>
      <vt:lpstr>Section 01 단순 for 문(20)</vt:lpstr>
      <vt:lpstr>Section 02 중첩 for 문(1)</vt:lpstr>
      <vt:lpstr>Section 02 중첩 for 문(2)</vt:lpstr>
      <vt:lpstr>Section 02 중첩 for 문(3)</vt:lpstr>
      <vt:lpstr>저자 한마디 </vt:lpstr>
      <vt:lpstr>Section 02 중첩 for 문(4)</vt:lpstr>
      <vt:lpstr>Section 02 중첩 for 문(5)</vt:lpstr>
      <vt:lpstr>Section 02 중첩 for 문(6)</vt:lpstr>
      <vt:lpstr>Section 02 중첩 for 문(7)</vt:lpstr>
      <vt:lpstr>Section 02 중첩 for 문(8)</vt:lpstr>
      <vt:lpstr>Section 02 중첩 for 문(9)</vt:lpstr>
      <vt:lpstr>Section 02 중첩 for 문(10)</vt:lpstr>
      <vt:lpstr>Section 03 기타 for 문(1)</vt:lpstr>
      <vt:lpstr>Section 03 기타 for 문(2)</vt:lpstr>
      <vt:lpstr>Section 03 기타 for 문(3)</vt:lpstr>
      <vt:lpstr>Section 03 기타 for 문(4)</vt:lpstr>
      <vt:lpstr>Section 03 기타 for 문(5)</vt:lpstr>
      <vt:lpstr>Section 03 기타 for 문(6)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김미정</cp:lastModifiedBy>
  <cp:revision>226</cp:revision>
  <dcterms:created xsi:type="dcterms:W3CDTF">2012-07-23T02:34:37Z</dcterms:created>
  <dcterms:modified xsi:type="dcterms:W3CDTF">2018-11-14T05:04:14Z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