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29" r:id="rId2"/>
    <p:sldId id="328" r:id="rId3"/>
    <p:sldId id="330" r:id="rId4"/>
    <p:sldId id="352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69" r:id="rId23"/>
    <p:sldId id="387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88" r:id="rId33"/>
    <p:sldId id="25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07 </a:t>
            </a:r>
            <a:r>
              <a:rPr lang="ko-KR" altLang="en-US" dirty="0"/>
              <a:t>반복문의 심화</a:t>
            </a:r>
            <a:r>
              <a:rPr lang="en-US" altLang="ko-KR" dirty="0"/>
              <a:t>, while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73705"/>
            <a:ext cx="7089543" cy="535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02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96481"/>
            <a:ext cx="7323288" cy="52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6106523"/>
            <a:ext cx="7290810" cy="42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91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1358648"/>
            <a:ext cx="7762875" cy="26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94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문이나 </a:t>
            </a:r>
            <a:r>
              <a:rPr lang="en-US" altLang="ko-KR" dirty="0"/>
              <a:t>for </a:t>
            </a:r>
            <a:r>
              <a:rPr lang="ko-KR" altLang="en-US" dirty="0"/>
              <a:t>문은 조건식이 처음부터 거짓이면 한 번도 수행하지 않고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/>
              <a:t>문은 어떠한 경우라도 한 번은 </a:t>
            </a:r>
            <a:r>
              <a:rPr lang="ko-KR" altLang="en-US" dirty="0" smtClean="0"/>
              <a:t>수행함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606804"/>
            <a:ext cx="38576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273" y="777491"/>
            <a:ext cx="7196910" cy="282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" y="3629649"/>
            <a:ext cx="7170536" cy="16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9813" y="4696641"/>
            <a:ext cx="2657311" cy="185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2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728700"/>
            <a:ext cx="7948008" cy="436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09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863716"/>
            <a:ext cx="6990835" cy="349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" y="4413554"/>
            <a:ext cx="7992380" cy="15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0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953725"/>
            <a:ext cx="8206111" cy="33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8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탈출하는 </a:t>
            </a:r>
            <a:r>
              <a:rPr lang="en-US" altLang="ko-KR" dirty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지금까지 </a:t>
            </a:r>
            <a:r>
              <a:rPr lang="ko-KR" altLang="en-US" dirty="0" smtClean="0"/>
              <a:t>배운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빠져나가는 </a:t>
            </a:r>
            <a:r>
              <a:rPr lang="ko-KR" altLang="en-US" dirty="0" smtClean="0"/>
              <a:t>방법은 </a:t>
            </a:r>
            <a:r>
              <a:rPr lang="ko-KR" altLang="en-US" dirty="0" err="1" smtClean="0"/>
              <a:t>조건식의</a:t>
            </a:r>
            <a:r>
              <a:rPr lang="ko-KR" altLang="en-US" dirty="0" smtClean="0"/>
              <a:t> </a:t>
            </a:r>
            <a:r>
              <a:rPr lang="ko-KR" altLang="en-US" dirty="0"/>
              <a:t>결과가 거짓이거나 사용자가 직접 </a:t>
            </a:r>
            <a:r>
              <a:rPr lang="en-US" altLang="ko-KR" dirty="0"/>
              <a:t>[Terminate] </a:t>
            </a:r>
            <a:r>
              <a:rPr lang="ko-KR" altLang="en-US" dirty="0"/>
              <a:t>버튼을 누를 </a:t>
            </a:r>
            <a:r>
              <a:rPr lang="ko-KR" altLang="en-US" dirty="0" smtClean="0"/>
              <a:t>때임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이외에도 </a:t>
            </a:r>
            <a:r>
              <a:rPr lang="ko-KR" altLang="en-US" dirty="0" err="1"/>
              <a:t>반복문을</a:t>
            </a:r>
            <a:r>
              <a:rPr lang="ko-KR" altLang="en-US" dirty="0"/>
              <a:t> 논리적으로 빠져나가는 </a:t>
            </a:r>
            <a:r>
              <a:rPr lang="ko-KR" altLang="en-US" dirty="0" smtClean="0"/>
              <a:t>방법인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문이 있음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711516"/>
            <a:ext cx="4667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4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818710"/>
            <a:ext cx="8038018" cy="182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1" y="2672303"/>
            <a:ext cx="7875875" cy="28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145" y="4271511"/>
            <a:ext cx="2596737" cy="184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1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9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6" y="575252"/>
            <a:ext cx="6300699" cy="2223388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" y="2843935"/>
            <a:ext cx="6103878" cy="272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88" y="5586972"/>
            <a:ext cx="6238893" cy="116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226210"/>
            <a:ext cx="7740860" cy="280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6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실행 문장이 하나일 때의 블록 사용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7-8]</a:t>
            </a:r>
            <a:r>
              <a:rPr lang="ko-KR" altLang="en-US" dirty="0"/>
              <a:t>의 </a:t>
            </a:r>
            <a:r>
              <a:rPr lang="en-US" altLang="ko-KR" dirty="0"/>
              <a:t>14, 15</a:t>
            </a:r>
            <a:r>
              <a:rPr lang="ko-KR" altLang="en-US" dirty="0"/>
              <a:t>행은 다음 표현 방법 중 어떤 것을 사용해도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즉 실행할 문장이 하나뿐이라면 블록을 사용해도 되고 사용하지 않아도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또한 </a:t>
            </a:r>
            <a:r>
              <a:rPr lang="ko-KR" altLang="en-US" dirty="0" err="1"/>
              <a:t>줄바꿈을</a:t>
            </a:r>
            <a:r>
              <a:rPr lang="ko-KR" altLang="en-US" dirty="0"/>
              <a:t> 해도 </a:t>
            </a:r>
            <a:r>
              <a:rPr lang="ko-KR" altLang="en-US" dirty="0" smtClean="0"/>
              <a:t>되고 한 </a:t>
            </a:r>
            <a:r>
              <a:rPr lang="ko-KR" altLang="en-US" dirty="0"/>
              <a:t>줄에 써도 상관없다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6" y="2074453"/>
            <a:ext cx="7695855" cy="91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73113"/>
            <a:ext cx="6846577" cy="481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5631147"/>
            <a:ext cx="1428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990" y="5017366"/>
            <a:ext cx="3597947" cy="150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30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다시 돌아가는 </a:t>
            </a:r>
            <a:r>
              <a:rPr lang="en-US" altLang="ko-KR" dirty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continue </a:t>
            </a:r>
            <a:r>
              <a:rPr lang="ko-KR" altLang="en-US" dirty="0"/>
              <a:t>문을 만나면 블록의 남은 부분을 건너뛰고 반복문의 처음으로 </a:t>
            </a:r>
            <a:r>
              <a:rPr lang="ko-KR" altLang="en-US" dirty="0" smtClean="0"/>
              <a:t>돌아감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3399"/>
            <a:ext cx="6629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1"/>
            <a:ext cx="6840759" cy="48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065" y="4944808"/>
            <a:ext cx="2888437" cy="170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69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 err="1"/>
              <a:t>i</a:t>
            </a:r>
            <a:r>
              <a:rPr lang="en-US" altLang="ko-KR" dirty="0"/>
              <a:t> % 3 == 0’</a:t>
            </a:r>
            <a:r>
              <a:rPr lang="ko-KR" altLang="en-US" dirty="0"/>
              <a:t>은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으로 나눈 나머지 값이 </a:t>
            </a:r>
            <a:r>
              <a:rPr lang="en-US" altLang="ko-KR" dirty="0"/>
              <a:t>0</a:t>
            </a:r>
            <a:r>
              <a:rPr lang="ko-KR" altLang="en-US" dirty="0"/>
              <a:t>일 때 참이라는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ko-KR" altLang="en-US" dirty="0" smtClean="0"/>
              <a:t>배수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1(</a:t>
            </a:r>
            <a:r>
              <a:rPr lang="ko-KR" altLang="en-US" dirty="0"/>
              <a:t>거짓</a:t>
            </a:r>
            <a:r>
              <a:rPr lang="en-US" altLang="ko-KR" dirty="0"/>
              <a:t>) → hap + = 1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2(</a:t>
            </a:r>
            <a:r>
              <a:rPr lang="ko-KR" altLang="en-US" dirty="0"/>
              <a:t>거짓</a:t>
            </a:r>
            <a:r>
              <a:rPr lang="en-US" altLang="ko-KR" dirty="0"/>
              <a:t>) → hap + = 2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0(</a:t>
            </a:r>
            <a:r>
              <a:rPr lang="ko-KR" altLang="en-US" dirty="0"/>
              <a:t>참</a:t>
            </a:r>
            <a:r>
              <a:rPr lang="en-US" altLang="ko-KR" dirty="0"/>
              <a:t>) → continue </a:t>
            </a:r>
            <a:r>
              <a:rPr lang="ko-KR" altLang="en-US" dirty="0"/>
              <a:t>문 </a:t>
            </a:r>
            <a:r>
              <a:rPr lang="ko-KR" altLang="en-US" dirty="0" smtClean="0"/>
              <a:t>수행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맨 </a:t>
            </a:r>
            <a:r>
              <a:rPr lang="ko-KR" altLang="en-US" dirty="0"/>
              <a:t>끝</a:t>
            </a:r>
            <a:r>
              <a:rPr lang="en-US" altLang="ko-KR" dirty="0"/>
              <a:t>(11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건너뛰고 다시 </a:t>
            </a:r>
            <a:r>
              <a:rPr lang="en-US" altLang="ko-KR" dirty="0"/>
              <a:t>6</a:t>
            </a:r>
            <a:r>
              <a:rPr lang="ko-KR" altLang="en-US" dirty="0"/>
              <a:t>행으로 돌아가서 </a:t>
            </a:r>
            <a:r>
              <a:rPr lang="ko-KR" altLang="en-US" dirty="0" err="1"/>
              <a:t>증감식</a:t>
            </a:r>
            <a:r>
              <a:rPr lang="ko-KR" altLang="en-US" dirty="0"/>
              <a:t> 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4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1(</a:t>
            </a:r>
            <a:r>
              <a:rPr lang="ko-KR" altLang="en-US" dirty="0"/>
              <a:t>거짓</a:t>
            </a:r>
            <a:r>
              <a:rPr lang="en-US" altLang="ko-KR" dirty="0"/>
              <a:t>) → hap + = 4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5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5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2(</a:t>
            </a:r>
            <a:r>
              <a:rPr lang="ko-KR" altLang="en-US" dirty="0"/>
              <a:t>거짓</a:t>
            </a:r>
            <a:r>
              <a:rPr lang="en-US" altLang="ko-KR" dirty="0"/>
              <a:t>) → hap + = 5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6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0(</a:t>
            </a:r>
            <a:r>
              <a:rPr lang="ko-KR" altLang="en-US" dirty="0"/>
              <a:t>참</a:t>
            </a:r>
            <a:r>
              <a:rPr lang="en-US" altLang="ko-KR" dirty="0"/>
              <a:t>) → continue </a:t>
            </a:r>
            <a:r>
              <a:rPr lang="ko-KR" altLang="en-US" dirty="0"/>
              <a:t>문 수행</a:t>
            </a:r>
          </a:p>
          <a:p>
            <a:pPr marL="457200" lvl="1" indent="0">
              <a:buNone/>
            </a:pPr>
            <a:r>
              <a:rPr lang="ko-KR" altLang="en-US" dirty="0" smtClean="0"/>
              <a:t>  맨 </a:t>
            </a:r>
            <a:r>
              <a:rPr lang="ko-KR" altLang="en-US" dirty="0"/>
              <a:t>끝</a:t>
            </a:r>
            <a:r>
              <a:rPr lang="en-US" altLang="ko-KR" dirty="0"/>
              <a:t>(11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건너뛰고 다시 </a:t>
            </a:r>
            <a:r>
              <a:rPr lang="en-US" altLang="ko-KR" dirty="0"/>
              <a:t>6</a:t>
            </a:r>
            <a:r>
              <a:rPr lang="ko-KR" altLang="en-US" dirty="0"/>
              <a:t>행으로 돌아가서 </a:t>
            </a:r>
            <a:r>
              <a:rPr lang="ko-KR" altLang="en-US" dirty="0" err="1"/>
              <a:t>증감식</a:t>
            </a:r>
            <a:r>
              <a:rPr lang="ko-KR" altLang="en-US" dirty="0"/>
              <a:t> 수행</a:t>
            </a:r>
          </a:p>
          <a:p>
            <a:pPr marL="457200" lvl="1" indent="0">
              <a:buNone/>
            </a:pPr>
            <a:r>
              <a:rPr lang="ko-KR" altLang="en-US" dirty="0" smtClean="0"/>
              <a:t>  ⋮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 smtClean="0"/>
              <a:t>  이렇게 </a:t>
            </a:r>
            <a:r>
              <a:rPr lang="ko-KR" altLang="en-US" dirty="0"/>
              <a:t>계속 진행하면 </a:t>
            </a:r>
            <a:r>
              <a:rPr lang="en-US" altLang="ko-KR" dirty="0"/>
              <a:t>hap=1+2+4+5+7+…</a:t>
            </a:r>
            <a:r>
              <a:rPr lang="ko-KR" altLang="en-US" dirty="0"/>
              <a:t>과 같은 계산식이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22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반복문의 지정된 위치로 이동하는 </a:t>
            </a:r>
            <a:r>
              <a:rPr lang="en-US" altLang="ko-KR" dirty="0"/>
              <a:t>break </a:t>
            </a:r>
            <a:r>
              <a:rPr lang="ko-KR" altLang="en-US" dirty="0" err="1"/>
              <a:t>레이블문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333866"/>
            <a:ext cx="6566285" cy="15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860072"/>
            <a:ext cx="6589597" cy="385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2290" y="1808820"/>
            <a:ext cx="1497546" cy="220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2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 코드는 무한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  <a:r>
              <a:rPr lang="en-US" altLang="ko-KR" dirty="0"/>
              <a:t>2000</a:t>
            </a:r>
            <a:r>
              <a:rPr lang="ko-KR" altLang="en-US" dirty="0"/>
              <a:t>이 넘는 값을 만나면 </a:t>
            </a: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en-US" altLang="ko-KR" dirty="0"/>
              <a:t>break</a:t>
            </a:r>
            <a:r>
              <a:rPr lang="ko-KR" altLang="en-US" dirty="0"/>
              <a:t>를 만나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빠져나가려고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. </a:t>
            </a:r>
            <a:r>
              <a:rPr lang="ko-KR" altLang="en-US" dirty="0"/>
              <a:t>하지만 가장 가까운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(7~14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끝인 </a:t>
            </a:r>
            <a:r>
              <a:rPr lang="en-US" altLang="ko-KR" dirty="0"/>
              <a:t>14</a:t>
            </a:r>
            <a:r>
              <a:rPr lang="ko-KR" altLang="en-US" dirty="0"/>
              <a:t>행을 빠져나가서 </a:t>
            </a:r>
            <a:r>
              <a:rPr lang="en-US" altLang="ko-KR" dirty="0"/>
              <a:t>15</a:t>
            </a:r>
            <a:r>
              <a:rPr lang="ko-KR" altLang="en-US" dirty="0"/>
              <a:t>행을 출력하고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6~16</a:t>
            </a:r>
            <a:r>
              <a:rPr lang="ko-KR" altLang="en-US" dirty="0"/>
              <a:t>행의 무한 루프 </a:t>
            </a:r>
            <a:r>
              <a:rPr lang="en-US" altLang="ko-KR" dirty="0"/>
              <a:t>for </a:t>
            </a:r>
            <a:r>
              <a:rPr lang="ko-KR" altLang="en-US" dirty="0"/>
              <a:t>문을 만나 </a:t>
            </a:r>
            <a:r>
              <a:rPr lang="en-US" altLang="ko-KR" dirty="0"/>
              <a:t>7</a:t>
            </a:r>
            <a:r>
              <a:rPr lang="ko-KR" altLang="en-US" dirty="0"/>
              <a:t>행부터 다시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 </a:t>
            </a:r>
            <a:r>
              <a:rPr lang="ko-KR" altLang="en-US" dirty="0"/>
              <a:t>결국 무한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문을 별도로 지정한 레이블</a:t>
            </a:r>
            <a:r>
              <a:rPr lang="en-US" altLang="ko-KR" dirty="0"/>
              <a:t>(label)</a:t>
            </a:r>
            <a:r>
              <a:rPr lang="ko-KR" altLang="en-US" dirty="0"/>
              <a:t>과 함께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‘</a:t>
            </a:r>
            <a:r>
              <a:rPr lang="en-US" altLang="ko-KR" dirty="0"/>
              <a:t>break </a:t>
            </a:r>
            <a:r>
              <a:rPr lang="ko-KR" altLang="en-US" dirty="0"/>
              <a:t>레이블이름’과 같이 </a:t>
            </a:r>
            <a:r>
              <a:rPr lang="ko-KR" altLang="en-US" dirty="0" smtClean="0"/>
              <a:t>지정해</a:t>
            </a:r>
            <a:r>
              <a:rPr lang="ko-KR" altLang="en-US" dirty="0"/>
              <a:t>줌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745135"/>
            <a:ext cx="60579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49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0"/>
            <a:ext cx="6705745" cy="42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" y="5069018"/>
            <a:ext cx="6922616" cy="151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7235" y="4325012"/>
            <a:ext cx="1579334" cy="14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1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문과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문에 대해 알아본다</a:t>
            </a:r>
            <a:r>
              <a:rPr lang="en-US" altLang="ko-KR" dirty="0"/>
              <a:t>. </a:t>
            </a:r>
            <a:r>
              <a:rPr lang="ko-KR" altLang="en-US" dirty="0"/>
              <a:t>그리고 프로그램의 흐름을 조절하는 다양한 구문도 살펴볼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메소드를</a:t>
            </a:r>
            <a:r>
              <a:rPr lang="ko-KR" altLang="en-US" dirty="0"/>
              <a:t> 불렀던 곳으로 돌아가는 </a:t>
            </a:r>
            <a:r>
              <a:rPr lang="en-US" altLang="ko-KR" dirty="0"/>
              <a:t>return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71663"/>
            <a:ext cx="4819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69" y="786126"/>
            <a:ext cx="7554181" cy="391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3" y="4722775"/>
            <a:ext cx="7362942" cy="17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150" y="1658375"/>
            <a:ext cx="2714124" cy="158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28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return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/>
              <a:t>뒤에 아무것도 붙이지 않은 것은 현재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main( )</a:t>
            </a:r>
            <a:r>
              <a:rPr lang="ko-KR" altLang="en-US" dirty="0"/>
              <a:t>의 형식이 </a:t>
            </a:r>
            <a:r>
              <a:rPr lang="en-US" altLang="ko-KR" dirty="0"/>
              <a:t>void</a:t>
            </a:r>
            <a:r>
              <a:rPr lang="ko-KR" altLang="en-US" dirty="0"/>
              <a:t>로 지정되었기 때문이다</a:t>
            </a:r>
            <a:r>
              <a:rPr lang="en-US" altLang="ko-KR" dirty="0"/>
              <a:t>. void</a:t>
            </a:r>
            <a:r>
              <a:rPr lang="ko-KR" altLang="en-US" dirty="0"/>
              <a:t>는 아무것도 없다는 의미이다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return </a:t>
            </a:r>
            <a:r>
              <a:rPr lang="ko-KR" altLang="en-US" dirty="0"/>
              <a:t>뒤에 붙이는 값은 현재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데이터형</a:t>
            </a:r>
            <a:r>
              <a:rPr lang="en-US" altLang="ko-KR" dirty="0"/>
              <a:t>(</a:t>
            </a:r>
            <a:r>
              <a:rPr lang="ko-KR" altLang="en-US" dirty="0"/>
              <a:t>이 경우에는 </a:t>
            </a:r>
            <a:r>
              <a:rPr lang="en-US" altLang="ko-KR" dirty="0"/>
              <a:t>void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r>
              <a:rPr lang="ko-KR" altLang="en-US" dirty="0"/>
              <a:t>과 일치해야 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main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main( )</a:t>
            </a:r>
            <a:r>
              <a:rPr lang="ko-KR" altLang="en-US" dirty="0"/>
              <a:t>과 같이 되어 있다면 ‘</a:t>
            </a:r>
            <a:r>
              <a:rPr lang="en-US" altLang="ko-KR" dirty="0"/>
              <a:t>return 0’</a:t>
            </a:r>
            <a:r>
              <a:rPr lang="ko-KR" altLang="en-US" dirty="0"/>
              <a:t>과 같이 정수형 값을 써야 한다</a:t>
            </a:r>
            <a:r>
              <a:rPr lang="en-US" altLang="ko-KR" dirty="0"/>
              <a:t>. 9</a:t>
            </a:r>
            <a:r>
              <a:rPr lang="ko-KR" altLang="en-US" dirty="0"/>
              <a:t>장에서 다시 살펴볼 기회가 있으니 일단 이 정도만 알아두자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79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문의 비교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1" y="1227817"/>
            <a:ext cx="7348013" cy="269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1" y="4284094"/>
            <a:ext cx="6905844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1" y="683696"/>
            <a:ext cx="7335814" cy="406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08" y="4869159"/>
            <a:ext cx="6419877" cy="184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7-1]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6-2]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‘for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&lt;5 ; </a:t>
            </a:r>
            <a:r>
              <a:rPr lang="en-US" altLang="ko-KR" dirty="0" err="1"/>
              <a:t>i</a:t>
            </a:r>
            <a:r>
              <a:rPr lang="en-US" altLang="ko-KR" dirty="0" smtClean="0"/>
              <a:t>++)’  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문으로 바꾼 것임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947863"/>
            <a:ext cx="3714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6" y="675306"/>
            <a:ext cx="6615735" cy="36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7" y="4410721"/>
            <a:ext cx="6630244" cy="96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5409220"/>
            <a:ext cx="6898145" cy="132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7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무한 루프를 위한 </a:t>
            </a:r>
            <a:r>
              <a:rPr lang="en-US" altLang="ko-KR" dirty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무한 루프를 적용하려면 </a:t>
            </a:r>
            <a:r>
              <a:rPr lang="en-US" altLang="ko-KR" dirty="0"/>
              <a:t>while (</a:t>
            </a:r>
            <a:r>
              <a:rPr lang="ko-KR" altLang="en-US" dirty="0" err="1"/>
              <a:t>조건식</a:t>
            </a:r>
            <a:r>
              <a:rPr lang="en-US" altLang="ko-KR" dirty="0"/>
              <a:t>)</a:t>
            </a:r>
            <a:r>
              <a:rPr lang="ko-KR" altLang="en-US" dirty="0"/>
              <a:t>이 무조건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while </a:t>
            </a:r>
            <a:r>
              <a:rPr lang="en-US" altLang="ko-KR" dirty="0"/>
              <a:t>(true)</a:t>
            </a:r>
            <a:r>
              <a:rPr lang="ko-KR" altLang="en-US" dirty="0"/>
              <a:t>라고 쓰면 이는 </a:t>
            </a:r>
            <a:r>
              <a:rPr lang="en-US" altLang="ko-KR" dirty="0"/>
              <a:t>for (;;)</a:t>
            </a:r>
            <a:r>
              <a:rPr lang="ko-KR" altLang="en-US" dirty="0"/>
              <a:t>과 동일한 </a:t>
            </a:r>
            <a:r>
              <a:rPr lang="ko-KR" altLang="en-US" dirty="0" smtClean="0"/>
              <a:t>기능 임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393885"/>
            <a:ext cx="35337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5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683695"/>
            <a:ext cx="6360049" cy="435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8" y="5094185"/>
            <a:ext cx="6435714" cy="9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205" y="1268760"/>
            <a:ext cx="2478056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735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757</Words>
  <Application>Microsoft Office PowerPoint</Application>
  <PresentationFormat>화면 슬라이드 쇼(4:3)</PresentationFormat>
  <Paragraphs>67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ch01_JAVA 들여다보기</vt:lpstr>
      <vt:lpstr>Chapter 07 반복문의 심화, while 문</vt:lpstr>
      <vt:lpstr>PowerPoint 프레젠테이션</vt:lpstr>
      <vt:lpstr>PowerPoint 프레젠테이션</vt:lpstr>
      <vt:lpstr>Section 01 while 문(1)</vt:lpstr>
      <vt:lpstr>Section 01 while 문(2)</vt:lpstr>
      <vt:lpstr>Section 01 while 문(3)</vt:lpstr>
      <vt:lpstr>Section 01 while 문(4)</vt:lpstr>
      <vt:lpstr>Section 01 while 문(5)</vt:lpstr>
      <vt:lpstr>Section 01 while 문(6)</vt:lpstr>
      <vt:lpstr>Section 01 while 문(7)</vt:lpstr>
      <vt:lpstr>Section 01 while 문(8)</vt:lpstr>
      <vt:lpstr>Section 01 while 문(9)</vt:lpstr>
      <vt:lpstr>Section 02 do~while 문(1)</vt:lpstr>
      <vt:lpstr>Section 02 do~while 문(2)</vt:lpstr>
      <vt:lpstr>Section 02 do~while 문(3)</vt:lpstr>
      <vt:lpstr>Section 02 do~while 문(4)</vt:lpstr>
      <vt:lpstr>Section 02 do~while 문(5)</vt:lpstr>
      <vt:lpstr>Section 03 기타 제어문(1)</vt:lpstr>
      <vt:lpstr>Section 03 기타 제어문(2)</vt:lpstr>
      <vt:lpstr>Section 03 기타 제어문(3)</vt:lpstr>
      <vt:lpstr>Section 03 기타 제어문(4)</vt:lpstr>
      <vt:lpstr>저자 한마디 </vt:lpstr>
      <vt:lpstr>Section 03 기타 제어문(5)</vt:lpstr>
      <vt:lpstr>Section 03 기타 제어문(6)</vt:lpstr>
      <vt:lpstr>Section 03 기타 제어문(7)</vt:lpstr>
      <vt:lpstr>Section 03 기타 제어문(8)</vt:lpstr>
      <vt:lpstr>Section 03 기타 제어문(9)</vt:lpstr>
      <vt:lpstr>Section 03 기타 제어문(10)</vt:lpstr>
      <vt:lpstr>Section 03 기타 제어문(11)</vt:lpstr>
      <vt:lpstr>Section 03 기타 제어문(12)</vt:lpstr>
      <vt:lpstr>Section 03 기타 제어문(13)</vt:lpstr>
      <vt:lpstr>저자 한마디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211</cp:revision>
  <dcterms:created xsi:type="dcterms:W3CDTF">2012-07-23T02:34:37Z</dcterms:created>
  <dcterms:modified xsi:type="dcterms:W3CDTF">2018-11-14T05:52:44Z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