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7" r:id="rId38"/>
    <p:sldId id="516" r:id="rId39"/>
    <p:sldId id="515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325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외부 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myscript.js</a:t>
            </a:r>
            <a:r>
              <a:rPr lang="en-US" altLang="ko-KR" sz="1600" kern="0" dirty="0">
                <a:solidFill>
                  <a:srgbClr val="000000"/>
                </a:solidFill>
              </a:rPr>
              <a:t>"&gt;&lt;/script&gt;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="alert('</a:t>
            </a:r>
            <a:r>
              <a:rPr lang="ko-KR" altLang="en-US" sz="1600" kern="0" dirty="0">
                <a:solidFill>
                  <a:srgbClr val="000000"/>
                </a:solidFill>
              </a:rPr>
              <a:t>반갑습니다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.')"&gt;</a:t>
            </a:r>
            <a:r>
              <a:rPr lang="ko-KR" altLang="en-US" sz="1600" kern="0" dirty="0">
                <a:solidFill>
                  <a:srgbClr val="000000"/>
                </a:solidFill>
              </a:rPr>
              <a:t>버튼을 누르세요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"Hello World!";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alert(x);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en-US" altLang="ko-KR" dirty="0" smtClean="0"/>
              <a:t>undefined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 = "Hello World";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 = "How are you" + " today?";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(t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s.toUpperCase</a:t>
            </a:r>
            <a:r>
              <a:rPr lang="en-US" altLang="ko-KR" sz="1600" kern="0" dirty="0">
                <a:solidFill>
                  <a:srgbClr val="000000"/>
                </a:solidFill>
              </a:rPr>
              <a:t>()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age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나이를 입력하세요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만나이로</a:t>
            </a:r>
            <a:r>
              <a:rPr lang="ko-KR" altLang="en-US" sz="1600" kern="0" dirty="0">
                <a:solidFill>
                  <a:srgbClr val="000000"/>
                </a:solidFill>
              </a:rPr>
              <a:t> 입력합니다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x, 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input;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(x + y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&lt;title&gt;Calculator&lt;/title&gt;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("x").value;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("y").value;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sum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(x) +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(y);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("sum").value =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덧셈 계산기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myform</a:t>
            </a:r>
            <a:r>
              <a:rPr lang="en-US" altLang="ko-KR" sz="1600" kern="0" dirty="0">
                <a:solidFill>
                  <a:srgbClr val="000000"/>
                </a:solidFill>
              </a:rPr>
              <a:t>" action="..." method="POST"&gt;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첫번째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id="x"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두번째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id="y"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id="sum"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();"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id="test"&gt;This is a heading.&lt;/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("test");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e.style.color</a:t>
            </a:r>
            <a:r>
              <a:rPr lang="en-US" altLang="ko-KR" sz="1600" kern="0" dirty="0">
                <a:solidFill>
                  <a:srgbClr val="000000"/>
                </a:solidFill>
              </a:rPr>
              <a:t> = "red";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()"&gt;</a:t>
            </a:r>
            <a:r>
              <a:rPr lang="ko-KR" altLang="en-US" sz="1600" kern="0" dirty="0">
                <a:solidFill>
                  <a:srgbClr val="000000"/>
                </a:solidFill>
              </a:rPr>
              <a:t>클릭하세요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9225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time = new Date().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getHours</a:t>
            </a:r>
            <a:r>
              <a:rPr lang="en-US" altLang="ko-KR" sz="1600" kern="0" dirty="0">
                <a:solidFill>
                  <a:srgbClr val="000000"/>
                </a:solidFill>
              </a:rPr>
              <a:t>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if (time &lt; 12) {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12</a:t>
            </a:r>
            <a:r>
              <a:rPr lang="ko-KR" altLang="en-US" sz="1600" kern="0" dirty="0" smtClean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msg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= "Good Morning";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if (time &lt; 18) {			// 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Afternoon";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{						// </a:t>
            </a:r>
            <a:r>
              <a:rPr lang="ko-KR" altLang="en-US" sz="1600" kern="0" dirty="0">
                <a:solidFill>
                  <a:srgbClr val="000000"/>
                </a:solidFill>
              </a:rPr>
              <a:t>그렇지 않으면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이후이면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evening";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grade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성적을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:", "A-F</a:t>
            </a:r>
            <a:r>
              <a:rPr lang="ko-KR" altLang="en-US" sz="1600" kern="0" dirty="0">
                <a:solidFill>
                  <a:srgbClr val="000000"/>
                </a:solidFill>
              </a:rPr>
              <a:t>사이의 문자로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switch (grade)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'A':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잘했어요</a:t>
            </a:r>
            <a:r>
              <a:rPr lang="en-US" altLang="ko-KR" sz="1600" kern="0" dirty="0">
                <a:solidFill>
                  <a:srgbClr val="000000"/>
                </a:solidFill>
              </a:rPr>
              <a:t>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'B':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좋은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'C':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괜찮은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'D':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좀더 노력하세요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'F':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다음학기</a:t>
            </a:r>
            <a:r>
              <a:rPr lang="ko-KR" altLang="en-US" sz="1600" kern="0" dirty="0">
                <a:solidFill>
                  <a:srgbClr val="000000"/>
                </a:solidFill>
              </a:rPr>
              <a:t> 수강하세요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default: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알수없는</a:t>
            </a:r>
            <a:r>
              <a:rPr lang="ko-KR" altLang="en-US" sz="1600" kern="0" dirty="0">
                <a:solidFill>
                  <a:srgbClr val="000000"/>
                </a:solidFill>
              </a:rPr>
              <a:t> 학점입니다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 = 53;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정답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 = 0;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function guess()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result = "";		// </a:t>
            </a:r>
            <a:r>
              <a:rPr lang="ko-KR" altLang="en-US" sz="1600" kern="0" dirty="0">
                <a:solidFill>
                  <a:srgbClr val="000000"/>
                </a:solidFill>
              </a:rPr>
              <a:t>결과 메시지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사용자가 입력한 값을 받아서 변수 </a:t>
            </a:r>
            <a:r>
              <a:rPr lang="en-US" altLang="ko-KR" sz="1600" kern="0" dirty="0">
                <a:solidFill>
                  <a:srgbClr val="000000"/>
                </a:solidFill>
              </a:rPr>
              <a:t>number</a:t>
            </a:r>
            <a:r>
              <a:rPr lang="ko-KR" altLang="en-US" sz="1600" kern="0" dirty="0">
                <a:solidFill>
                  <a:srgbClr val="000000"/>
                </a:solidFill>
              </a:rPr>
              <a:t>에 대입한다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number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("user").value);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++;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횟수를 증가시킨다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if (number ==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성공입니다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if (number &lt;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낮습니다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높습니다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("result").value = result;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("guesses").value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return true;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숫자 맞추기 게임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ko-KR" altLang="en-US" sz="1600" kern="0" dirty="0">
                <a:solidFill>
                  <a:srgbClr val="000000"/>
                </a:solidFill>
              </a:rPr>
              <a:t>이 게임은 컴퓨터가 생성한 숫자를 맞추는 게임입니다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숫자는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</a:rPr>
              <a:t>부터 </a:t>
            </a:r>
            <a:r>
              <a:rPr lang="en-US" altLang="ko-KR" sz="1600" kern="0" dirty="0">
                <a:solidFill>
                  <a:srgbClr val="000000"/>
                </a:solidFill>
              </a:rPr>
              <a:t>100 </a:t>
            </a:r>
            <a:r>
              <a:rPr lang="ko-KR" altLang="en-US" sz="1600" kern="0" dirty="0">
                <a:solidFill>
                  <a:srgbClr val="000000"/>
                </a:solidFill>
              </a:rPr>
              <a:t>사이에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숫자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id="user"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확인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="guess();"&gt;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추측횟수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id="guesses"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힌트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id="result" size="16"&gt;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90663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</TotalTime>
  <Words>1964</Words>
  <Application>Microsoft Office PowerPoint</Application>
  <PresentationFormat>화면 슬라이드 쇼(4:3)</PresentationFormat>
  <Paragraphs>460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예제</vt:lpstr>
      <vt:lpstr>자료형</vt:lpstr>
      <vt:lpstr>예제</vt:lpstr>
      <vt:lpstr>예제</vt:lpstr>
      <vt:lpstr>객체형</vt:lpstr>
      <vt:lpstr>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함수의 반환값</vt:lpstr>
      <vt:lpstr>alert() 함수 </vt:lpstr>
      <vt:lpstr>confirm() 함수 </vt:lpstr>
      <vt:lpstr>prompt() 함수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426</cp:revision>
  <dcterms:created xsi:type="dcterms:W3CDTF">2007-06-29T06:43:39Z</dcterms:created>
  <dcterms:modified xsi:type="dcterms:W3CDTF">2023-05-03T08:34:00Z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