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7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6DCF-81E6-4037-A1CA-21E0186ADAB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B4B-6A32-4C0D-BE30-FBDE5373F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8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6DCF-81E6-4037-A1CA-21E0186ADAB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B4B-6A32-4C0D-BE30-FBDE5373F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2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6DCF-81E6-4037-A1CA-21E0186ADAB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B4B-6A32-4C0D-BE30-FBDE5373F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8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6DCF-81E6-4037-A1CA-21E0186ADAB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B4B-6A32-4C0D-BE30-FBDE5373F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7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6DCF-81E6-4037-A1CA-21E0186ADAB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B4B-6A32-4C0D-BE30-FBDE5373F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3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6DCF-81E6-4037-A1CA-21E0186ADAB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B4B-6A32-4C0D-BE30-FBDE5373F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12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6DCF-81E6-4037-A1CA-21E0186ADAB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B4B-6A32-4C0D-BE30-FBDE5373F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2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6DCF-81E6-4037-A1CA-21E0186ADAB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B4B-6A32-4C0D-BE30-FBDE5373F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6DCF-81E6-4037-A1CA-21E0186ADAB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B4B-6A32-4C0D-BE30-FBDE5373F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3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6DCF-81E6-4037-A1CA-21E0186ADAB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B4B-6A32-4C0D-BE30-FBDE5373F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1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6DCF-81E6-4037-A1CA-21E0186ADAB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9B4B-6A32-4C0D-BE30-FBDE5373F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3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66DCF-81E6-4037-A1CA-21E0186ADAB2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9B4B-6A32-4C0D-BE30-FBDE5373F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0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클라이언트와 서버의 차이점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정연태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6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클라이언트와 서버의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서버는 데이터를 포함하거나 네트워크의 다른 컴퓨터에서 액세스하는 기능을 제공하는 컴퓨터입니다. </a:t>
            </a:r>
            <a:endParaRPr lang="en-US" altLang="ko-KR" dirty="0"/>
          </a:p>
          <a:p>
            <a:pPr lvl="1"/>
            <a:r>
              <a:rPr lang="ko-KR" altLang="en-US" dirty="0"/>
              <a:t>정보를 제공하는 컴퓨터 </a:t>
            </a:r>
            <a:r>
              <a:rPr lang="en-US" altLang="ko-KR" dirty="0"/>
              <a:t>-&gt;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웹 서버 </a:t>
            </a:r>
            <a:endParaRPr lang="en-US" altLang="ko-KR" dirty="0"/>
          </a:p>
          <a:p>
            <a:r>
              <a:rPr lang="ko-KR" altLang="ko-KR" dirty="0"/>
              <a:t>클라이언트는 서버로부터 서비스나 데이터를 요청하는 컴퓨터입니다.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웹 브라우저</a:t>
            </a:r>
            <a:r>
              <a:rPr lang="en-US" altLang="ko-KR" dirty="0"/>
              <a:t>	</a:t>
            </a:r>
            <a:br>
              <a:rPr lang="ko-KR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43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1" y="1419028"/>
            <a:ext cx="10058400" cy="385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4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클라이언트의 종류와 서버의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서버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웹 서버</a:t>
            </a:r>
            <a:endParaRPr lang="en-US" altLang="ko-KR" dirty="0"/>
          </a:p>
          <a:p>
            <a:r>
              <a:rPr lang="ko-KR" altLang="en-US" dirty="0"/>
              <a:t>애플리케이션 서버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클라이언트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팻 클라이언트</a:t>
            </a:r>
            <a:endParaRPr lang="en-US" altLang="ko-KR" dirty="0"/>
          </a:p>
          <a:p>
            <a:r>
              <a:rPr lang="ko-KR" altLang="en-US" dirty="0"/>
              <a:t>씬 클라이언트</a:t>
            </a:r>
            <a:endParaRPr lang="en-US" altLang="ko-KR" dirty="0"/>
          </a:p>
          <a:p>
            <a:r>
              <a:rPr lang="ko-KR" altLang="en-US" dirty="0" err="1"/>
              <a:t>하이브리드</a:t>
            </a:r>
            <a:r>
              <a:rPr lang="ko-KR" altLang="en-US" dirty="0"/>
              <a:t>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132169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 장단점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장점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lvl="1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서비스가 다양하다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다양한 정보를 조합하여 동적으로 생성하여 제공 가능하다</a:t>
            </a:r>
          </a:p>
          <a:p>
            <a:pPr lvl="1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관리가 쉽다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: 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Apple SD Gothic Neo"/>
              </a:rPr>
              <a:t>웹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 사이트 구조에 따라서 추가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/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수정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/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삭제 등의 작업이 용이하다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단점</a:t>
            </a:r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pPr lvl="1"/>
            <a:r>
              <a:rPr lang="ko-KR" altLang="en-US" i="0" dirty="0">
                <a:solidFill>
                  <a:srgbClr val="202124"/>
                </a:solidFill>
                <a:effectLst/>
                <a:latin typeface="Apple SD Gothic Neo"/>
              </a:rPr>
              <a:t>상대적으로 느리다 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: 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Apple SD Gothic Neo"/>
              </a:rPr>
              <a:t>사용자에게 웹 페이지를 전달하기 전에 처리하는 작업이 필요하다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 lvl="1"/>
            <a:r>
              <a:rPr lang="ko-KR" altLang="en-US" i="0" dirty="0">
                <a:solidFill>
                  <a:srgbClr val="202124"/>
                </a:solidFill>
                <a:effectLst/>
                <a:latin typeface="Apple SD Gothic Neo"/>
              </a:rPr>
              <a:t>추가 비용이 든다 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: 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Apple SD Gothic Neo"/>
              </a:rPr>
              <a:t>웹 서버 외에 추가적으로 처리를 위한 어플리케이션 서버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(Webs Application Server)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Apple SD Gothic Neo"/>
              </a:rPr>
              <a:t>가 필요하다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4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0AAE0-1E47-0E2D-C265-E0E7FB75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서버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D8C23-5DFA-7C4B-2F3B-192627441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장점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lvl="1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다양한 정보를 조합할 수 있기 때문에 제공할 수 있는 서비스가 다양하다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 lvl="1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웹 사이트 구조에 따라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CUD(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추가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/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수정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/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삭제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)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등의 작업이 용이하여 관리가 쉽다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단점</a:t>
            </a:r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pPr lvl="1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사용자에게 웹페이지를 전달하기 전에 처리하는 작업이 필요하여 상대적으로 느리다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 lvl="1"/>
            <a:r>
              <a:rPr lang="ko-KR" altLang="en-US" i="0" dirty="0">
                <a:solidFill>
                  <a:srgbClr val="202124"/>
                </a:solidFill>
                <a:effectLst/>
                <a:latin typeface="Apple SD Gothic Neo"/>
              </a:rPr>
              <a:t>웹서버 외에 추가적인 처리를 위한 어플리케이션 서버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(WAS)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Apple SD Gothic Neo"/>
              </a:rPr>
              <a:t>가 필요하여 추가 비용이 든다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 lvl="1"/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94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9667B-7E13-ABFC-4004-A420974B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팻 클라이언트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9E5FA-6BF6-2A1F-4CBB-EC2496D8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장점</a:t>
            </a:r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pPr lvl="1"/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서버와의 실시간 상호 작 용이 가능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</a:p>
          <a:p>
            <a:pPr lvl="1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부분적인 데이터의 업데이트 등이 가능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lvl="1"/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복잡한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UI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구성이 가능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r>
              <a:rPr lang="ko-KR" altLang="en-US" dirty="0">
                <a:solidFill>
                  <a:srgbClr val="202124"/>
                </a:solidFill>
                <a:latin typeface="Apple SD Gothic Neo"/>
              </a:rPr>
              <a:t>단점</a:t>
            </a:r>
            <a:endParaRPr lang="en-US" altLang="ko-KR" dirty="0">
              <a:solidFill>
                <a:srgbClr val="202124"/>
              </a:solidFill>
              <a:latin typeface="Apple SD Gothic Neo"/>
            </a:endParaRPr>
          </a:p>
          <a:p>
            <a:pPr lvl="1"/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PC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상에서 대부분의 처리를 하기 때문에 데이터도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PC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에 저장된다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그래서 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PC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자체를 분실하면 보안상의 위험이 상당히 커짐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05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2E0C9-EA3B-B48A-7115-68E37DDE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씬 클라이언트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9BB7D-97AF-9AAA-4835-07710930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일반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PC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에 비해 시스템 운영비용을 최대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65%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까지 절감 가능</a:t>
            </a:r>
            <a:endParaRPr lang="en-US" altLang="ko-KR" b="0" i="0" dirty="0">
              <a:solidFill>
                <a:srgbClr val="040C28"/>
              </a:solidFill>
              <a:effectLst/>
              <a:latin typeface="Apple SD Gothic Neo"/>
            </a:endParaRPr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멀티미디어 성능의 한계</a:t>
            </a:r>
            <a:endParaRPr lang="en-US" altLang="ko-KR" b="0" i="0" dirty="0">
              <a:solidFill>
                <a:srgbClr val="040C28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95644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네이버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구글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페이스북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유튜브 등 인터넷 포털 사이트에 방대한 데이터를 저장하고 다수의 사용자들이 개인 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/>
              </a:rPr>
              <a:t>PC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나 스마트폰 등의 단말기를 사용하여 해당 서버에 접속하여 필요한 정보를 열람가능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19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273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Apple SD Gothic Neo</vt:lpstr>
      <vt:lpstr>맑은 고딕</vt:lpstr>
      <vt:lpstr>Arial</vt:lpstr>
      <vt:lpstr>Office 테마</vt:lpstr>
      <vt:lpstr>클라이언트와 서버의 차이점 </vt:lpstr>
      <vt:lpstr>클라이언트와 서버의 정의</vt:lpstr>
      <vt:lpstr>PowerPoint 프레젠테이션</vt:lpstr>
      <vt:lpstr>클라이언트의 종류와 서버의 종류</vt:lpstr>
      <vt:lpstr>웹 서버 장단점</vt:lpstr>
      <vt:lpstr>애플리케이션 서버 장단점</vt:lpstr>
      <vt:lpstr>팻 클라이언트 장단점</vt:lpstr>
      <vt:lpstr>씬 클라이언트 장단점</vt:lpstr>
      <vt:lpstr>활용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클라이언트와 서버의 차이점 </dc:title>
  <dc:creator>학생</dc:creator>
  <cp:lastModifiedBy>정 연태</cp:lastModifiedBy>
  <cp:revision>19</cp:revision>
  <dcterms:created xsi:type="dcterms:W3CDTF">2023-04-12T08:33:11Z</dcterms:created>
  <dcterms:modified xsi:type="dcterms:W3CDTF">2023-04-12T09:18:12Z</dcterms:modified>
</cp:coreProperties>
</file>