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9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6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7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1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2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5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3D4C-0A68-4DDC-859D-3CFF81CD9FE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8ABE-65D3-471B-B613-7AD031636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1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validator.kld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웹개발프로젝트개요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86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9429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인력요소와</a:t>
            </a:r>
            <a:r>
              <a:rPr lang="ko-KR" altLang="en-US" dirty="0" smtClean="0"/>
              <a:t> 관련기술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4992"/>
            <a:ext cx="10515600" cy="4855912"/>
          </a:xfrm>
        </p:spPr>
        <p:txBody>
          <a:bodyPr/>
          <a:lstStyle/>
          <a:p>
            <a:r>
              <a:rPr lang="en-US" altLang="ko-KR" b="1" dirty="0" smtClean="0"/>
              <a:t>PM(</a:t>
            </a:r>
            <a:r>
              <a:rPr lang="ko-KR" altLang="en-US" b="1" dirty="0" smtClean="0"/>
              <a:t>프로젝트 관리자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책임</a:t>
            </a:r>
            <a:endParaRPr lang="en-US" altLang="ko-KR" b="1" dirty="0" smtClean="0"/>
          </a:p>
          <a:p>
            <a:r>
              <a:rPr lang="ko-KR" altLang="en-US" b="1" dirty="0" smtClean="0"/>
              <a:t>기획자들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파워포인트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발싸믹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피그마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화면구성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플로우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와이어프레임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페이퍼프로토타입</a:t>
            </a:r>
            <a:endParaRPr lang="en-US" altLang="ko-KR" dirty="0"/>
          </a:p>
          <a:p>
            <a:r>
              <a:rPr lang="ko-KR" altLang="en-US" b="1" dirty="0" smtClean="0"/>
              <a:t>디자이너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포토샵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일러스터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피그마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맥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어도비</a:t>
            </a:r>
            <a:r>
              <a:rPr lang="en-US" altLang="ko-KR" dirty="0" smtClean="0"/>
              <a:t>XD</a:t>
            </a:r>
          </a:p>
          <a:p>
            <a:pPr lvl="1"/>
            <a:r>
              <a:rPr lang="ko-KR" altLang="en-US" dirty="0" smtClean="0"/>
              <a:t>화면 디자인을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디자인 가이드라인 및 컨텐츠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</a:t>
            </a:r>
            <a:endParaRPr lang="en-US" altLang="ko-KR" dirty="0"/>
          </a:p>
          <a:p>
            <a:pPr lvl="1"/>
            <a:r>
              <a:rPr lang="ko-KR" altLang="en-US" dirty="0" err="1" smtClean="0"/>
              <a:t>재플린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디자이너와 </a:t>
            </a:r>
            <a:r>
              <a:rPr lang="ko-KR" altLang="en-US" dirty="0" err="1" smtClean="0"/>
              <a:t>개발자간의</a:t>
            </a:r>
            <a:r>
              <a:rPr lang="ko-KR" altLang="en-US" dirty="0" smtClean="0"/>
              <a:t> 협업프로그램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8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2716"/>
            <a:ext cx="10515600" cy="5904247"/>
          </a:xfrm>
        </p:spPr>
        <p:txBody>
          <a:bodyPr/>
          <a:lstStyle/>
          <a:p>
            <a:r>
              <a:rPr lang="ko-KR" altLang="en-US" b="1" dirty="0" smtClean="0"/>
              <a:t>웹 </a:t>
            </a:r>
            <a:r>
              <a:rPr lang="ko-KR" altLang="en-US" b="1" dirty="0" err="1" smtClean="0"/>
              <a:t>퍼블리셔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포토샵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일러스터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HTML5/CSS3  -&gt; </a:t>
            </a:r>
            <a:r>
              <a:rPr lang="ko-KR" altLang="en-US" dirty="0" smtClean="0"/>
              <a:t>주요업무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 기본지식</a:t>
            </a:r>
            <a:r>
              <a:rPr lang="en-US" altLang="ko-KR" dirty="0" smtClean="0"/>
              <a:t>(ES5/ES6)</a:t>
            </a:r>
          </a:p>
          <a:p>
            <a:pPr lvl="1"/>
            <a:r>
              <a:rPr lang="en-US" altLang="ko-KR" dirty="0" smtClean="0"/>
              <a:t>jQuery</a:t>
            </a:r>
          </a:p>
          <a:p>
            <a:pPr lvl="1"/>
            <a:r>
              <a:rPr lang="ko-KR" altLang="en-US" dirty="0" smtClean="0"/>
              <a:t>웹 표준검사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https://validator.kldp.org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접근성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장애인도 편하게 인터넷 접속이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크로스 </a:t>
            </a:r>
            <a:r>
              <a:rPr lang="ko-KR" altLang="en-US" dirty="0" err="1" smtClean="0"/>
              <a:t>브라우징</a:t>
            </a:r>
            <a:r>
              <a:rPr lang="en-US" altLang="ko-KR" dirty="0" smtClean="0"/>
              <a:t>(Cross </a:t>
            </a:r>
            <a:r>
              <a:rPr lang="en-US" altLang="ko-KR" dirty="0"/>
              <a:t>B</a:t>
            </a:r>
            <a:r>
              <a:rPr lang="en-US" altLang="ko-KR" dirty="0" smtClean="0"/>
              <a:t>rowsing) :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브라우저에서 </a:t>
            </a:r>
            <a:r>
              <a:rPr lang="ko-KR" altLang="en-US" dirty="0" err="1" smtClean="0"/>
              <a:t>테스팅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Can I use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hlinkClick r:id="rId3"/>
              </a:rPr>
              <a:t>https://caniuse.com/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Sass/Less </a:t>
            </a:r>
            <a:r>
              <a:rPr lang="ko-KR" altLang="en-US" dirty="0" err="1" smtClean="0"/>
              <a:t>전처리기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디자이너가 작업한 결과물을 화면으로 코딩하는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디자인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UI/UX </a:t>
            </a:r>
            <a:r>
              <a:rPr lang="ko-KR" altLang="en-US" dirty="0" smtClean="0"/>
              <a:t>동적인 구현</a:t>
            </a:r>
            <a:r>
              <a:rPr lang="en-US" altLang="ko-KR" dirty="0" smtClean="0"/>
              <a:t> ex) </a:t>
            </a:r>
            <a:r>
              <a:rPr lang="ko-KR" altLang="en-US" dirty="0" err="1" smtClean="0"/>
              <a:t>팝업창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슬라이드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61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52926"/>
            <a:ext cx="10515600" cy="6400800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프런트엔드</a:t>
            </a:r>
            <a:r>
              <a:rPr lang="ko-KR" altLang="en-US" b="1" dirty="0" smtClean="0"/>
              <a:t> 개발자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동적인 요소를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 err="1" smtClean="0"/>
              <a:t>바인딩처리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개발자나 백 개발자가 자료구조를 만들어놓은 상태에서 관련 주소를 요청해서 데이터를 요청하여 화면에 뿌려준다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API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ex) </a:t>
            </a:r>
            <a:r>
              <a:rPr lang="ko-KR" altLang="en-US" dirty="0" smtClean="0"/>
              <a:t>카카오개발자 </a:t>
            </a:r>
            <a:r>
              <a:rPr lang="en-US" altLang="ko-KR" dirty="0" smtClean="0"/>
              <a:t>API</a:t>
            </a:r>
          </a:p>
          <a:p>
            <a:pPr lvl="1"/>
            <a:r>
              <a:rPr lang="en-US" altLang="ko-KR" dirty="0" smtClean="0"/>
              <a:t>HTML/CSS </a:t>
            </a:r>
          </a:p>
          <a:p>
            <a:pPr lvl="1"/>
            <a:r>
              <a:rPr lang="en-US" altLang="ko-KR" dirty="0" smtClean="0"/>
              <a:t>JavaScript/jQuery </a:t>
            </a:r>
            <a:r>
              <a:rPr lang="ko-KR" altLang="en-US" dirty="0" smtClean="0"/>
              <a:t>딜레마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바닐라 자바스크립트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순수 자바스크립트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Ajax/fetch/</a:t>
            </a:r>
            <a:r>
              <a:rPr lang="en-US" altLang="ko-KR" dirty="0" err="1" smtClean="0"/>
              <a:t>Axios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비동기 데이터 요청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데이터바인딩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React/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/Angular</a:t>
            </a:r>
          </a:p>
          <a:p>
            <a:pPr lvl="1"/>
            <a:r>
              <a:rPr lang="en-US" altLang="ko-KR" dirty="0" smtClean="0"/>
              <a:t>Node.js :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/yarn </a:t>
            </a:r>
            <a:r>
              <a:rPr lang="ko-KR" altLang="en-US" dirty="0" smtClean="0"/>
              <a:t>패키지 설치 프로그램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RESTFull</a:t>
            </a:r>
            <a:r>
              <a:rPr lang="en-US" altLang="ko-KR" dirty="0" smtClean="0"/>
              <a:t> Service</a:t>
            </a:r>
          </a:p>
          <a:p>
            <a:pPr lvl="2"/>
            <a:r>
              <a:rPr lang="en-US" altLang="ko-KR" dirty="0" smtClean="0"/>
              <a:t>CRUD</a:t>
            </a:r>
          </a:p>
          <a:p>
            <a:pPr lvl="1"/>
            <a:r>
              <a:rPr lang="ko-KR" altLang="en-US" dirty="0" smtClean="0"/>
              <a:t>동기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비동기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Synchrous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Asynchrous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SPA/MPA – </a:t>
            </a:r>
            <a:r>
              <a:rPr lang="ko-KR" altLang="en-US" b="1" dirty="0" smtClean="0"/>
              <a:t>싱글 페이지 어플리케이션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멀티플</a:t>
            </a:r>
            <a:r>
              <a:rPr lang="ko-KR" altLang="en-US" dirty="0" smtClean="0"/>
              <a:t> 페이지 어플리케이션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55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52926"/>
            <a:ext cx="10515600" cy="6400800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백엔드</a:t>
            </a:r>
            <a:r>
              <a:rPr lang="ko-KR" altLang="en-US" b="1" dirty="0" smtClean="0"/>
              <a:t> 개발자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데이터베이스 연동을 통해 자료구조를 만드는 사람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JAVA, PHP, ASP, JSP</a:t>
            </a:r>
          </a:p>
          <a:p>
            <a:pPr lvl="1"/>
            <a:r>
              <a:rPr lang="ko-KR" altLang="en-US" dirty="0" err="1" smtClean="0"/>
              <a:t>서버관련</a:t>
            </a:r>
            <a:r>
              <a:rPr lang="ko-KR" altLang="en-US" dirty="0" smtClean="0"/>
              <a:t> 지식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아파치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톰캣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: Oracle, </a:t>
            </a:r>
            <a:r>
              <a:rPr lang="ko-KR" altLang="en-US" dirty="0" smtClean="0"/>
              <a:t>마리아</a:t>
            </a:r>
            <a:r>
              <a:rPr lang="en-US" altLang="ko-KR" dirty="0" smtClean="0"/>
              <a:t>DB, </a:t>
            </a:r>
            <a:r>
              <a:rPr lang="ko-KR" altLang="en-US" dirty="0" err="1" smtClean="0"/>
              <a:t>몽고유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</a:p>
          <a:p>
            <a:pPr lvl="1"/>
            <a:r>
              <a:rPr lang="ko-KR" altLang="en-US" dirty="0" smtClean="0"/>
              <a:t>프레임워크나 라이브러리 사용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스프링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스플링부트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빌드툴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Maven/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관리툴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b="1" dirty="0" smtClean="0"/>
              <a:t>부가적인 지식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형상관리</a:t>
            </a:r>
            <a:r>
              <a:rPr lang="en-US" altLang="ko-KR" dirty="0" smtClean="0"/>
              <a:t>(SVN)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-Hub</a:t>
            </a:r>
          </a:p>
          <a:p>
            <a:pPr lvl="1"/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</a:p>
          <a:p>
            <a:pPr lvl="2"/>
            <a:r>
              <a:rPr lang="en-US" altLang="ko-KR" dirty="0" smtClean="0"/>
              <a:t>Visual Studio/IntelliJ/Eclipse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Webpack</a:t>
            </a:r>
            <a:r>
              <a:rPr lang="en-US" altLang="ko-KR" dirty="0" smtClean="0"/>
              <a:t>/Babel/Gulp</a:t>
            </a:r>
          </a:p>
        </p:txBody>
      </p:sp>
    </p:spTree>
    <p:extLst>
      <p:ext uri="{BB962C8B-B14F-4D97-AF65-F5344CB8AC3E}">
        <p14:creationId xmlns:p14="http://schemas.microsoft.com/office/powerpoint/2010/main" val="19471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821" y="213973"/>
            <a:ext cx="1150219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b="1" dirty="0" err="1" smtClean="0">
                <a:solidFill>
                  <a:srgbClr val="333333"/>
                </a:solidFill>
                <a:latin typeface="source serif pro"/>
              </a:rPr>
              <a:t>웹팩</a:t>
            </a:r>
            <a:r>
              <a:rPr lang="en-US" altLang="ko-KR" sz="2700" b="1" dirty="0" smtClean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en-US" altLang="ko-KR" sz="2700" b="1" dirty="0" err="1" smtClean="0">
                <a:solidFill>
                  <a:srgbClr val="333333"/>
                </a:solidFill>
                <a:latin typeface="source serif pro"/>
              </a:rPr>
              <a:t>Webpack</a:t>
            </a:r>
            <a:r>
              <a:rPr lang="en-US" altLang="ko-KR" sz="2700" b="1" dirty="0" smtClean="0">
                <a:solidFill>
                  <a:srgbClr val="333333"/>
                </a:solidFill>
                <a:latin typeface="source serif pro"/>
              </a:rPr>
              <a:t>)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source serif pro"/>
              </a:rPr>
              <a:t>웹에서 </a:t>
            </a:r>
            <a:r>
              <a:rPr lang="ko-KR" altLang="en-US" sz="2400" dirty="0">
                <a:solidFill>
                  <a:srgbClr val="333333"/>
                </a:solidFill>
                <a:latin typeface="source serif pro"/>
              </a:rPr>
              <a:t>사용되는 모든 자원</a:t>
            </a:r>
            <a:r>
              <a:rPr lang="en-US" altLang="ko-KR" sz="2400" dirty="0">
                <a:solidFill>
                  <a:srgbClr val="333333"/>
                </a:solidFill>
                <a:latin typeface="source serif pro"/>
              </a:rPr>
              <a:t>(assets)</a:t>
            </a:r>
            <a:r>
              <a:rPr lang="ko-KR" altLang="en-US" sz="2400" dirty="0">
                <a:solidFill>
                  <a:srgbClr val="333333"/>
                </a:solidFill>
                <a:latin typeface="source serif pro"/>
              </a:rPr>
              <a:t>을 </a:t>
            </a:r>
            <a:r>
              <a:rPr lang="ko-KR" altLang="en-US" sz="2400" dirty="0" err="1">
                <a:solidFill>
                  <a:srgbClr val="333333"/>
                </a:solidFill>
                <a:latin typeface="source serif pro"/>
              </a:rPr>
              <a:t>번들링</a:t>
            </a:r>
            <a:r>
              <a:rPr lang="ko-KR" altLang="en-US" sz="2400" dirty="0">
                <a:solidFill>
                  <a:srgbClr val="333333"/>
                </a:solidFill>
                <a:latin typeface="source serif pro"/>
              </a:rPr>
              <a:t> 해주는 </a:t>
            </a:r>
            <a:r>
              <a:rPr lang="ko-KR" altLang="en-US" sz="2400" dirty="0" smtClean="0">
                <a:solidFill>
                  <a:srgbClr val="333333"/>
                </a:solidFill>
                <a:latin typeface="source serif pro"/>
              </a:rPr>
              <a:t>도구</a:t>
            </a:r>
            <a:endParaRPr lang="en-US" altLang="ko-KR" sz="2400" dirty="0" smtClean="0">
              <a:solidFill>
                <a:srgbClr val="333333"/>
              </a:solidFill>
              <a:latin typeface="source serif pro"/>
            </a:endParaRPr>
          </a:p>
          <a:p>
            <a:r>
              <a:rPr lang="ko-KR" altLang="en-US" sz="2400" dirty="0" err="1" smtClean="0">
                <a:solidFill>
                  <a:srgbClr val="333333"/>
                </a:solidFill>
                <a:latin typeface="source serif pro"/>
              </a:rPr>
              <a:t>번들링의</a:t>
            </a:r>
            <a:r>
              <a:rPr lang="ko-KR" altLang="en-US" sz="24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source serif pro"/>
              </a:rPr>
              <a:t>개념은 </a:t>
            </a:r>
            <a:r>
              <a:rPr lang="ko-KR" altLang="en-US" sz="2400" dirty="0" err="1">
                <a:solidFill>
                  <a:srgbClr val="333333"/>
                </a:solidFill>
                <a:latin typeface="source serif pro"/>
              </a:rPr>
              <a:t>여러개의</a:t>
            </a:r>
            <a:r>
              <a:rPr lang="ko-KR" altLang="en-US" sz="2400" dirty="0">
                <a:solidFill>
                  <a:srgbClr val="333333"/>
                </a:solidFill>
                <a:latin typeface="source serif pro"/>
              </a:rPr>
              <a:t> 파일 중에 종속성이 존재하는 파일을 하나의 파일로 묶어 </a:t>
            </a:r>
            <a:r>
              <a:rPr lang="ko-KR" altLang="en-US" sz="2400" dirty="0" err="1">
                <a:solidFill>
                  <a:srgbClr val="333333"/>
                </a:solidFill>
                <a:latin typeface="source serif pro"/>
              </a:rPr>
              <a:t>패키징을</a:t>
            </a:r>
            <a:r>
              <a:rPr lang="ko-KR" altLang="en-US" sz="2400" dirty="0">
                <a:solidFill>
                  <a:srgbClr val="333333"/>
                </a:solidFill>
                <a:latin typeface="source serif pro"/>
              </a:rPr>
              <a:t> 시키는 </a:t>
            </a:r>
            <a:r>
              <a:rPr lang="ko-KR" altLang="en-US" sz="2400" dirty="0" smtClean="0">
                <a:solidFill>
                  <a:srgbClr val="333333"/>
                </a:solidFill>
                <a:latin typeface="source serif pro"/>
              </a:rPr>
              <a:t>과정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12821" y="2291426"/>
            <a:ext cx="1150219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b="1" dirty="0" smtClean="0">
                <a:solidFill>
                  <a:srgbClr val="333333"/>
                </a:solidFill>
                <a:latin typeface="source serif pro"/>
              </a:rPr>
              <a:t>바벨</a:t>
            </a:r>
            <a:r>
              <a:rPr lang="en-US" altLang="ko-KR" sz="2700" b="1" dirty="0" smtClean="0">
                <a:solidFill>
                  <a:srgbClr val="333333"/>
                </a:solidFill>
                <a:latin typeface="source serif pro"/>
              </a:rPr>
              <a:t>(Babel)</a:t>
            </a:r>
          </a:p>
          <a:p>
            <a:r>
              <a:rPr lang="en-US" altLang="ko-KR" sz="2400" dirty="0" smtClean="0">
                <a:solidFill>
                  <a:srgbClr val="333333"/>
                </a:solidFill>
                <a:latin typeface="source serif pro"/>
              </a:rPr>
              <a:t>ES6+ </a:t>
            </a:r>
            <a:r>
              <a:rPr lang="ko-KR" altLang="en-US" sz="2400" dirty="0" smtClean="0">
                <a:solidFill>
                  <a:srgbClr val="333333"/>
                </a:solidFill>
                <a:latin typeface="source serif pro"/>
              </a:rPr>
              <a:t>버전 이상의 자바스크립트나 </a:t>
            </a:r>
            <a:r>
              <a:rPr lang="en-US" altLang="ko-KR" sz="2400" dirty="0" smtClean="0">
                <a:solidFill>
                  <a:srgbClr val="333333"/>
                </a:solidFill>
                <a:latin typeface="source serif pro"/>
              </a:rPr>
              <a:t>JSX, </a:t>
            </a:r>
            <a:r>
              <a:rPr lang="ko-KR" altLang="en-US" sz="2400" dirty="0" smtClean="0">
                <a:solidFill>
                  <a:srgbClr val="333333"/>
                </a:solidFill>
                <a:latin typeface="source serif pro"/>
              </a:rPr>
              <a:t>타입스크립트 코드를 하위 버전의 자바스크립트 코드로 변환 시켜 </a:t>
            </a:r>
            <a:r>
              <a:rPr lang="en-US" altLang="ko-KR" sz="2400" dirty="0" smtClean="0">
                <a:solidFill>
                  <a:srgbClr val="333333"/>
                </a:solidFill>
                <a:latin typeface="source serif pro"/>
              </a:rPr>
              <a:t>IE</a:t>
            </a:r>
            <a:r>
              <a:rPr lang="ko-KR" altLang="en-US" sz="2400" dirty="0" smtClean="0">
                <a:solidFill>
                  <a:srgbClr val="333333"/>
                </a:solidFill>
                <a:latin typeface="source serif pro"/>
              </a:rPr>
              <a:t>나 다른 브라우저에서 동작할 수 있도록 하는 역할을 하는 라이브러리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312821" y="4449089"/>
            <a:ext cx="1150219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b="1" dirty="0" err="1" smtClean="0">
                <a:solidFill>
                  <a:srgbClr val="333333"/>
                </a:solidFill>
                <a:latin typeface="source serif pro"/>
              </a:rPr>
              <a:t>걸프</a:t>
            </a:r>
            <a:r>
              <a:rPr lang="en-US" altLang="ko-KR" sz="2700" b="1" dirty="0" smtClean="0">
                <a:solidFill>
                  <a:srgbClr val="333333"/>
                </a:solidFill>
                <a:latin typeface="source serif pro"/>
              </a:rPr>
              <a:t>(Gulp)</a:t>
            </a:r>
          </a:p>
          <a:p>
            <a:r>
              <a:rPr lang="en-US" altLang="ko-KR" sz="2400" dirty="0"/>
              <a:t>Node.js </a:t>
            </a:r>
            <a:r>
              <a:rPr lang="ko-KR" altLang="en-US" sz="2400" dirty="0"/>
              <a:t>기반의 프로세스 자동화 도구이며 </a:t>
            </a:r>
            <a:r>
              <a:rPr lang="en-US" altLang="ko-KR" sz="2400" dirty="0"/>
              <a:t>MIT </a:t>
            </a:r>
            <a:r>
              <a:rPr lang="ko-KR" altLang="en-US" sz="2400" dirty="0"/>
              <a:t>라이센스의 오픈소스 </a:t>
            </a:r>
            <a:r>
              <a:rPr lang="ko-KR" altLang="en-US" sz="2400" dirty="0" smtClean="0"/>
              <a:t>프로젝트</a:t>
            </a:r>
            <a:endParaRPr lang="en-US" altLang="ko-KR" sz="2400" dirty="0" smtClean="0"/>
          </a:p>
          <a:p>
            <a:r>
              <a:rPr lang="ko-KR" altLang="en-US" sz="2400" dirty="0" smtClean="0"/>
              <a:t>회사 </a:t>
            </a:r>
            <a:r>
              <a:rPr lang="ko-KR" altLang="en-US" sz="2400" dirty="0"/>
              <a:t>일을 하면서 스크립트를 난독화하거나 파일을 복사하는 등의 작업이 반복될 때가 많았는데</a:t>
            </a:r>
            <a:r>
              <a:rPr lang="en-US" altLang="ko-KR" sz="2400" dirty="0"/>
              <a:t>, Gulp</a:t>
            </a:r>
            <a:r>
              <a:rPr lang="ko-KR" altLang="en-US" sz="2400" dirty="0"/>
              <a:t>는 이런 반복되는 작업들을 자동화하기 위해 개발된 </a:t>
            </a:r>
            <a:r>
              <a:rPr lang="ko-KR" altLang="en-US" sz="2400" dirty="0" smtClean="0"/>
              <a:t>도구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641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353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source serif pro</vt:lpstr>
      <vt:lpstr>맑은 고딕</vt:lpstr>
      <vt:lpstr>Arial</vt:lpstr>
      <vt:lpstr>Office 테마</vt:lpstr>
      <vt:lpstr>웹개발프로젝트개요</vt:lpstr>
      <vt:lpstr>인력요소와 관련기술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웹개발프로젝트개요</dc:title>
  <dc:creator>학생</dc:creator>
  <cp:lastModifiedBy>학생</cp:lastModifiedBy>
  <cp:revision>13</cp:revision>
  <dcterms:created xsi:type="dcterms:W3CDTF">2023-04-13T00:25:12Z</dcterms:created>
  <dcterms:modified xsi:type="dcterms:W3CDTF">2023-04-13T01:51:48Z</dcterms:modified>
</cp:coreProperties>
</file>