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  <p:sldId id="266" r:id="rId7"/>
    <p:sldId id="264" r:id="rId8"/>
    <p:sldId id="259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DFC2-34CD-41E3-B750-F0571616EC6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58C6-94B7-4BF9-8228-2407036F2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7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DFC2-34CD-41E3-B750-F0571616EC6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58C6-94B7-4BF9-8228-2407036F2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8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DFC2-34CD-41E3-B750-F0571616EC6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58C6-94B7-4BF9-8228-2407036F2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36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DFC2-34CD-41E3-B750-F0571616EC6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58C6-94B7-4BF9-8228-2407036F2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DFC2-34CD-41E3-B750-F0571616EC6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58C6-94B7-4BF9-8228-2407036F2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7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DFC2-34CD-41E3-B750-F0571616EC6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58C6-94B7-4BF9-8228-2407036F2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DFC2-34CD-41E3-B750-F0571616EC6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58C6-94B7-4BF9-8228-2407036F2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2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DFC2-34CD-41E3-B750-F0571616EC6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58C6-94B7-4BF9-8228-2407036F2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7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DFC2-34CD-41E3-B750-F0571616EC6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58C6-94B7-4BF9-8228-2407036F2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9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DFC2-34CD-41E3-B750-F0571616EC6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58C6-94B7-4BF9-8228-2407036F2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DFC2-34CD-41E3-B750-F0571616EC6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58C6-94B7-4BF9-8228-2407036F2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2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DFC2-34CD-41E3-B750-F0571616EC6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58C6-94B7-4BF9-8228-2407036F2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 err="1" smtClean="0"/>
              <a:t>프런트엔드와</a:t>
            </a:r>
            <a:r>
              <a:rPr lang="ko-KR" altLang="en-US" sz="5500" dirty="0" smtClean="0"/>
              <a:t> </a:t>
            </a:r>
            <a:r>
              <a:rPr lang="ko-KR" altLang="en-US" sz="5500" dirty="0" err="1" smtClean="0"/>
              <a:t>백엔드의</a:t>
            </a:r>
            <a:r>
              <a:rPr lang="ko-KR" altLang="en-US" sz="5500" dirty="0" smtClean="0"/>
              <a:t> 차이</a:t>
            </a:r>
            <a:endParaRPr lang="ko-KR" altLang="en-US" sz="5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정연태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51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프런트엔드</a:t>
            </a:r>
            <a:r>
              <a:rPr lang="ko-KR" altLang="en-US" dirty="0" smtClean="0"/>
              <a:t> 개발자의 </a:t>
            </a:r>
            <a:r>
              <a:rPr lang="ko-KR" altLang="en-US" dirty="0" err="1" smtClean="0"/>
              <a:t>직무</a:t>
            </a:r>
            <a:r>
              <a:rPr lang="ko-KR" altLang="en-US" dirty="0" err="1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API(Application Programming Interface)</a:t>
            </a:r>
            <a:r>
              <a:rPr lang="ko-KR" altLang="en-US" dirty="0" smtClean="0"/>
              <a:t>에서 가져온 데이터의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입력을 통한 비즈니스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구성과 사용자 인터페이스에 대한 작업을 수행합니다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간단히 말하자면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유저가 눈으로 보는 모든 것을 개발하는 직무라고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2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프런트엔드</a:t>
            </a:r>
            <a:r>
              <a:rPr lang="ko-KR" altLang="en-US" dirty="0" smtClean="0"/>
              <a:t> 개발자가 하는 일</a:t>
            </a:r>
            <a:endParaRPr lang="ko-KR" altLang="en-US" dirty="0"/>
          </a:p>
        </p:txBody>
      </p:sp>
      <p:pic>
        <p:nvPicPr>
          <p:cNvPr id="1026" name="Picture 2" descr="프론트엔드와 백엔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379" y="1620044"/>
            <a:ext cx="7239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프런트엔드</a:t>
            </a:r>
            <a:r>
              <a:rPr lang="ko-KR" altLang="en-US" dirty="0" smtClean="0"/>
              <a:t> 개발자 </a:t>
            </a:r>
            <a:r>
              <a:rPr lang="ko-KR" altLang="en-US" dirty="0" err="1" smtClean="0"/>
              <a:t>로드맵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인터넷관련기술</a:t>
            </a:r>
            <a:endParaRPr lang="en-US" altLang="ko-KR" dirty="0" smtClean="0"/>
          </a:p>
          <a:p>
            <a:r>
              <a:rPr lang="en-US" altLang="ko-KR" dirty="0" smtClean="0"/>
              <a:t>HTML/CSS/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/jQuery</a:t>
            </a:r>
          </a:p>
          <a:p>
            <a:r>
              <a:rPr lang="ko-KR" altLang="en-US" dirty="0" smtClean="0"/>
              <a:t>버전 컨트롤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</a:p>
          <a:p>
            <a:r>
              <a:rPr lang="ko-KR" altLang="en-US" dirty="0" err="1" smtClean="0"/>
              <a:t>웹보안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HTTPS, CORS</a:t>
            </a:r>
          </a:p>
          <a:p>
            <a:r>
              <a:rPr lang="ko-KR" altLang="en-US" dirty="0" smtClean="0"/>
              <a:t>패키지 </a:t>
            </a:r>
            <a:r>
              <a:rPr lang="ko-KR" altLang="en-US" dirty="0" err="1" smtClean="0"/>
              <a:t>매니져</a:t>
            </a:r>
            <a:endParaRPr lang="en-US" altLang="ko-KR" dirty="0" smtClean="0"/>
          </a:p>
          <a:p>
            <a:r>
              <a:rPr lang="en-US" altLang="ko-KR" dirty="0" smtClean="0"/>
              <a:t>CSS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r>
              <a:rPr lang="en-US" altLang="ko-KR" dirty="0" smtClean="0"/>
              <a:t>React /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/ Typescript / Node.js</a:t>
            </a:r>
          </a:p>
        </p:txBody>
      </p:sp>
      <p:pic>
        <p:nvPicPr>
          <p:cNvPr id="2056" name="Picture 8" descr="프론트엔드 개발자 로드맵 및 공부 순서ㅣ기술 면접 질문, 포트폴리오 - 코드스테이츠 블로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430" y="1447800"/>
            <a:ext cx="2860583" cy="48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13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프런트엔드</a:t>
            </a:r>
            <a:r>
              <a:rPr lang="ko-KR" altLang="en-US" dirty="0" smtClean="0"/>
              <a:t> 개발자의 어려운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18005"/>
            <a:ext cx="10934700" cy="4351338"/>
          </a:xfrm>
        </p:spPr>
        <p:txBody>
          <a:bodyPr/>
          <a:lstStyle/>
          <a:p>
            <a:r>
              <a:rPr lang="ko-KR" altLang="en-US" dirty="0" smtClean="0"/>
              <a:t>디자이너와 엔지니어간의 시각적 언어 확립이 어렵다</a:t>
            </a:r>
            <a:endParaRPr lang="en-US" altLang="ko-KR" dirty="0" smtClean="0"/>
          </a:p>
          <a:p>
            <a:r>
              <a:rPr lang="ko-KR" altLang="en-US" dirty="0" smtClean="0"/>
              <a:t>자바스크립트 라이브러리를 많이 사용하거나 모든 작업을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에 가져다 사용해 웹을 무겁게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반응형웹디자인에 대해 말하지만 서버측 기법에 대해 알지 못한다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퍼블리셔와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프론트엔드</a:t>
            </a:r>
            <a:r>
              <a:rPr lang="ko-KR" altLang="en-US" dirty="0" smtClean="0"/>
              <a:t> 개발자의 차이가 애매모호할 때가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웹접근성에</a:t>
            </a:r>
            <a:r>
              <a:rPr lang="ko-KR" altLang="en-US" dirty="0" smtClean="0"/>
              <a:t> 대한 이해도를 </a:t>
            </a:r>
            <a:r>
              <a:rPr lang="ko-KR" altLang="en-US" dirty="0" err="1" smtClean="0"/>
              <a:t>높여야한다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모바일사용성</a:t>
            </a:r>
            <a:r>
              <a:rPr lang="en-US" altLang="ko-KR" dirty="0" smtClean="0"/>
              <a:t>, SEO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브라우저별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디바이스별</a:t>
            </a:r>
            <a:r>
              <a:rPr lang="ko-KR" altLang="en-US" dirty="0" smtClean="0"/>
              <a:t> 이슈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웹표준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트랜지션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데이터로딩</a:t>
            </a:r>
            <a:r>
              <a:rPr lang="ko-KR" altLang="en-US" dirty="0" smtClean="0"/>
              <a:t> 최적화 등 세부적으로 </a:t>
            </a:r>
            <a:r>
              <a:rPr lang="ko-KR" altLang="en-US" dirty="0" err="1" smtClean="0"/>
              <a:t>이해해야할</a:t>
            </a:r>
            <a:r>
              <a:rPr lang="ko-KR" altLang="en-US" dirty="0" smtClean="0"/>
              <a:t> 부분이 많다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2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프런트엔드</a:t>
            </a:r>
            <a:r>
              <a:rPr lang="ko-KR" altLang="en-US" dirty="0" smtClean="0"/>
              <a:t> 개발자 기술 면접 질문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자바스크립트의 실행컨텍스트에 대해 설명하시오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라이브러리와 프레임워크의 차이에 대해 기술하시오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자바스크립트의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가 결정되는 것에 대하여</a:t>
            </a:r>
            <a:endParaRPr lang="en-US" altLang="ko-KR" dirty="0" smtClean="0"/>
          </a:p>
          <a:p>
            <a:r>
              <a:rPr lang="ko-KR" altLang="en-US" dirty="0" smtClean="0"/>
              <a:t>자바스크립트의 </a:t>
            </a:r>
            <a:r>
              <a:rPr lang="ko-KR" altLang="en-US" dirty="0" err="1" smtClean="0"/>
              <a:t>클로저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종결자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대해서</a:t>
            </a:r>
            <a:endParaRPr lang="en-US" altLang="ko-KR" dirty="0" smtClean="0"/>
          </a:p>
          <a:p>
            <a:r>
              <a:rPr lang="ko-KR" altLang="en-US" dirty="0" err="1" smtClean="0"/>
              <a:t>이벤트루프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이벤트버블링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캡쳐링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이벤트위임에 대해</a:t>
            </a:r>
            <a:endParaRPr lang="en-US" altLang="ko-KR" dirty="0" smtClean="0"/>
          </a:p>
          <a:p>
            <a:r>
              <a:rPr lang="en-US" altLang="ko-KR" dirty="0" smtClean="0"/>
              <a:t>Promise</a:t>
            </a:r>
            <a:r>
              <a:rPr lang="ko-KR" altLang="en-US" dirty="0" err="1" smtClean="0"/>
              <a:t>프라미즈</a:t>
            </a:r>
            <a:r>
              <a:rPr lang="ko-KR" altLang="en-US" dirty="0" smtClean="0"/>
              <a:t> 객체에 대해</a:t>
            </a:r>
            <a:endParaRPr lang="en-US" altLang="ko-KR" dirty="0" smtClean="0"/>
          </a:p>
          <a:p>
            <a:r>
              <a:rPr lang="ko-KR" altLang="en-US" dirty="0" smtClean="0"/>
              <a:t>동기와 비동기방식에 대해</a:t>
            </a:r>
            <a:endParaRPr lang="en-US" altLang="ko-KR" dirty="0" smtClean="0"/>
          </a:p>
          <a:p>
            <a:r>
              <a:rPr lang="ko-KR" altLang="en-US" dirty="0" smtClean="0"/>
              <a:t>웹브라우저에 </a:t>
            </a:r>
            <a:r>
              <a:rPr lang="en-US" altLang="ko-KR" dirty="0" smtClean="0">
                <a:hlinkClick r:id="rId2"/>
              </a:rPr>
              <a:t>www.google.com</a:t>
            </a:r>
            <a:r>
              <a:rPr lang="ko-KR" altLang="en-US" dirty="0" smtClean="0"/>
              <a:t>을 치고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누르면 일어나는 일은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화면에서 </a:t>
            </a:r>
            <a:r>
              <a:rPr lang="ko-KR" altLang="en-US" dirty="0" err="1" smtClean="0"/>
              <a:t>숨김처리를</a:t>
            </a:r>
            <a:r>
              <a:rPr lang="ko-KR" altLang="en-US" dirty="0" smtClean="0"/>
              <a:t> 한 요소는 브라우저가 어떻게 처리하는가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94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개발자의 </a:t>
            </a:r>
            <a:r>
              <a:rPr lang="ko-KR" altLang="en-US" dirty="0" err="1" smtClean="0"/>
              <a:t>직무정의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프론트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세스템</a:t>
            </a:r>
            <a:r>
              <a:rPr lang="ko-KR" altLang="en-US" dirty="0" smtClean="0"/>
              <a:t> 또는 소프트웨어가 요청한 데이터 또는 서비스가 프로그래밍 방식을 통해 전달되도록하는 것입니다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개발자는 또한 핵심 애플리케이션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및 애플리케이션 통합</a:t>
            </a:r>
            <a:r>
              <a:rPr lang="en-US" altLang="ko-KR" dirty="0" smtClean="0"/>
              <a:t>, API </a:t>
            </a:r>
            <a:r>
              <a:rPr lang="ko-KR" altLang="en-US" dirty="0" smtClean="0"/>
              <a:t>및 기타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프로세스로 구성된 시스템의 전체 </a:t>
            </a:r>
            <a:r>
              <a:rPr lang="ko-KR" altLang="en-US" dirty="0" err="1" smtClean="0"/>
              <a:t>백엔드를</a:t>
            </a:r>
            <a:r>
              <a:rPr lang="ko-KR" altLang="en-US" dirty="0" smtClean="0"/>
              <a:t> 작성하고 유지 보수합니다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개발자는 모든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애플리케이션 또는 시스템의 테스트 및 디버깅을 수행합니다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06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개발자 </a:t>
            </a:r>
            <a:r>
              <a:rPr lang="ko-KR" altLang="en-US" dirty="0" err="1" smtClean="0"/>
              <a:t>로드맵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2023 백엔드 개발자 로드맵 feat. 현직 백엔드 개발자 | zero-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665" y="1515979"/>
            <a:ext cx="3644165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03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개발자 기술 면접 질문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CI/CD</a:t>
            </a:r>
            <a:r>
              <a:rPr lang="ko-KR" altLang="en-US" dirty="0" smtClean="0"/>
              <a:t>가 무엇이고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차이점은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스프링프레임워크에서 </a:t>
            </a:r>
            <a:r>
              <a:rPr lang="en-US" altLang="ko-KR" dirty="0" smtClean="0"/>
              <a:t>DTO</a:t>
            </a:r>
            <a:r>
              <a:rPr lang="ko-KR" altLang="en-US" dirty="0" smtClean="0"/>
              <a:t>가 무엇인가</a:t>
            </a:r>
            <a:endParaRPr lang="en-US" altLang="ko-KR" dirty="0" smtClean="0"/>
          </a:p>
          <a:p>
            <a:r>
              <a:rPr lang="ko-KR" altLang="en-US" dirty="0" smtClean="0"/>
              <a:t>객체지향에서 추상클래스와 인터페이스의 차이는 무엇인가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자바의 데이터 </a:t>
            </a:r>
            <a:r>
              <a:rPr lang="ko-KR" altLang="en-US" dirty="0" err="1" smtClean="0"/>
              <a:t>타입중</a:t>
            </a:r>
            <a:r>
              <a:rPr lang="ko-KR" altLang="en-US" dirty="0" smtClean="0"/>
              <a:t> 기본형과 </a:t>
            </a:r>
            <a:r>
              <a:rPr lang="ko-KR" altLang="en-US" dirty="0" err="1" smtClean="0"/>
              <a:t>참조형의</a:t>
            </a:r>
            <a:r>
              <a:rPr lang="ko-KR" altLang="en-US" dirty="0" smtClean="0"/>
              <a:t> 차이는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알고리즘 </a:t>
            </a:r>
            <a:r>
              <a:rPr lang="ko-KR" altLang="en-US" dirty="0" err="1" smtClean="0"/>
              <a:t>이진탐색</a:t>
            </a:r>
            <a:r>
              <a:rPr lang="ko-KR" altLang="en-US" dirty="0" smtClean="0"/>
              <a:t> 알고리즘의 </a:t>
            </a:r>
            <a:r>
              <a:rPr lang="ko-KR" altLang="en-US" dirty="0" err="1" smtClean="0"/>
              <a:t>탐색과정을</a:t>
            </a:r>
            <a:r>
              <a:rPr lang="ko-KR" altLang="en-US" dirty="0" smtClean="0"/>
              <a:t> 설명하라</a:t>
            </a:r>
            <a:endParaRPr lang="en-US" altLang="ko-KR" dirty="0" smtClean="0"/>
          </a:p>
          <a:p>
            <a:r>
              <a:rPr lang="en-US" altLang="ko-KR" dirty="0" smtClean="0"/>
              <a:t>CS </a:t>
            </a:r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r>
              <a:rPr lang="ko-KR" altLang="en-US" dirty="0" smtClean="0"/>
              <a:t>보안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인증 패스워드 암호화하는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암호화</a:t>
            </a:r>
            <a:endParaRPr lang="en-US" altLang="ko-KR" dirty="0" smtClean="0"/>
          </a:p>
          <a:p>
            <a:r>
              <a:rPr lang="en-US" altLang="ko-KR" dirty="0" smtClean="0"/>
              <a:t>HTTP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의 차이점은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CCR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SSR</a:t>
            </a:r>
            <a:r>
              <a:rPr lang="ko-KR" altLang="en-US" dirty="0" smtClean="0"/>
              <a:t>의 차이점</a:t>
            </a:r>
            <a:endParaRPr lang="en-US" altLang="ko-KR" dirty="0" smtClean="0"/>
          </a:p>
          <a:p>
            <a:r>
              <a:rPr lang="ko-KR" altLang="en-US" dirty="0" smtClean="0"/>
              <a:t>데이터베이스의 </a:t>
            </a:r>
            <a:r>
              <a:rPr lang="en-US" altLang="ko-KR" dirty="0" smtClean="0"/>
              <a:t>ORM</a:t>
            </a:r>
            <a:r>
              <a:rPr lang="ko-KR" altLang="en-US" dirty="0" smtClean="0"/>
              <a:t>이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04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324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프런트엔드와 백엔드의 차이</vt:lpstr>
      <vt:lpstr>프런트엔드 개발자의 직무정의</vt:lpstr>
      <vt:lpstr>프런트엔드 개발자가 하는 일</vt:lpstr>
      <vt:lpstr>프런트엔드 개발자 로드맵</vt:lpstr>
      <vt:lpstr>프런트엔드 개발자의 어려운 점</vt:lpstr>
      <vt:lpstr>프런트엔드 개발자 기술 면접 질문 예시</vt:lpstr>
      <vt:lpstr>백엔드 개발자의 직무정의</vt:lpstr>
      <vt:lpstr>백엔드 개발자 로드맵</vt:lpstr>
      <vt:lpstr>백엔드 개발자 기술 면접 질문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프런트엔드와 백에드의 차이</dc:title>
  <dc:creator>학생</dc:creator>
  <cp:lastModifiedBy>학생</cp:lastModifiedBy>
  <cp:revision>15</cp:revision>
  <dcterms:created xsi:type="dcterms:W3CDTF">2023-04-13T08:13:41Z</dcterms:created>
  <dcterms:modified xsi:type="dcterms:W3CDTF">2023-04-13T08:57:56Z</dcterms:modified>
</cp:coreProperties>
</file>