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877" r:id="rId3"/>
    <p:sldId id="881" r:id="rId4"/>
    <p:sldId id="883" r:id="rId5"/>
    <p:sldId id="884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4" r:id="rId14"/>
    <p:sldId id="895" r:id="rId15"/>
    <p:sldId id="896" r:id="rId16"/>
    <p:sldId id="897" r:id="rId17"/>
    <p:sldId id="899" r:id="rId18"/>
    <p:sldId id="900" r:id="rId19"/>
    <p:sldId id="901" r:id="rId20"/>
    <p:sldId id="902" r:id="rId21"/>
    <p:sldId id="904" r:id="rId22"/>
    <p:sldId id="905" r:id="rId23"/>
    <p:sldId id="906" r:id="rId24"/>
    <p:sldId id="907" r:id="rId25"/>
    <p:sldId id="908" r:id="rId26"/>
    <p:sldId id="909" r:id="rId2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4" autoAdjust="0"/>
    <p:restoredTop sz="97693" autoAdjust="0"/>
  </p:normalViewPr>
  <p:slideViewPr>
    <p:cSldViewPr>
      <p:cViewPr varScale="1">
        <p:scale>
          <a:sx n="80" d="100"/>
          <a:sy n="80" d="100"/>
        </p:scale>
        <p:origin x="70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2023-06-05(Mon)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2023-06-05(Mon)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marL="357187" lvl="1" indent="0">
              <a:buNone/>
            </a:pPr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1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1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 smtClean="0"/>
              <a:t>불린</a:t>
            </a:r>
            <a:r>
              <a:rPr lang="en-US" altLang="ko-KR" dirty="0" smtClean="0"/>
              <a:t>(</a:t>
            </a:r>
            <a:r>
              <a:rPr lang="en-US" altLang="ko-KR" dirty="0"/>
              <a:t>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420888"/>
            <a:ext cx="7135338" cy="6490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3248"/>
            <a:ext cx="7200800" cy="34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3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" y="160883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0486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5" y="917187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0" y="1440853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0" y="213285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40" y="5373216"/>
            <a:ext cx="7632848" cy="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0240"/>
            <a:ext cx="8423583" cy="39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</a:t>
            </a:r>
            <a:r>
              <a:rPr lang="en-US" altLang="ko-KR" dirty="0" smtClean="0"/>
              <a:t>%&gt;</a:t>
            </a:r>
            <a:r>
              <a:rPr lang="ko-KR" altLang="en-US" dirty="0" smtClean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3608" y="908720"/>
            <a:ext cx="7056784" cy="5790323"/>
            <a:chOff x="306110" y="957668"/>
            <a:chExt cx="8458703" cy="69406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10" y="957668"/>
              <a:ext cx="8457414" cy="2091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4"/>
              <a:ext cx="8441285" cy="4973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4076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</a:t>
            </a:r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03648" y="1628800"/>
            <a:ext cx="5917485" cy="5209564"/>
            <a:chOff x="755576" y="1531804"/>
            <a:chExt cx="6354181" cy="55940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847526"/>
              <a:ext cx="6328236" cy="227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31804"/>
              <a:ext cx="6354181" cy="340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7229522" cy="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</TotalTime>
  <Words>316</Words>
  <Application>Microsoft Office PowerPoint</Application>
  <PresentationFormat>화면 슬라이드 쇼(4:3)</PresentationFormat>
  <Paragraphs>68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휴먼매직체</vt:lpstr>
      <vt:lpstr>Arial</vt:lpstr>
      <vt:lpstr>Wingdings</vt:lpstr>
      <vt:lpstr>1_마스터</vt:lpstr>
      <vt:lpstr>스크립트 태그</vt:lpstr>
      <vt:lpstr>PowerPoint 프레젠테이션</vt:lpstr>
      <vt:lpstr>1. 스크립트 태그의 종류</vt:lpstr>
      <vt:lpstr>1. 스크립트 태그의 개요</vt:lpstr>
      <vt:lpstr>1. 스크립트 태그의 개요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knyatom@google.co.kr</cp:lastModifiedBy>
  <cp:revision>272</cp:revision>
  <dcterms:created xsi:type="dcterms:W3CDTF">2011-01-05T15:14:06Z</dcterms:created>
  <dcterms:modified xsi:type="dcterms:W3CDTF">2023-06-05T13:07:14Z</dcterms:modified>
</cp:coreProperties>
</file>