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877" r:id="rId3"/>
    <p:sldId id="879" r:id="rId4"/>
    <p:sldId id="881" r:id="rId5"/>
    <p:sldId id="882" r:id="rId6"/>
    <p:sldId id="883" r:id="rId7"/>
    <p:sldId id="884" r:id="rId8"/>
    <p:sldId id="885" r:id="rId9"/>
    <p:sldId id="886" r:id="rId10"/>
    <p:sldId id="887" r:id="rId11"/>
    <p:sldId id="888" r:id="rId12"/>
    <p:sldId id="889" r:id="rId13"/>
    <p:sldId id="908" r:id="rId14"/>
    <p:sldId id="909" r:id="rId15"/>
    <p:sldId id="910" r:id="rId16"/>
    <p:sldId id="911" r:id="rId17"/>
    <p:sldId id="912" r:id="rId18"/>
    <p:sldId id="913" r:id="rId19"/>
    <p:sldId id="915" r:id="rId20"/>
    <p:sldId id="924" r:id="rId21"/>
    <p:sldId id="916" r:id="rId22"/>
    <p:sldId id="917" r:id="rId23"/>
    <p:sldId id="918" r:id="rId24"/>
    <p:sldId id="919" r:id="rId25"/>
    <p:sldId id="920" r:id="rId26"/>
    <p:sldId id="921" r:id="rId27"/>
    <p:sldId id="922" r:id="rId28"/>
    <p:sldId id="923" r:id="rId29"/>
    <p:sldId id="891" r:id="rId30"/>
    <p:sldId id="892" r:id="rId31"/>
    <p:sldId id="893" r:id="rId32"/>
    <p:sldId id="894" r:id="rId33"/>
    <p:sldId id="895" r:id="rId34"/>
    <p:sldId id="897" r:id="rId35"/>
    <p:sldId id="898" r:id="rId36"/>
    <p:sldId id="900" r:id="rId37"/>
    <p:sldId id="901" r:id="rId38"/>
    <p:sldId id="902" r:id="rId39"/>
    <p:sldId id="903" r:id="rId40"/>
    <p:sldId id="904" r:id="rId41"/>
    <p:sldId id="905" r:id="rId42"/>
    <p:sldId id="906" r:id="rId43"/>
    <p:sldId id="907" r:id="rId44"/>
    <p:sldId id="275" r:id="rId4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79" d="100"/>
          <a:sy n="79" d="100"/>
        </p:scale>
        <p:origin x="768" y="8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2023-06-05(Mon)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2023-06-05(Mon)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/44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문자 인코딩 유형을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문자 인코딩 유형의 기본 값은 </a:t>
            </a:r>
            <a:r>
              <a:rPr lang="en-US" altLang="ko-KR" dirty="0"/>
              <a:t>ISO-8859-1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E21A3B2-32E0-4BBF-A3CB-617AA198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3" y="2276872"/>
            <a:ext cx="7747942" cy="1270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51" y="3961721"/>
            <a:ext cx="7776864" cy="767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4222995" y="35487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9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사용할 자바 클래스를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둘 이상의 자바 클래스를 포함하는 경우 쉼표</a:t>
            </a:r>
            <a:r>
              <a:rPr lang="en-US" altLang="ko-KR" dirty="0"/>
              <a:t>(,)</a:t>
            </a:r>
            <a:r>
              <a:rPr lang="ko-KR" altLang="en-US" dirty="0"/>
              <a:t>로 구분하여 연속해서 여러 개의 자바 클래스를 설정</a:t>
            </a:r>
            <a:endParaRPr lang="en-US" altLang="ko-KR" dirty="0"/>
          </a:p>
          <a:p>
            <a:pPr lvl="1"/>
            <a:r>
              <a:rPr lang="ko-KR" altLang="en-US" dirty="0"/>
              <a:t>또는 여러 개의 자바 클래스를 각각 별도로 설정할 수도 있음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6AD75092-F563-485B-B725-1FEA536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7" y="2996952"/>
            <a:ext cx="8334375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2" y="4245616"/>
            <a:ext cx="8324850" cy="106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32" y="5438721"/>
            <a:ext cx="8229600" cy="1019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4300328" y="511944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8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DA852FD-387A-4751-9806-F376B8FAAA6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76" y="3217934"/>
            <a:ext cx="3019048" cy="1142857"/>
          </a:xfr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C9044375-86A1-41ED-A1E9-4AFAC164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5" y="909975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56035" y="1916832"/>
            <a:ext cx="8374491" cy="3888432"/>
            <a:chOff x="401556" y="1706826"/>
            <a:chExt cx="8374491" cy="35917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56" y="1706826"/>
              <a:ext cx="8315325" cy="27717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672" y="4365104"/>
              <a:ext cx="8334375" cy="93345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C1490A8-F9C0-4E35-B117-847781C62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29549"/>
            <a:ext cx="3198861" cy="13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en-US" altLang="ko-KR" dirty="0"/>
              <a:t>HTTP </a:t>
            </a:r>
            <a:r>
              <a:rPr lang="ko-KR" altLang="en-US" dirty="0"/>
              <a:t>세션 사용 여부를 설정하는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값 </a:t>
            </a:r>
            <a:r>
              <a:rPr lang="en-US" altLang="ko-KR" dirty="0" smtClean="0"/>
              <a:t>: </a:t>
            </a:r>
            <a:r>
              <a:rPr lang="ko-KR" altLang="en-US" dirty="0"/>
              <a:t>세션을 자동으로 사용하는 </a:t>
            </a:r>
            <a:r>
              <a:rPr lang="en-US" altLang="ko-KR" dirty="0" smtClean="0"/>
              <a:t>true</a:t>
            </a:r>
          </a:p>
          <a:p>
            <a:pPr lvl="2"/>
            <a:r>
              <a:rPr lang="ko-KR" altLang="en-US" b="0" dirty="0"/>
              <a:t>만약 </a:t>
            </a:r>
            <a:r>
              <a:rPr lang="en-US" altLang="ko-KR" b="0" dirty="0"/>
              <a:t>session </a:t>
            </a:r>
            <a:r>
              <a:rPr lang="ko-KR" altLang="en-US" b="0" dirty="0"/>
              <a:t>속성 값을 </a:t>
            </a:r>
            <a:r>
              <a:rPr lang="en-US" altLang="ko-KR" b="0" dirty="0"/>
              <a:t>false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설정할 경우</a:t>
            </a:r>
            <a:endParaRPr lang="en-US" altLang="ko-KR" b="0" dirty="0" smtClean="0"/>
          </a:p>
          <a:p>
            <a:pPr lvl="3">
              <a:lnSpc>
                <a:spcPct val="150000"/>
              </a:lnSpc>
            </a:pPr>
            <a:r>
              <a:rPr lang="ko-KR" altLang="en-US" b="0" dirty="0" smtClean="0"/>
              <a:t> </a:t>
            </a:r>
            <a:r>
              <a:rPr lang="ko-KR" altLang="en-US" b="0" dirty="0"/>
              <a:t>해당 </a:t>
            </a:r>
            <a:r>
              <a:rPr lang="en-US" altLang="ko-KR" b="0" dirty="0"/>
              <a:t>JSP </a:t>
            </a:r>
            <a:r>
              <a:rPr lang="ko-KR" altLang="en-US" b="0" dirty="0"/>
              <a:t>페이지에서 내장 객체인 </a:t>
            </a:r>
            <a:r>
              <a:rPr lang="en-US" altLang="ko-KR" b="0" dirty="0"/>
              <a:t>session </a:t>
            </a:r>
            <a:r>
              <a:rPr lang="ko-KR" altLang="en-US" b="0" dirty="0"/>
              <a:t>변수를 </a:t>
            </a:r>
            <a:r>
              <a:rPr lang="ko-KR" altLang="en-US" b="0" dirty="0" smtClean="0"/>
              <a:t>사용할 </a:t>
            </a:r>
            <a:r>
              <a:rPr lang="ko-KR" altLang="en-US" b="0" dirty="0"/>
              <a:t>수 없다는 의미이므로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</a:t>
            </a:r>
            <a:r>
              <a:rPr lang="ko-KR" altLang="en-US" b="0" dirty="0" smtClean="0"/>
              <a:t>해당 </a:t>
            </a:r>
            <a:r>
              <a:rPr lang="ko-KR" altLang="en-US" b="0" dirty="0"/>
              <a:t>페이지에 대해 세션을 유지 관리할 </a:t>
            </a:r>
            <a:r>
              <a:rPr lang="ko-KR" altLang="en-US" b="0" dirty="0" smtClean="0"/>
              <a:t>수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7644568" cy="8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47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buffer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출력 버퍼 크기를 설정하는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sz="2000" b="0" dirty="0"/>
              <a:t>속성 </a:t>
            </a:r>
            <a:r>
              <a:rPr lang="ko-KR" altLang="en-US" sz="2000" b="0" dirty="0" smtClean="0"/>
              <a:t>값 </a:t>
            </a:r>
            <a:r>
              <a:rPr lang="en-US" altLang="ko-KR" sz="2000" b="0" dirty="0" smtClean="0"/>
              <a:t>: </a:t>
            </a:r>
            <a:r>
              <a:rPr lang="en-US" altLang="ko-KR" b="0" dirty="0" smtClean="0"/>
              <a:t>none</a:t>
            </a:r>
            <a:r>
              <a:rPr lang="ko-KR" altLang="en-US" b="0" dirty="0"/>
              <a:t>과 ‘버퍼 크기’로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2"/>
            <a:r>
              <a:rPr lang="ko-KR" altLang="en-US" dirty="0" smtClean="0"/>
              <a:t>버퍼 크기 </a:t>
            </a:r>
            <a:r>
              <a:rPr lang="en-US" altLang="ko-KR" dirty="0" smtClean="0"/>
              <a:t>: </a:t>
            </a:r>
            <a:r>
              <a:rPr lang="ko-KR" altLang="en-US" dirty="0"/>
              <a:t>출력 버퍼에 먼저 기록한 후 웹 브라우저로 </a:t>
            </a:r>
            <a:r>
              <a:rPr lang="ko-KR" altLang="en-US" dirty="0" smtClean="0"/>
              <a:t>보냄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994042" cy="77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6962938" cy="87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10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7543"/>
            <a:ext cx="839027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9" y="1944834"/>
            <a:ext cx="8478921" cy="354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10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autoFlush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isThreadSafe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info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659231" cy="87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74432"/>
            <a:ext cx="7708110" cy="90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7688559" cy="9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02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8" y="908720"/>
            <a:ext cx="8462791" cy="61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5" y="1844824"/>
            <a:ext cx="8441285" cy="37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419777" cy="9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en-US" altLang="ko-KR" b="0" dirty="0" smtClean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/ch03/ </a:t>
            </a:r>
            <a:r>
              <a:rPr lang="ko-KR" altLang="en-US" b="0" dirty="0"/>
              <a:t>폴더에 다음과 같이 웹 </a:t>
            </a:r>
            <a:r>
              <a:rPr lang="ko-KR" altLang="en-US" b="0" dirty="0" smtClean="0"/>
              <a:t>페이지 작성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‘</a:t>
            </a:r>
            <a:r>
              <a:rPr lang="en-US" altLang="ko-KR" b="0" dirty="0"/>
              <a:t>http://</a:t>
            </a:r>
            <a:r>
              <a:rPr lang="en-US" altLang="ko-KR" b="0" dirty="0" smtClean="0"/>
              <a:t>localhost:8080/JSPBook/ch03/page_errorPage.jsp</a:t>
            </a:r>
            <a:r>
              <a:rPr lang="ko-KR" altLang="en-US" b="0" dirty="0" smtClean="0"/>
              <a:t>’에 들어가 </a:t>
            </a:r>
            <a:r>
              <a:rPr lang="ko-KR" altLang="en-US" b="0" dirty="0"/>
              <a:t>실행 </a:t>
            </a:r>
            <a:r>
              <a:rPr lang="ko-KR" altLang="en-US" b="0" dirty="0" smtClean="0"/>
              <a:t>결과 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064896" cy="56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43877"/>
            <a:ext cx="8136904" cy="398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taglib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출력 및 페이지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모듈화하기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553AAFD-4856-4645-B49A-C6650A79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6" y="4558093"/>
            <a:ext cx="7962900" cy="18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1128611"/>
            <a:ext cx="8686800" cy="5715000"/>
          </a:xfrm>
        </p:spPr>
        <p:txBody>
          <a:bodyPr/>
          <a:lstStyle/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/ch03/ </a:t>
            </a:r>
            <a:r>
              <a:rPr lang="ko-KR" altLang="en-US" b="0" dirty="0" smtClean="0"/>
              <a:t>폴더에 </a:t>
            </a:r>
            <a:r>
              <a:rPr lang="en-US" altLang="ko-KR" b="0" dirty="0" err="1"/>
              <a:t>page_errorPage.jsp</a:t>
            </a:r>
            <a:r>
              <a:rPr lang="en-US" altLang="ko-KR" b="0" dirty="0"/>
              <a:t> </a:t>
            </a:r>
            <a:r>
              <a:rPr lang="ko-KR" altLang="en-US" b="0" dirty="0"/>
              <a:t>파일의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</a:t>
            </a:r>
            <a:r>
              <a:rPr lang="ko-KR" altLang="en-US" b="0" dirty="0" smtClean="0"/>
              <a:t>수정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‘</a:t>
            </a:r>
            <a:r>
              <a:rPr lang="en-US" altLang="ko-KR" b="0" dirty="0"/>
              <a:t>http://</a:t>
            </a:r>
            <a:r>
              <a:rPr lang="en-US" altLang="ko-KR" b="0" dirty="0" smtClean="0"/>
              <a:t>localhost:8080/JSPBook/ch03/page_errorPage.jsp</a:t>
            </a:r>
            <a:r>
              <a:rPr lang="ko-KR" altLang="en-US" b="0" dirty="0" smtClean="0"/>
              <a:t>’</a:t>
            </a:r>
            <a:r>
              <a:rPr lang="ko-KR" altLang="en-US" dirty="0" smtClean="0"/>
              <a:t>에 들어가</a:t>
            </a:r>
            <a:r>
              <a:rPr lang="ko-KR" altLang="en-US" b="0" dirty="0" smtClean="0"/>
              <a:t> </a:t>
            </a:r>
            <a:r>
              <a:rPr lang="ko-KR" altLang="en-US" b="0" dirty="0"/>
              <a:t>실행 </a:t>
            </a:r>
            <a:r>
              <a:rPr lang="ko-KR" altLang="en-US" b="0" dirty="0" smtClean="0"/>
              <a:t>결과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2" y="2060848"/>
            <a:ext cx="7737436" cy="409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36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22774" cy="354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isErrorPage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4" y="1412776"/>
            <a:ext cx="7659231" cy="8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441285" cy="58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5" y="1880143"/>
            <a:ext cx="8495051" cy="42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403648" cy="479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6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isELIgnored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425154" cy="9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66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179512" y="882352"/>
            <a:ext cx="8686800" cy="5715000"/>
          </a:xfrm>
        </p:spPr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/ch03/ </a:t>
            </a:r>
            <a:r>
              <a:rPr lang="ko-KR" altLang="en-US" dirty="0"/>
              <a:t>폴더에 다음과 같이 웹 페이지 작성</a:t>
            </a:r>
            <a:endParaRPr lang="en-US" altLang="ko-KR" dirty="0"/>
          </a:p>
          <a:p>
            <a:pPr lvl="3"/>
            <a:r>
              <a:rPr lang="ko-KR" altLang="en-US" dirty="0"/>
              <a:t>‘</a:t>
            </a:r>
            <a:r>
              <a:rPr lang="en-US" altLang="ko-KR" dirty="0"/>
              <a:t>http://</a:t>
            </a:r>
            <a:r>
              <a:rPr lang="en-US" altLang="ko-KR" dirty="0" smtClean="0"/>
              <a:t>localhost:8080/JSPBook/ch03/</a:t>
            </a:r>
            <a:r>
              <a:rPr lang="en-US" altLang="ko-KR" dirty="0"/>
              <a:t>page_isELIgnored.jsp</a:t>
            </a:r>
            <a:r>
              <a:rPr lang="ko-KR" altLang="en-US" dirty="0" smtClean="0"/>
              <a:t>’</a:t>
            </a:r>
            <a:r>
              <a:rPr lang="ko-KR" altLang="en-US" dirty="0"/>
              <a:t>에 들어가 실행 결과 확인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688558" cy="54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0" y="2492896"/>
            <a:ext cx="7840081" cy="386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66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/ch03/ </a:t>
            </a:r>
            <a:r>
              <a:rPr lang="ko-KR" altLang="en-US" dirty="0"/>
              <a:t>폴더에 </a:t>
            </a:r>
            <a:r>
              <a:rPr lang="en-US" altLang="ko-KR" dirty="0" err="1" smtClean="0"/>
              <a:t>page_isELIgnored.jsp</a:t>
            </a:r>
            <a:r>
              <a:rPr lang="en-US" altLang="ko-KR" dirty="0" smtClean="0"/>
              <a:t> </a:t>
            </a:r>
            <a:r>
              <a:rPr lang="ko-KR" altLang="en-US" dirty="0"/>
              <a:t>파일의 </a:t>
            </a:r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태그를 수정</a:t>
            </a:r>
            <a:endParaRPr lang="en-US" altLang="ko-KR" dirty="0"/>
          </a:p>
          <a:p>
            <a:pPr lvl="3"/>
            <a:r>
              <a:rPr lang="ko-KR" altLang="en-US" dirty="0"/>
              <a:t>‘</a:t>
            </a:r>
            <a:r>
              <a:rPr lang="en-US" altLang="ko-KR" dirty="0"/>
              <a:t>http://</a:t>
            </a:r>
            <a:r>
              <a:rPr lang="en-US" altLang="ko-KR" dirty="0" smtClean="0"/>
              <a:t>localhost:8080/JSPBook/ch03</a:t>
            </a:r>
            <a:r>
              <a:rPr lang="en-US" altLang="ko-KR" dirty="0"/>
              <a:t>/page_isELIgnored.jsp</a:t>
            </a:r>
            <a:r>
              <a:rPr lang="ko-KR" altLang="en-US" dirty="0" smtClean="0"/>
              <a:t>’</a:t>
            </a:r>
            <a:r>
              <a:rPr lang="ko-KR" altLang="en-US" dirty="0"/>
              <a:t>에 들어가 실행 결과 확인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722774" cy="434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675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isScriptingEnabled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7" y="1484784"/>
            <a:ext cx="7693446" cy="8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85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endParaRPr lang="en-US" altLang="ko-KR" dirty="0"/>
          </a:p>
          <a:p>
            <a:pPr lvl="2"/>
            <a:r>
              <a:rPr lang="en-US" altLang="ko-KR" dirty="0"/>
              <a:t>HTML, JSP, </a:t>
            </a:r>
            <a:r>
              <a:rPr lang="ko-KR" altLang="en-US" dirty="0"/>
              <a:t>텍스트 파일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태그는 </a:t>
            </a:r>
            <a:r>
              <a:rPr lang="en-US" altLang="ko-KR" dirty="0"/>
              <a:t>JSP </a:t>
            </a:r>
            <a:r>
              <a:rPr lang="ko-KR" altLang="en-US" dirty="0"/>
              <a:t>페이지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 가능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ko-KR" altLang="en-US" dirty="0"/>
              <a:t>속성 값 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이때 외부 파일이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21" y="3068960"/>
            <a:ext cx="7688558" cy="59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98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페이지를 어떻게 처리할 것인지를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페이지와 관련된 정보를 </a:t>
            </a:r>
            <a:r>
              <a:rPr lang="en-US" altLang="ko-KR" dirty="0"/>
              <a:t>JSP</a:t>
            </a:r>
            <a:r>
              <a:rPr lang="ko-KR" altLang="en-US" dirty="0"/>
              <a:t>컨테이너에 지시하는 메시지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82FC2F9-D5D3-4F18-9799-A606A833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2810632"/>
            <a:ext cx="7848872" cy="19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78951CD-1501-4EE1-A759-D9701BDB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6D95DE3-26A4-4B51-ABAE-319DB4D687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98440"/>
            <a:ext cx="5472608" cy="297893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708110" cy="262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024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B0F1A7-A473-4198-9F05-E156ACC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D6B8DA1-CBD7-4360-B5CD-485C6AE5E0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455048" cy="3672408"/>
          </a:xfrm>
        </p:spPr>
      </p:pic>
    </p:spTree>
    <p:extLst>
      <p:ext uri="{BB962C8B-B14F-4D97-AF65-F5344CB8AC3E}">
        <p14:creationId xmlns:p14="http://schemas.microsoft.com/office/powerpoint/2010/main" val="1666883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EC808E8-F5D1-427F-B855-B19B4D48731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09" y="3075077"/>
            <a:ext cx="3152381" cy="1428571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5FD6D3-E3F0-4968-82A2-925163B1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5" y="923180"/>
            <a:ext cx="823912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28" y="1489948"/>
            <a:ext cx="5908627" cy="33692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537" y="3430791"/>
            <a:ext cx="4754935" cy="3216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9F8CAF-CE10-4F29-83F8-5E6DC44B6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18250"/>
            <a:ext cx="28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4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A028366-76F0-4CC1-847B-929FE45C22E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43" y="2741744"/>
            <a:ext cx="2885714" cy="2095238"/>
          </a:xfr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7964A35D-35EA-4A8D-B987-2C446A2B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31818"/>
            <a:ext cx="8181975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68" y="1591279"/>
            <a:ext cx="5760640" cy="34998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13" y="5557901"/>
            <a:ext cx="576064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862" y="2426259"/>
            <a:ext cx="5156584" cy="3212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B7B953-A80C-4169-A259-EB2894C6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52936"/>
            <a:ext cx="187220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4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표현 언어</a:t>
            </a:r>
            <a:r>
              <a:rPr lang="en-US" altLang="ko-KR" dirty="0"/>
              <a:t>, JSTL, </a:t>
            </a:r>
            <a:r>
              <a:rPr lang="ko-KR" altLang="en-US" dirty="0"/>
              <a:t>사용자 정의 태그</a:t>
            </a:r>
            <a:r>
              <a:rPr lang="en-US" altLang="ko-KR" dirty="0"/>
              <a:t>(custom tag) </a:t>
            </a:r>
            <a:r>
              <a:rPr lang="ko-KR" altLang="en-US" dirty="0"/>
              <a:t>등 태그 라이브러리를 설정하는 태그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4" y="2924943"/>
            <a:ext cx="7659231" cy="325999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5" y="2132856"/>
            <a:ext cx="7659231" cy="57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614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CBCB4F0-2FFA-4C68-8FFD-B4738D61A2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666" y="3217934"/>
            <a:ext cx="2666667" cy="1142857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98F67B9D-B8DA-4452-8EF9-C9220DC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5612" y="134076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sz="1800" b="0" dirty="0"/>
              <a:t>/WEB-INF/lib/ </a:t>
            </a:r>
            <a:r>
              <a:rPr lang="ko-KR" altLang="en-US" sz="1800" b="0" dirty="0"/>
              <a:t>폴더에 </a:t>
            </a:r>
            <a:r>
              <a:rPr lang="en-US" altLang="ko-KR" sz="1800" b="0" dirty="0"/>
              <a:t>JSTL </a:t>
            </a:r>
            <a:r>
              <a:rPr lang="ko-KR" altLang="en-US" sz="1800" b="0" dirty="0"/>
              <a:t>태그 라이브러리인 </a:t>
            </a:r>
            <a:r>
              <a:rPr lang="en-US" altLang="ko-KR" sz="1800" b="0" dirty="0"/>
              <a:t>JSTL-1.2.jar </a:t>
            </a:r>
            <a:r>
              <a:rPr lang="ko-KR" altLang="en-US" sz="1800" b="0" dirty="0" smtClean="0"/>
              <a:t>파일 추가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42" y="959246"/>
            <a:ext cx="82391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204864"/>
            <a:ext cx="8315325" cy="419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490654-9B03-4D91-B6D9-FF55D2A9F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0" y="3068960"/>
            <a:ext cx="266666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DB9D67E-3C29-419D-9E1A-063D1DE6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7" y="1556792"/>
            <a:ext cx="8286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26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B2539F-588F-4A71-83D3-9B966B54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B7BB551-3CE0-4BE9-A79F-F1626E1AEE4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33419" cy="4009843"/>
          </a:xfrm>
        </p:spPr>
      </p:pic>
    </p:spTree>
    <p:extLst>
      <p:ext uri="{BB962C8B-B14F-4D97-AF65-F5344CB8AC3E}">
        <p14:creationId xmlns:p14="http://schemas.microsoft.com/office/powerpoint/2010/main" val="1996019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0FD1A75-C668-46A8-80AE-B049DAA6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5" y="931818"/>
            <a:ext cx="82486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3" y="1840682"/>
            <a:ext cx="8334375" cy="281245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344AFBB-C1A5-4561-8092-C30FA341197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36913"/>
            <a:ext cx="2668000" cy="1512168"/>
          </a:xfrm>
        </p:spPr>
      </p:pic>
    </p:spTree>
    <p:extLst>
      <p:ext uri="{BB962C8B-B14F-4D97-AF65-F5344CB8AC3E}">
        <p14:creationId xmlns:p14="http://schemas.microsoft.com/office/powerpoint/2010/main" val="2227912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F8B6C5D-9058-4022-BFC9-C6CAFF57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6433" y="994966"/>
            <a:ext cx="8538534" cy="5588703"/>
            <a:chOff x="290264" y="600605"/>
            <a:chExt cx="8538534" cy="54206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264" y="4509121"/>
              <a:ext cx="8458200" cy="15121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98" y="600605"/>
              <a:ext cx="8458200" cy="4232498"/>
            </a:xfrm>
            <a:prstGeom prst="rect">
              <a:avLst/>
            </a:prstGeom>
          </p:spPr>
        </p:pic>
      </p:grp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1F02C87-48FC-4854-882C-73E391F090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53271"/>
            <a:ext cx="3600400" cy="1356527"/>
          </a:xfrm>
        </p:spPr>
      </p:pic>
    </p:spTree>
    <p:extLst>
      <p:ext uri="{BB962C8B-B14F-4D97-AF65-F5344CB8AC3E}">
        <p14:creationId xmlns:p14="http://schemas.microsoft.com/office/powerpoint/2010/main" val="80988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정보를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있지만 일반적으로 </a:t>
            </a:r>
            <a:r>
              <a:rPr lang="en-US" altLang="ko-KR" dirty="0"/>
              <a:t>JSP </a:t>
            </a:r>
            <a:r>
              <a:rPr lang="ko-KR" altLang="en-US" dirty="0"/>
              <a:t>페이지의 최상단에 선언하는 것을 권장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F5AC328-A3E2-4263-9C3F-6FF48E5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" y="2924944"/>
            <a:ext cx="824865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66E2CB1-4091-44F8-9468-77AC86C2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34828"/>
            <a:ext cx="82105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16832"/>
            <a:ext cx="853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7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4BBE78-F0BF-49F2-BEFB-C191F3A0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머리글 </a:t>
            </a:r>
            <a:r>
              <a:rPr lang="en-US" altLang="ko-KR" dirty="0"/>
              <a:t>JSP </a:t>
            </a:r>
            <a:r>
              <a:rPr lang="ko-KR" altLang="en-US" dirty="0"/>
              <a:t>페이지 작성하기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09464" y="1988840"/>
            <a:ext cx="8362728" cy="3043551"/>
            <a:chOff x="381222" y="2728912"/>
            <a:chExt cx="8362728" cy="304355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728912"/>
              <a:ext cx="8343900" cy="14001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222" y="3848413"/>
              <a:ext cx="8343900" cy="1924050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4" y="944262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7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4C85A47-D5EC-48A4-BBEC-F9975A3C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ko-KR" altLang="en-US" b="0" dirty="0"/>
              <a:t>바닥글 </a:t>
            </a:r>
            <a:r>
              <a:rPr lang="en-US" altLang="ko-KR" b="0" dirty="0"/>
              <a:t>JSP </a:t>
            </a:r>
            <a:r>
              <a:rPr lang="ko-KR" altLang="en-US" b="0" dirty="0"/>
              <a:t>페이지 작성하기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68503"/>
            <a:ext cx="8372475" cy="180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31817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34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40BCBDB-E21A-4F85-8E81-8D914ED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 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2" y="2056253"/>
            <a:ext cx="8401050" cy="40370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3" y="928817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속성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CA100DF-599B-422A-8574-018D40A2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628800"/>
            <a:ext cx="8248650" cy="49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Files </a:t>
            </a:r>
            <a:r>
              <a:rPr lang="ko-KR" altLang="en-US" dirty="0"/>
              <a:t>생성시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0D3A48E-6DF9-4F2E-AAED-224F2C0C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776864" cy="30236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7624" y="1700808"/>
            <a:ext cx="6768752" cy="504056"/>
          </a:xfrm>
          <a:prstGeom prst="rect">
            <a:avLst/>
          </a:prstGeom>
          <a:noFill/>
          <a:ln>
            <a:solidFill>
              <a:srgbClr val="FED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language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사용할 프로그래밍 언어를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기본 값은 </a:t>
            </a:r>
            <a:r>
              <a:rPr lang="en-US" altLang="ko-KR" dirty="0"/>
              <a:t>java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167ABE-6118-4FA6-8E56-C877E13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0" y="2279067"/>
            <a:ext cx="6726642" cy="11845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1" y="3573016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콘텐츠 유형</a:t>
            </a:r>
            <a:r>
              <a:rPr lang="en-US" altLang="ko-KR" dirty="0"/>
              <a:t>(MIME-type)</a:t>
            </a:r>
            <a:r>
              <a:rPr lang="ko-KR" altLang="en-US" dirty="0"/>
              <a:t>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콘텐츠 유형</a:t>
            </a:r>
            <a:endParaRPr lang="en-US" altLang="ko-KR" dirty="0"/>
          </a:p>
          <a:p>
            <a:pPr lvl="2"/>
            <a:r>
              <a:rPr lang="en-US" altLang="ko-KR" dirty="0"/>
              <a:t>text/html, text/xml, text/plain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기본 값은 </a:t>
            </a:r>
            <a:r>
              <a:rPr lang="en-US" altLang="ko-KR" dirty="0" smtClean="0"/>
              <a:t>text/html</a:t>
            </a:r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을 출력하는 </a:t>
            </a:r>
            <a:r>
              <a:rPr lang="en-US" altLang="ko-KR" dirty="0"/>
              <a:t>JSP </a:t>
            </a:r>
            <a:r>
              <a:rPr lang="ko-KR" altLang="en-US" dirty="0"/>
              <a:t>페이지는 </a:t>
            </a:r>
            <a:r>
              <a:rPr lang="en-US" altLang="ko-KR" dirty="0" err="1"/>
              <a:t>contentType</a:t>
            </a:r>
            <a:r>
              <a:rPr lang="ko-KR" altLang="en-US" dirty="0"/>
              <a:t>을 사용할 필요가 없음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FC362C9-B636-4BA4-9B5A-1B305A3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59" y="3651790"/>
            <a:ext cx="7488832" cy="1182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2" y="4887691"/>
            <a:ext cx="7626485" cy="12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5" y="904440"/>
            <a:ext cx="8210550" cy="533400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A14A4BC-FA0A-4300-8CDC-BDFD81AF9C9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57" y="2384601"/>
            <a:ext cx="3914286" cy="280952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1844824"/>
            <a:ext cx="8315325" cy="4133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143E54-2907-4421-B43C-53306BD87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76" y="2996952"/>
            <a:ext cx="3914286" cy="2809524"/>
          </a:xfrm>
          <a:prstGeom prst="rect">
            <a:avLst/>
          </a:prstGeom>
        </p:spPr>
      </p:pic>
      <p:sp>
        <p:nvSpPr>
          <p:cNvPr id="9" name="제목 6">
            <a:extLst>
              <a:ext uri="{FF2B5EF4-FFF2-40B4-BE49-F238E27FC236}">
                <a16:creationId xmlns:a16="http://schemas.microsoft.com/office/drawing/2014/main" id="{AFC362C9-B636-4BA4-9B5A-1B305A3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731744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256</TotalTime>
  <Words>788</Words>
  <Application>Microsoft Office PowerPoint</Application>
  <PresentationFormat>화면 슬라이드 쇼(4:3)</PresentationFormat>
  <Paragraphs>139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디렉티브 태그</vt:lpstr>
      <vt:lpstr>PowerPoint 프레젠테이션</vt:lpstr>
      <vt:lpstr>1. 디렉티브 태그의 개요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4. taglib 디렉티브 태그의 기능과 사용법</vt:lpstr>
      <vt:lpstr>4. taglib 디렉티브 태그의 기능과 사용법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knyatom@google.co.kr</cp:lastModifiedBy>
  <cp:revision>282</cp:revision>
  <dcterms:created xsi:type="dcterms:W3CDTF">2011-01-05T15:14:06Z</dcterms:created>
  <dcterms:modified xsi:type="dcterms:W3CDTF">2023-06-05T13:13:45Z</dcterms:modified>
</cp:coreProperties>
</file>