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4"/>
  </p:notesMasterIdLst>
  <p:sldIdLst>
    <p:sldId id="256" r:id="rId2"/>
    <p:sldId id="258" r:id="rId3"/>
    <p:sldId id="267" r:id="rId4"/>
    <p:sldId id="285" r:id="rId5"/>
    <p:sldId id="286" r:id="rId6"/>
    <p:sldId id="260" r:id="rId7"/>
    <p:sldId id="281" r:id="rId8"/>
    <p:sldId id="284" r:id="rId9"/>
    <p:sldId id="287" r:id="rId10"/>
    <p:sldId id="282" r:id="rId11"/>
    <p:sldId id="28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D116D-0210-4A7B-99D3-54F3A2BBE073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F2C7-F93F-4F3D-A617-EA891BD63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D93C-F469-573C-7985-68F5D9CF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EE4A3-C011-FD6C-4E8D-35DE89E2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0534F-BB6D-C656-56DF-308159A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4FA-822F-43CA-BAC1-D5828375BCB5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7BA8-24D5-09E9-76C0-76A41FF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3A60-41F5-6FE3-03CD-8AD3937F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127" y="6293427"/>
            <a:ext cx="27432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67D61A2-0039-4D59-8788-E8208751D1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40008-945E-B826-0A8C-5F188D6D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25DAE-B570-4775-FF24-59312AF0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D922-9B62-A053-C853-C7EAD1A7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7B72-DE5E-4C02-B601-E750CD59780D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92878-CE14-4AA7-2BA4-003B93AE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338FE-8E20-BFF4-44E4-20DD7AF1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364A6-847A-84B3-F60D-8F518E0C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28382-21C1-2B17-86CF-84AFF80D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B987-7E88-70BE-7A50-215E110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9B01-A6AF-44B1-99A9-ECDA5BD92EEA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3D89E-1877-A839-87DB-36BEA805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80D94-7774-2B4D-331C-912C17F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58639-FB71-0528-55B6-FF9267A1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3942-4C3B-8ACA-F60F-C71AC0AF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9385A-74B3-4F66-2279-2ACDCD45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5BF3-69D6-48D1-AF35-5D11452AF24C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72378-6127-48C7-033F-3EE43A53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51DED-AB20-BCA9-F8FB-2B51F3C2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10CAE-3390-36B7-1F07-1B66143A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C635C-AB4C-467B-3067-0309C9BB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3F3A7-8702-EC20-9DD3-E40E1B5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BBDD-59B2-494A-AC04-6034497D2468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884E9-8CEA-D4E2-4CD3-D4A1D84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535F1-70DF-AAB3-1FE6-2FB3AAD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8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43966-AAEA-BC4F-EFBA-BCF61E87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8C4A2-7F2F-9A11-59C2-E559368ED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1DC29-0A03-25DD-A358-B8E51D57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C5C9E-63FD-AD18-4AF7-8EFF7BEC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E5E9-E925-4902-82AE-EF0A4AECECDB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38893-963D-F8D6-6D7E-2E79246C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32FFA-9940-F944-A0E6-7B5202B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4BE1-BD71-61F7-A708-1499DE81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BBE54-70A5-3FB8-9CF3-6F80F14B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B244E-1EA8-62C2-3361-AA19BC3B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90BC3-8910-977C-AA11-53B83ACE1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03E9D-70FA-410B-9654-7B01E9BAA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FC4C5-A505-E16A-6163-F4979592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54F7-EB9C-4FAD-B60E-0B7BB410CB68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B3A8F-0898-530B-CDC3-8662CBAB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BB3CD-934E-774C-6991-C9ACC404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2EA03-2B81-10FC-F6A9-FE98122C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5C7015-2768-A383-FE9D-AEF5F105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5EA5-ED93-4D22-AEC0-DD2B0F90E222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99AE9-4015-E524-E19A-FFC6CC2A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935F70-5F8C-63A1-211F-C6E27455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6DD70-FF3F-E52D-1AB2-3C2B51BD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EBAB-ED98-4B1C-AC20-95AC824F7BE9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523E0-2710-DE1D-9751-B71C7B90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E47D4-2468-C390-8546-5028B8E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9A70B-A263-2F71-9CF4-0D5B3865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57D5-A39F-2CD3-A8D1-56F1DAAA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0A525-08E2-F524-4168-82257D50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86C57-B92B-94A9-2B00-74DAC2E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FAE8-3B81-44A0-997D-A14FE4918B17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BFBBC-C16E-52F5-08D2-C90367FA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38325-F8E3-385E-3E11-1320F180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995CB-B8FA-1919-1669-01862F5E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5FA82-D472-2FA6-B99F-B2851969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D23D-1CEA-0A9F-E4A0-A46BADE7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509F5-FBE9-59B7-C88D-058065D4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FFE4-FDF1-4A97-8B2F-57AEEA5038C8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C02CE-8DDF-605A-6C8F-F9238D1B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440C5-A0E1-0CC3-ECC4-C41492E1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808E1-8078-3FC0-285B-A3AE7FF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48A38-CDEF-7427-5D2C-7591B251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A2813-F3AD-5992-0D64-7835F87C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7CB8-1F36-4AD5-8C66-7845C01EC27A}" type="datetime1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6DBE4-4B1D-4540-C845-D70D1FC86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AAC1A-9234-BFF6-5CF6-778C31AE6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61A2-0039-4D59-8788-E8208751D1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4B0D75-C5BA-9AF3-B1EA-F523B54F45EE}"/>
              </a:ext>
            </a:extLst>
          </p:cNvPr>
          <p:cNvSpPr/>
          <p:nvPr userDrawn="1"/>
        </p:nvSpPr>
        <p:spPr>
          <a:xfrm>
            <a:off x="157018" y="136525"/>
            <a:ext cx="11877964" cy="6573693"/>
          </a:xfrm>
          <a:prstGeom prst="roundRect">
            <a:avLst>
              <a:gd name="adj" fmla="val 5848"/>
            </a:avLst>
          </a:prstGeom>
          <a:noFill/>
          <a:ln w="171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8928" y="689605"/>
            <a:ext cx="9144000" cy="1624013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b="1" dirty="0">
                <a:solidFill>
                  <a:schemeClr val="tx2">
                    <a:lumMod val="50000"/>
                  </a:schemeClr>
                </a:solidFill>
              </a:rPr>
              <a:t>2048</a:t>
            </a:r>
            <a:r>
              <a:rPr lang="ko-KR" altLang="en-US" sz="6000" b="1" dirty="0">
                <a:solidFill>
                  <a:schemeClr val="tx2">
                    <a:lumMod val="50000"/>
                  </a:schemeClr>
                </a:solidFill>
              </a:rPr>
              <a:t>게임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8928" y="4544383"/>
            <a:ext cx="9144000" cy="122169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학과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: VR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앱학과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조 이름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정박조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학번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:20222016, 202227033, 202227009 </a:t>
            </a:r>
          </a:p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이름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정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여원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박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하은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조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샛별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513307"/>
            <a:ext cx="8596668" cy="3880773"/>
          </a:xfrm>
        </p:spPr>
        <p:txBody>
          <a:bodyPr/>
          <a:lstStyle/>
          <a:p>
            <a:r>
              <a:rPr lang="ko-KR" altLang="en-US" dirty="0"/>
              <a:t>에러코드 작성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4464"/>
          <a:stretch/>
        </p:blipFill>
        <p:spPr>
          <a:xfrm>
            <a:off x="677334" y="2063813"/>
            <a:ext cx="4813311" cy="365125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7F931DC3-D46C-367D-5B96-AB1788AE6835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10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9CE24B6-283A-73F4-61F0-64FF41CC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가산점 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82164-5634-D20F-66E0-22F3AE4F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25" y="2063813"/>
            <a:ext cx="4316446" cy="2254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D07852-A1EF-085B-8511-BAF8AA4D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51980"/>
            <a:ext cx="3513124" cy="716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6D1E4F-EB97-9955-A376-B7988817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810818"/>
            <a:ext cx="8409127" cy="2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D0E022B5-53F3-05C6-765E-2D0EE7C7E58E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11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958D0C3-D456-438E-F516-658B4426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실행 영상</a:t>
            </a:r>
          </a:p>
        </p:txBody>
      </p:sp>
      <p:pic>
        <p:nvPicPr>
          <p:cNvPr id="2" name="KakaoTalk_20231127_045849312">
            <a:hlinkClick r:id="" action="ppaction://media"/>
            <a:extLst>
              <a:ext uri="{FF2B5EF4-FFF2-40B4-BE49-F238E27FC236}">
                <a16:creationId xmlns:a16="http://schemas.microsoft.com/office/drawing/2014/main" id="{E4C7C541-7836-8259-0319-61937D7F77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62800" y="581216"/>
            <a:ext cx="4267200" cy="548640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5C9F9D-F734-22F9-1C2E-FFA996F5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40" y="1511965"/>
            <a:ext cx="6390163" cy="1917035"/>
          </a:xfrm>
        </p:spPr>
        <p:txBody>
          <a:bodyPr>
            <a:no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플레이 영상입니다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START</a:t>
            </a:r>
            <a:r>
              <a:rPr lang="ko-KR" altLang="en-US" sz="1600" b="1" dirty="0">
                <a:latin typeface="+mj-ea"/>
                <a:ea typeface="+mj-ea"/>
              </a:rPr>
              <a:t>를 눌러 게임을 시작할 수 있습니다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방향 키로 조작 가능합니다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그림에 따라 획득하는 점수가 다르며 더 이상 합칠 수 있는 그림이 없어 타일이 가득 찼을 때 게임이 종료되며 사용자가 획득한 점수가 나타납니다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예를 누르면 다시 시작되며 아니오를 누르면 메인 화면으로 이동합니다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좌측 상단 로그인을 누르고 사용자의 </a:t>
            </a:r>
            <a:r>
              <a:rPr lang="en-US" altLang="ko-KR" sz="1600" b="1" dirty="0">
                <a:latin typeface="+mj-ea"/>
                <a:ea typeface="+mj-ea"/>
              </a:rPr>
              <a:t>ID</a:t>
            </a:r>
            <a:r>
              <a:rPr lang="ko-KR" altLang="en-US" sz="1600" b="1" dirty="0">
                <a:latin typeface="+mj-ea"/>
                <a:ea typeface="+mj-ea"/>
              </a:rPr>
              <a:t>와 </a:t>
            </a:r>
            <a:r>
              <a:rPr lang="en-US" altLang="ko-KR" sz="1600" b="1" dirty="0">
                <a:latin typeface="+mj-ea"/>
                <a:ea typeface="+mj-ea"/>
              </a:rPr>
              <a:t>PASSWORD</a:t>
            </a:r>
            <a:r>
              <a:rPr lang="ko-KR" altLang="en-US" sz="1600" b="1" dirty="0">
                <a:latin typeface="+mj-ea"/>
                <a:ea typeface="+mj-ea"/>
              </a:rPr>
              <a:t>를 입력 후 로그인 버튼을 누르면 사용자의 정보가 저장됩니다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우측 상단에 있는 랭킹을 누르면 게임 순위를 확인할 수 있습니다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우측 상단에 있는 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r>
              <a:rPr lang="ko-KR" altLang="en-US" sz="1600" b="1" dirty="0">
                <a:latin typeface="+mj-ea"/>
                <a:ea typeface="+mj-ea"/>
              </a:rPr>
              <a:t>를 누르면 게임 설명을 확인할 수 있습니다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DCD0F-D810-4B19-A060-3533E2E3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새벽마다 다 같이 만들면서 모르는 게 있어도 함께 해결할 수 있어서 좋았습니다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새벽이라 다들 힘들어하는 모습이 안 좋네요</a:t>
            </a:r>
            <a:r>
              <a:rPr lang="en-US" altLang="ko-KR" sz="1800" b="1" dirty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서버를 구축하는 것은 정말 어려운 과정이었습니다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서버를 구축하는 데 많은 시간과 노력이 필요했고 많이 부족하다는 것을 느껴 공부를 열심히 해야겠다고 생각했습니다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2048</a:t>
            </a:r>
            <a:r>
              <a:rPr lang="ko-KR" altLang="en-US" sz="1800" b="1" dirty="0"/>
              <a:t>와 같은 간단한 게임을 개발하는 과정은 어려웠습니다</a:t>
            </a:r>
            <a:r>
              <a:rPr lang="en-US" altLang="ko-KR" sz="1800" b="1" dirty="0"/>
              <a:t>. HTML canvas</a:t>
            </a:r>
            <a:r>
              <a:rPr lang="ko-KR" altLang="en-US" sz="1800" b="1" dirty="0"/>
              <a:t>를 사용하여 게임을 만들 때</a:t>
            </a:r>
            <a:r>
              <a:rPr lang="en-US" altLang="ko-KR" sz="1800" b="1" dirty="0"/>
              <a:t>, UI</a:t>
            </a:r>
            <a:r>
              <a:rPr lang="ko-KR" altLang="en-US" sz="1800" b="1" dirty="0"/>
              <a:t>를 디자인하고 게임 로직을 구현하는 데 노력이 많이 필요했습니다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또한 게임이 올바르게 작동하도록 하는 것도 쉽지 않았습니다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이런 경험을 통해 프로그래밍과 게임 개발에 대해 더 많은 지식을 얻을 수 있었습니다</a:t>
            </a:r>
            <a:r>
              <a:rPr lang="en-US" altLang="ko-KR" sz="1800" b="1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0F167-2DB7-39FE-B23F-EDE4218C166B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12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D9AA3B5-4A66-49A0-8BA5-72D35AFB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3128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게임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게임 목표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흙 캐릭터에서 점점 자라나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나무에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열매가 맺도록 하는 게임입니다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게임 설명 </a:t>
            </a:r>
            <a:r>
              <a:rPr lang="en-US" altLang="ko-KR" b="1" dirty="0">
                <a:latin typeface="+mj-ea"/>
                <a:ea typeface="+mj-ea"/>
              </a:rPr>
              <a:t>: </a:t>
            </a:r>
          </a:p>
          <a:p>
            <a:pPr lvl="1"/>
            <a:r>
              <a:rPr lang="ko-KR" altLang="en-US" dirty="0"/>
              <a:t>퍼즐 게임의 장르로 같은 그림이 있는 타일을 합치면 그 다음 단계의 타일로 변합니다</a:t>
            </a:r>
            <a:r>
              <a:rPr lang="en-US" altLang="ko-KR" dirty="0"/>
              <a:t>. </a:t>
            </a:r>
            <a:r>
              <a:rPr lang="ko-KR" altLang="en-US" dirty="0"/>
              <a:t>흙에서 열매가 나와 최종적인 캐릭터가 만들어지거나 타일이 가득 차 더 이상 이동을 할 수 없을 때까지 플레이합니다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5F27D-33CF-5655-2619-D8A5EED2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311900"/>
            <a:ext cx="2743200" cy="365125"/>
          </a:xfrm>
        </p:spPr>
        <p:txBody>
          <a:bodyPr/>
          <a:lstStyle/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t>2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 descr="만화 영화이(가) 표시된 사진&#10;&#10;자동 생성된 설명">
            <a:extLst>
              <a:ext uri="{FF2B5EF4-FFF2-40B4-BE49-F238E27FC236}">
                <a16:creationId xmlns:a16="http://schemas.microsoft.com/office/drawing/2014/main" id="{DA5F121B-3968-BBD6-7F12-6A40D923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16" y="1758156"/>
            <a:ext cx="1613268" cy="1803811"/>
          </a:xfrm>
          <a:prstGeom prst="rect">
            <a:avLst/>
          </a:prstGeom>
        </p:spPr>
      </p:pic>
      <p:pic>
        <p:nvPicPr>
          <p:cNvPr id="8" name="그림 7" descr="만화 영화, 예술이(가) 표시된 사진&#10;&#10;자동 생성된 설명">
            <a:extLst>
              <a:ext uri="{FF2B5EF4-FFF2-40B4-BE49-F238E27FC236}">
                <a16:creationId xmlns:a16="http://schemas.microsoft.com/office/drawing/2014/main" id="{652404D6-5557-AAB5-ECBC-667E38BEB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79" y="1542493"/>
            <a:ext cx="1613268" cy="180381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8A1D50-1DD7-F4DF-4E5A-C7B7C7A4B873}"/>
              </a:ext>
            </a:extLst>
          </p:cNvPr>
          <p:cNvCxnSpPr>
            <a:cxnSpLocks/>
          </p:cNvCxnSpPr>
          <p:nvPr/>
        </p:nvCxnSpPr>
        <p:spPr>
          <a:xfrm>
            <a:off x="8313575" y="2528375"/>
            <a:ext cx="516413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5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077" y="5482587"/>
            <a:ext cx="9599001" cy="1389062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메인 화면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에는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게임의 제목과 로그인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랭킹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게임설명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게임시작 버튼 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가지로 구성되어 있습니다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 설명 화면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에는 게임에 목표와 설명이 적혀 있습니다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1988E-541B-E385-24DB-BD5808C0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50" y="1603168"/>
            <a:ext cx="2148865" cy="315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29EE5-9143-78EC-E708-2F5606FD0B4C}"/>
              </a:ext>
            </a:extLst>
          </p:cNvPr>
          <p:cNvSpPr txBox="1"/>
          <p:nvPr/>
        </p:nvSpPr>
        <p:spPr>
          <a:xfrm>
            <a:off x="2318659" y="4753728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메인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FEBF9C2-17A9-B1ED-C1C5-CAB57E188D5F}"/>
              </a:ext>
            </a:extLst>
          </p:cNvPr>
          <p:cNvSpPr/>
          <p:nvPr/>
        </p:nvSpPr>
        <p:spPr>
          <a:xfrm>
            <a:off x="2031250" y="1567543"/>
            <a:ext cx="493222" cy="46973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DE0DC-9158-8228-057D-11CB8FE26559}"/>
              </a:ext>
            </a:extLst>
          </p:cNvPr>
          <p:cNvSpPr txBox="1"/>
          <p:nvPr/>
        </p:nvSpPr>
        <p:spPr>
          <a:xfrm>
            <a:off x="280631" y="1558835"/>
            <a:ext cx="1653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창 버튼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클릭하면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</a:t>
            </a:r>
            <a:endParaRPr lang="en-US" altLang="ko-KR" sz="1100" dirty="0"/>
          </a:p>
          <a:p>
            <a:r>
              <a:rPr lang="ko-KR" altLang="en-US" sz="1100" dirty="0"/>
              <a:t>  화면으로 넘어갑니다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600" b="1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B91977F-9798-4AF3-9A8D-BB240C6610FB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>
            <a:off x="1485671" y="1659196"/>
            <a:ext cx="414109" cy="1170273"/>
          </a:xfrm>
          <a:prstGeom prst="bentConnector3">
            <a:avLst>
              <a:gd name="adj1" fmla="val 15520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0C13318D-1FCC-4388-6A02-574F069776C3}"/>
              </a:ext>
            </a:extLst>
          </p:cNvPr>
          <p:cNvSpPr/>
          <p:nvPr/>
        </p:nvSpPr>
        <p:spPr>
          <a:xfrm>
            <a:off x="3458622" y="1603168"/>
            <a:ext cx="388014" cy="399777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1FD95-907A-145F-2A0F-71B09B219FEA}"/>
              </a:ext>
            </a:extLst>
          </p:cNvPr>
          <p:cNvSpPr txBox="1"/>
          <p:nvPr/>
        </p:nvSpPr>
        <p:spPr>
          <a:xfrm>
            <a:off x="4415106" y="3241514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랭킹 버튼</a:t>
            </a:r>
            <a:endParaRPr lang="en-US" altLang="ko-KR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랭킹</a:t>
            </a:r>
            <a:endParaRPr lang="en-US" altLang="ko-KR" sz="1200" dirty="0"/>
          </a:p>
          <a:p>
            <a:r>
              <a:rPr lang="ko-KR" altLang="en-US" sz="1200" dirty="0"/>
              <a:t>  창으로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4A54C88-0FAF-FD12-27CE-2D53427AB03F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16200000" flipH="1">
            <a:off x="3463876" y="2191698"/>
            <a:ext cx="1946455" cy="1568948"/>
          </a:xfrm>
          <a:prstGeom prst="bentConnector3">
            <a:avLst>
              <a:gd name="adj1" fmla="val 1117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7692D423-EC09-AB41-7AFF-7A6DFDA685A3}"/>
              </a:ext>
            </a:extLst>
          </p:cNvPr>
          <p:cNvSpPr/>
          <p:nvPr/>
        </p:nvSpPr>
        <p:spPr>
          <a:xfrm>
            <a:off x="3823853" y="1603166"/>
            <a:ext cx="388014" cy="399777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0506166-8CD9-8FDC-8434-D407A2020D9C}"/>
              </a:ext>
            </a:extLst>
          </p:cNvPr>
          <p:cNvCxnSpPr>
            <a:cxnSpLocks/>
            <a:stCxn id="26" idx="2"/>
            <a:endCxn id="33" idx="2"/>
          </p:cNvCxnSpPr>
          <p:nvPr/>
        </p:nvCxnSpPr>
        <p:spPr>
          <a:xfrm rot="16200000" flipH="1">
            <a:off x="4363333" y="1657469"/>
            <a:ext cx="556328" cy="1247275"/>
          </a:xfrm>
          <a:prstGeom prst="bentConnector3">
            <a:avLst>
              <a:gd name="adj1" fmla="val 1410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EF49FA-013E-D45C-DEB4-BAA6ACD3FB30}"/>
              </a:ext>
            </a:extLst>
          </p:cNvPr>
          <p:cNvSpPr txBox="1"/>
          <p:nvPr/>
        </p:nvSpPr>
        <p:spPr>
          <a:xfrm>
            <a:off x="4381720" y="1882163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설명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게임 설명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73681CD6-6609-CA64-9351-DC670EC71546}"/>
              </a:ext>
            </a:extLst>
          </p:cNvPr>
          <p:cNvSpPr/>
          <p:nvPr/>
        </p:nvSpPr>
        <p:spPr>
          <a:xfrm>
            <a:off x="2446886" y="4269531"/>
            <a:ext cx="1341342" cy="399777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AB65B4E-7516-C00E-FE51-2DF9EC530B66}"/>
              </a:ext>
            </a:extLst>
          </p:cNvPr>
          <p:cNvCxnSpPr>
            <a:cxnSpLocks/>
            <a:stCxn id="35" idx="1"/>
            <a:endCxn id="39" idx="2"/>
          </p:cNvCxnSpPr>
          <p:nvPr/>
        </p:nvCxnSpPr>
        <p:spPr>
          <a:xfrm rot="10800000" flipV="1">
            <a:off x="1180030" y="4469420"/>
            <a:ext cx="1266856" cy="159952"/>
          </a:xfrm>
          <a:prstGeom prst="bentConnector4">
            <a:avLst>
              <a:gd name="adj1" fmla="val 15134"/>
              <a:gd name="adj2" fmla="val 2678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44A160-BB8C-D3D1-A117-80F4F5A3BC97}"/>
              </a:ext>
            </a:extLst>
          </p:cNvPr>
          <p:cNvSpPr txBox="1"/>
          <p:nvPr/>
        </p:nvSpPr>
        <p:spPr>
          <a:xfrm>
            <a:off x="296615" y="3952264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시작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게임 시작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AC74DAF-1C70-7B16-1CF4-FBD2770A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885" y="1596549"/>
            <a:ext cx="2148865" cy="31571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4CF9286-FCF5-25CD-53E0-49688A575816}"/>
              </a:ext>
            </a:extLst>
          </p:cNvPr>
          <p:cNvSpPr txBox="1"/>
          <p:nvPr/>
        </p:nvSpPr>
        <p:spPr>
          <a:xfrm>
            <a:off x="7948875" y="4753728"/>
            <a:ext cx="22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게임 설명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69880090-463F-7200-C38F-A632581A3889}"/>
              </a:ext>
            </a:extLst>
          </p:cNvPr>
          <p:cNvSpPr/>
          <p:nvPr/>
        </p:nvSpPr>
        <p:spPr>
          <a:xfrm>
            <a:off x="9683338" y="1567543"/>
            <a:ext cx="493222" cy="46973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6A557AC-0126-0C4A-81BF-D337FBF76EDF}"/>
              </a:ext>
            </a:extLst>
          </p:cNvPr>
          <p:cNvCxnSpPr>
            <a:cxnSpLocks/>
            <a:stCxn id="50" idx="2"/>
            <a:endCxn id="53" idx="2"/>
          </p:cNvCxnSpPr>
          <p:nvPr/>
        </p:nvCxnSpPr>
        <p:spPr>
          <a:xfrm rot="16200000" flipH="1">
            <a:off x="10442866" y="1524361"/>
            <a:ext cx="200898" cy="1226732"/>
          </a:xfrm>
          <a:prstGeom prst="bentConnector3">
            <a:avLst>
              <a:gd name="adj1" fmla="val 21378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2F981C-1B8A-6346-52E7-1C8824D0151F}"/>
              </a:ext>
            </a:extLst>
          </p:cNvPr>
          <p:cNvSpPr txBox="1"/>
          <p:nvPr/>
        </p:nvSpPr>
        <p:spPr>
          <a:xfrm>
            <a:off x="10273266" y="1561068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메인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EEB58FF-94EC-94B9-E075-3C9FE54E3945}"/>
              </a:ext>
            </a:extLst>
          </p:cNvPr>
          <p:cNvSpPr/>
          <p:nvPr/>
        </p:nvSpPr>
        <p:spPr>
          <a:xfrm>
            <a:off x="7981274" y="1564305"/>
            <a:ext cx="493222" cy="46973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31C139-A2F9-0393-8268-DE6E7AC03685}"/>
              </a:ext>
            </a:extLst>
          </p:cNvPr>
          <p:cNvSpPr txBox="1"/>
          <p:nvPr/>
        </p:nvSpPr>
        <p:spPr>
          <a:xfrm>
            <a:off x="6028048" y="1730345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로그인 창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A254BDC-117F-23E7-FC9D-B8A484282F5C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>
            <a:off x="7382968" y="1562535"/>
            <a:ext cx="373413" cy="1316422"/>
          </a:xfrm>
          <a:prstGeom prst="bentConnector3">
            <a:avLst>
              <a:gd name="adj1" fmla="val 1612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E4DD9CC5-1888-AED0-4EEC-1AAA74D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게임 스크린샷</a:t>
            </a: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163D8354-FE0A-AE27-4B0C-05798488A5BC}"/>
              </a:ext>
            </a:extLst>
          </p:cNvPr>
          <p:cNvSpPr txBox="1">
            <a:spLocks/>
          </p:cNvSpPr>
          <p:nvPr/>
        </p:nvSpPr>
        <p:spPr>
          <a:xfrm>
            <a:off x="9086461" y="63212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3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8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2F4941-10AC-7805-1B48-5331800F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72" y="1578537"/>
            <a:ext cx="2116059" cy="31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E36CD-8FCE-B8CD-D8FF-4C52B5A6BD00}"/>
              </a:ext>
            </a:extLst>
          </p:cNvPr>
          <p:cNvSpPr txBox="1"/>
          <p:nvPr/>
        </p:nvSpPr>
        <p:spPr>
          <a:xfrm>
            <a:off x="2180861" y="4753448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로그인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52268AE-61BE-ECAB-5D36-59E70B073926}"/>
              </a:ext>
            </a:extLst>
          </p:cNvPr>
          <p:cNvSpPr/>
          <p:nvPr/>
        </p:nvSpPr>
        <p:spPr>
          <a:xfrm>
            <a:off x="2031250" y="1567543"/>
            <a:ext cx="493222" cy="46973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B8477-2D9D-DC27-2415-896095EC7120}"/>
              </a:ext>
            </a:extLst>
          </p:cNvPr>
          <p:cNvSpPr txBox="1"/>
          <p:nvPr/>
        </p:nvSpPr>
        <p:spPr>
          <a:xfrm>
            <a:off x="332066" y="1547317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메인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en-US" altLang="ko-KR" sz="1200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40F5D49-802A-952F-845A-3271751BDF1B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>
            <a:off x="1653098" y="1599661"/>
            <a:ext cx="187147" cy="1062380"/>
          </a:xfrm>
          <a:prstGeom prst="bentConnector3">
            <a:avLst>
              <a:gd name="adj1" fmla="val 2221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F74746E7-0128-9524-67AD-7F4CBACA9A7F}"/>
              </a:ext>
            </a:extLst>
          </p:cNvPr>
          <p:cNvSpPr/>
          <p:nvPr/>
        </p:nvSpPr>
        <p:spPr>
          <a:xfrm>
            <a:off x="2884914" y="2575594"/>
            <a:ext cx="867465" cy="25458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B1744-11F3-FD9D-F039-BC59FEA646D7}"/>
              </a:ext>
            </a:extLst>
          </p:cNvPr>
          <p:cNvSpPr txBox="1"/>
          <p:nvPr/>
        </p:nvSpPr>
        <p:spPr>
          <a:xfrm>
            <a:off x="4268311" y="1555024"/>
            <a:ext cx="25304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와 비밀번호를 입력하는 칸</a:t>
            </a:r>
            <a:endParaRPr lang="en-US" altLang="ko-KR" sz="1400" b="1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</a:t>
            </a:r>
            <a:r>
              <a:rPr lang="en-US" altLang="ko-KR" sz="1200" dirty="0"/>
              <a:t>ID</a:t>
            </a:r>
            <a:r>
              <a:rPr lang="ko-KR" altLang="en-US" sz="1200" dirty="0"/>
              <a:t>와 비밀번호를 입력할 수 있습니다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E0B37C7-822B-7667-3D16-817FFD96C61D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3452471" y="1759754"/>
            <a:ext cx="682016" cy="9496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F7FC3952-34D3-9CAC-FADD-465A093DF5C7}"/>
              </a:ext>
            </a:extLst>
          </p:cNvPr>
          <p:cNvSpPr/>
          <p:nvPr/>
        </p:nvSpPr>
        <p:spPr>
          <a:xfrm>
            <a:off x="2877294" y="2805240"/>
            <a:ext cx="557270" cy="16209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C5EB6FC-95A7-46A2-7A2D-623FA1670205}"/>
              </a:ext>
            </a:extLst>
          </p:cNvPr>
          <p:cNvCxnSpPr>
            <a:cxnSpLocks/>
            <a:stCxn id="25" idx="2"/>
            <a:endCxn id="32" idx="3"/>
          </p:cNvCxnSpPr>
          <p:nvPr/>
        </p:nvCxnSpPr>
        <p:spPr>
          <a:xfrm rot="5400000">
            <a:off x="2159796" y="2988401"/>
            <a:ext cx="1017198" cy="9750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C146CD-3F9B-E0F4-8405-25354A123D5A}"/>
              </a:ext>
            </a:extLst>
          </p:cNvPr>
          <p:cNvSpPr txBox="1"/>
          <p:nvPr/>
        </p:nvSpPr>
        <p:spPr>
          <a:xfrm>
            <a:off x="210108" y="3153537"/>
            <a:ext cx="1970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로그아웃 버튼</a:t>
            </a:r>
            <a:endParaRPr lang="en-US" altLang="ko-KR" sz="1400" b="1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로그인을 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서버에서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사용자의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저장하고</a:t>
            </a:r>
            <a:r>
              <a:rPr lang="en-US" altLang="ko-KR" sz="1200" dirty="0"/>
              <a:t>, </a:t>
            </a:r>
            <a:r>
              <a:rPr lang="ko-KR" altLang="en-US" sz="1200" dirty="0"/>
              <a:t>로그아웃을 통해선 다른 </a:t>
            </a:r>
            <a:r>
              <a:rPr lang="en-US" altLang="ko-KR" sz="1200" dirty="0"/>
              <a:t>ID</a:t>
            </a:r>
            <a:r>
              <a:rPr lang="ko-KR" altLang="en-US" sz="1200" dirty="0"/>
              <a:t>로 전환이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6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EB00B74-9FCB-B2F6-A78B-F98630EA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62" y="1603448"/>
            <a:ext cx="2117960" cy="315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AA004E-5A9A-0275-65BD-A1B0E0755D73}"/>
              </a:ext>
            </a:extLst>
          </p:cNvPr>
          <p:cNvSpPr txBox="1"/>
          <p:nvPr/>
        </p:nvSpPr>
        <p:spPr>
          <a:xfrm>
            <a:off x="8250239" y="4753728"/>
            <a:ext cx="166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랭킹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2B2EFE17-35B4-F23E-1DAF-51B076B834F0}"/>
              </a:ext>
            </a:extLst>
          </p:cNvPr>
          <p:cNvSpPr/>
          <p:nvPr/>
        </p:nvSpPr>
        <p:spPr>
          <a:xfrm>
            <a:off x="9683338" y="1567543"/>
            <a:ext cx="493222" cy="46973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BA46225-5238-6F45-B4A6-B6F2362BC33B}"/>
              </a:ext>
            </a:extLst>
          </p:cNvPr>
          <p:cNvCxnSpPr>
            <a:cxnSpLocks/>
            <a:stCxn id="53" idx="2"/>
            <a:endCxn id="46" idx="2"/>
          </p:cNvCxnSpPr>
          <p:nvPr/>
        </p:nvCxnSpPr>
        <p:spPr>
          <a:xfrm rot="16200000" flipH="1">
            <a:off x="10417140" y="1550087"/>
            <a:ext cx="183453" cy="1157834"/>
          </a:xfrm>
          <a:prstGeom prst="bentConnector3">
            <a:avLst>
              <a:gd name="adj1" fmla="val 2246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DE4C16C8-44DD-F90A-FF69-5FC14AC8B125}"/>
              </a:ext>
            </a:extLst>
          </p:cNvPr>
          <p:cNvSpPr/>
          <p:nvPr/>
        </p:nvSpPr>
        <p:spPr>
          <a:xfrm>
            <a:off x="8323177" y="2635909"/>
            <a:ext cx="1523172" cy="139442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60BEC7-5829-EB17-1A2B-4BFE053D7593}"/>
              </a:ext>
            </a:extLst>
          </p:cNvPr>
          <p:cNvSpPr txBox="1"/>
          <p:nvPr/>
        </p:nvSpPr>
        <p:spPr>
          <a:xfrm>
            <a:off x="4902765" y="2913616"/>
            <a:ext cx="286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서버에서 불러온 사용자의</a:t>
            </a:r>
            <a:endParaRPr lang="en-US" altLang="ko-KR" sz="1400" b="1" dirty="0"/>
          </a:p>
          <a:p>
            <a:r>
              <a:rPr lang="ko-KR" altLang="en-US" sz="1400" b="1" dirty="0"/>
              <a:t>이름과 점수</a:t>
            </a:r>
            <a:endParaRPr lang="en-US" altLang="ko-KR" sz="1400" b="1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/>
              <a:t>서버에서 저장된 데이터를</a:t>
            </a:r>
            <a:endParaRPr lang="en-US" altLang="ko-KR" sz="1200" dirty="0"/>
          </a:p>
          <a:p>
            <a:pPr latinLnBrk="0"/>
            <a:r>
              <a:rPr lang="ko-KR" altLang="en-US" sz="1200" dirty="0"/>
              <a:t>  점수가 높은 순으로 순위를 정합니다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400" b="1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B9C71EB-7714-E7D6-4D15-BC3DD57143DC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rot="10800000" flipV="1">
            <a:off x="7765863" y="3333120"/>
            <a:ext cx="557315" cy="1344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08A59C0E-0C42-FBA4-767F-530BCD8B83FD}"/>
              </a:ext>
            </a:extLst>
          </p:cNvPr>
          <p:cNvSpPr/>
          <p:nvPr/>
        </p:nvSpPr>
        <p:spPr>
          <a:xfrm>
            <a:off x="8323177" y="4158351"/>
            <a:ext cx="1523172" cy="323167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B08F59F-0132-9E51-4A6B-3382D87FA878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9889307" y="3346674"/>
            <a:ext cx="1243713" cy="896232"/>
          </a:xfrm>
          <a:prstGeom prst="bentConnector4">
            <a:avLst>
              <a:gd name="adj1" fmla="val 7427"/>
              <a:gd name="adj2" fmla="val 1255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A53E33-144C-114E-527F-B806C843C70E}"/>
              </a:ext>
            </a:extLst>
          </p:cNvPr>
          <p:cNvSpPr txBox="1"/>
          <p:nvPr/>
        </p:nvSpPr>
        <p:spPr>
          <a:xfrm>
            <a:off x="10074040" y="3350354"/>
            <a:ext cx="2117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현재사용자의 정보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사용자의 이름과</a:t>
            </a:r>
            <a:endParaRPr lang="en-US" altLang="ko-KR" sz="1200" dirty="0"/>
          </a:p>
          <a:p>
            <a:r>
              <a:rPr lang="ko-KR" altLang="en-US" sz="1200" dirty="0"/>
              <a:t>  최고 점수를 불러옵니다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4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CF33F0C-CCED-2214-98ED-9DAC9C1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게임 스크린샷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A3EF1C-C407-BBD2-3512-A7559144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77" y="5482587"/>
            <a:ext cx="10998592" cy="1389062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로그인 화면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에는 사용자에게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와 비밀 번호를 입력 받아 저장할 수 있도록 합니다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랭킹 화면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은 서버에서 불러온 사용자의 정보 데이터를 불러와 가장 높은 점수 순으로 순위를 정합니다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2EFF5C43-C265-E040-FDCE-80A1525D16BF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4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8E63BD-398B-2FBB-D197-8A534E8B68E6}"/>
              </a:ext>
            </a:extLst>
          </p:cNvPr>
          <p:cNvSpPr txBox="1"/>
          <p:nvPr/>
        </p:nvSpPr>
        <p:spPr>
          <a:xfrm>
            <a:off x="10204368" y="1543623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메인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5479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E0F02E79-B652-AC27-7289-DBCFC6AA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24" y="5337345"/>
            <a:ext cx="11315937" cy="1389062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 진행 중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에는 방향 키를 사용해 조작할 수 있습니다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+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또한 합친 그림의 모습에 따라 획득하는 점수가 다릅니다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게임 아웃 화면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은 현재 사용자의 이름과 획득한 점수를 보여주며 다시 시작하거나 메인 화면으로 넘어갈 수 있습니다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97A61-B3BE-AA63-612E-DC2FB65EDE08}"/>
              </a:ext>
            </a:extLst>
          </p:cNvPr>
          <p:cNvSpPr txBox="1"/>
          <p:nvPr/>
        </p:nvSpPr>
        <p:spPr>
          <a:xfrm>
            <a:off x="2309100" y="4753448"/>
            <a:ext cx="166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게임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CE2E0-8B1A-790D-648C-07FBF94D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41" y="1603448"/>
            <a:ext cx="2119165" cy="3150000"/>
          </a:xfrm>
          <a:prstGeom prst="rect">
            <a:avLst/>
          </a:prstGeom>
        </p:spPr>
      </p:pic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976D4BE-1321-B0E8-81DC-62B43483542E}"/>
              </a:ext>
            </a:extLst>
          </p:cNvPr>
          <p:cNvSpPr/>
          <p:nvPr/>
        </p:nvSpPr>
        <p:spPr>
          <a:xfrm>
            <a:off x="2152331" y="2268230"/>
            <a:ext cx="371053" cy="3693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ABA70-23B7-0E26-A2C5-5D2EE5589D7A}"/>
              </a:ext>
            </a:extLst>
          </p:cNvPr>
          <p:cNvSpPr txBox="1"/>
          <p:nvPr/>
        </p:nvSpPr>
        <p:spPr>
          <a:xfrm>
            <a:off x="275293" y="1582270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메인</a:t>
            </a:r>
            <a:endParaRPr lang="en-US" altLang="ko-KR" sz="1200" dirty="0"/>
          </a:p>
          <a:p>
            <a:r>
              <a:rPr lang="ko-KR" altLang="en-US" sz="1200" dirty="0"/>
              <a:t>  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1C1F2EE-5444-4FE2-EDB1-E7CD3F5AEC1B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>
            <a:off x="1559191" y="1858895"/>
            <a:ext cx="378184" cy="1179150"/>
          </a:xfrm>
          <a:prstGeom prst="bentConnector3">
            <a:avLst>
              <a:gd name="adj1" fmla="val -604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24E1C0E-A45E-E4AF-5606-3EF7D28D8CE3}"/>
              </a:ext>
            </a:extLst>
          </p:cNvPr>
          <p:cNvSpPr/>
          <p:nvPr/>
        </p:nvSpPr>
        <p:spPr>
          <a:xfrm>
            <a:off x="2523384" y="2268230"/>
            <a:ext cx="387799" cy="3693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CA7C69-7847-532F-800C-CFCE1FCD2FC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1490437" y="2300899"/>
            <a:ext cx="890185" cy="15635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08603A-AD1A-1A66-36FD-22042291BFF9}"/>
              </a:ext>
            </a:extLst>
          </p:cNvPr>
          <p:cNvSpPr txBox="1"/>
          <p:nvPr/>
        </p:nvSpPr>
        <p:spPr>
          <a:xfrm>
            <a:off x="223507" y="3527747"/>
            <a:ext cx="18605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리셋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현재 점수와</a:t>
            </a:r>
            <a:r>
              <a:rPr lang="en-US" altLang="ko-KR" sz="1200" dirty="0"/>
              <a:t> </a:t>
            </a:r>
            <a:r>
              <a:rPr lang="ko-KR" altLang="en-US" sz="1200" dirty="0"/>
              <a:t>게임이 초기화 됩니다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8163A96-916C-8A28-5466-14FE19B63F7C}"/>
              </a:ext>
            </a:extLst>
          </p:cNvPr>
          <p:cNvSpPr/>
          <p:nvPr/>
        </p:nvSpPr>
        <p:spPr>
          <a:xfrm>
            <a:off x="2986976" y="2268230"/>
            <a:ext cx="489068" cy="3693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06D250A-5A98-6C55-0E6F-F640FF72D0E4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879336" y="1263400"/>
            <a:ext cx="357005" cy="16526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79B139-5B6C-4BBE-6768-4AE8C2AB3BD2}"/>
              </a:ext>
            </a:extLst>
          </p:cNvPr>
          <p:cNvSpPr txBox="1"/>
          <p:nvPr/>
        </p:nvSpPr>
        <p:spPr>
          <a:xfrm>
            <a:off x="4401501" y="160344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현재 점수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73F886C5-78AB-B67D-6F9E-730CFA438D3C}"/>
              </a:ext>
            </a:extLst>
          </p:cNvPr>
          <p:cNvSpPr/>
          <p:nvPr/>
        </p:nvSpPr>
        <p:spPr>
          <a:xfrm>
            <a:off x="3559169" y="2268230"/>
            <a:ext cx="489068" cy="36933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C271EFA-84C2-1D71-ED56-76F83451178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4048237" y="2452896"/>
            <a:ext cx="941727" cy="82231"/>
          </a:xfrm>
          <a:prstGeom prst="bentConnector4">
            <a:avLst>
              <a:gd name="adj1" fmla="val 18756"/>
              <a:gd name="adj2" fmla="val 377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30B66D-566D-AA11-B27E-126167276913}"/>
              </a:ext>
            </a:extLst>
          </p:cNvPr>
          <p:cNvSpPr txBox="1"/>
          <p:nvPr/>
        </p:nvSpPr>
        <p:spPr>
          <a:xfrm>
            <a:off x="4401501" y="222735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최고 점수</a:t>
            </a: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E99F1008-AFEC-1CA0-3044-0F95228A8921}"/>
              </a:ext>
            </a:extLst>
          </p:cNvPr>
          <p:cNvSpPr/>
          <p:nvPr/>
        </p:nvSpPr>
        <p:spPr>
          <a:xfrm>
            <a:off x="2207600" y="2747997"/>
            <a:ext cx="1842076" cy="180614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DDBAE76-B1F5-CE52-E70D-841370F41952}"/>
              </a:ext>
            </a:extLst>
          </p:cNvPr>
          <p:cNvCxnSpPr>
            <a:cxnSpLocks/>
            <a:stCxn id="54" idx="3"/>
            <a:endCxn id="56" idx="2"/>
          </p:cNvCxnSpPr>
          <p:nvPr/>
        </p:nvCxnSpPr>
        <p:spPr>
          <a:xfrm>
            <a:off x="4049676" y="3651072"/>
            <a:ext cx="1555397" cy="1002205"/>
          </a:xfrm>
          <a:prstGeom prst="bentConnector4">
            <a:avLst>
              <a:gd name="adj1" fmla="val 8512"/>
              <a:gd name="adj2" fmla="val 1228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6DF27A-5FC2-F636-1CA6-CB4A8B62F4D7}"/>
              </a:ext>
            </a:extLst>
          </p:cNvPr>
          <p:cNvSpPr txBox="1"/>
          <p:nvPr/>
        </p:nvSpPr>
        <p:spPr>
          <a:xfrm>
            <a:off x="4314454" y="3576059"/>
            <a:ext cx="2581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 진행 화면</a:t>
            </a:r>
            <a:endParaRPr lang="en-US" altLang="ko-KR" sz="1400" b="1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/>
              <a:t>그림이 무작위 위치에서</a:t>
            </a:r>
            <a:r>
              <a:rPr lang="en-US" altLang="ko-KR" sz="1200" dirty="0"/>
              <a:t> </a:t>
            </a:r>
            <a:r>
              <a:rPr lang="ko-KR" altLang="en-US" sz="1200" dirty="0"/>
              <a:t>생성되며</a:t>
            </a:r>
            <a:r>
              <a:rPr lang="en-US" altLang="ko-KR" sz="1200" dirty="0"/>
              <a:t> </a:t>
            </a:r>
            <a:r>
              <a:rPr lang="ko-KR" altLang="en-US" sz="1200" dirty="0"/>
              <a:t>같은 그림을 합치면</a:t>
            </a:r>
            <a:r>
              <a:rPr lang="en-US" altLang="ko-KR" sz="1200" dirty="0"/>
              <a:t> </a:t>
            </a:r>
            <a:r>
              <a:rPr lang="ko-KR" altLang="en-US" sz="1200" dirty="0"/>
              <a:t>새로운 그림과 점수가 오릅니다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400" b="1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5962DDCE-AB08-7627-68D7-D3EE640A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12" y="1603448"/>
            <a:ext cx="2104101" cy="315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E7B1CCE-224D-6580-99F3-69D2FDA49616}"/>
              </a:ext>
            </a:extLst>
          </p:cNvPr>
          <p:cNvSpPr txBox="1"/>
          <p:nvPr/>
        </p:nvSpPr>
        <p:spPr>
          <a:xfrm>
            <a:off x="7948876" y="4753728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게임 아웃 화면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0FFC3B04-1D47-1419-8B80-99A39A94F9D8}"/>
              </a:ext>
            </a:extLst>
          </p:cNvPr>
          <p:cNvSpPr/>
          <p:nvPr/>
        </p:nvSpPr>
        <p:spPr>
          <a:xfrm>
            <a:off x="8311301" y="2620432"/>
            <a:ext cx="1523172" cy="44320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17FA7E-A07B-59AB-0901-F264115FCF9E}"/>
              </a:ext>
            </a:extLst>
          </p:cNvPr>
          <p:cNvSpPr txBox="1"/>
          <p:nvPr/>
        </p:nvSpPr>
        <p:spPr>
          <a:xfrm>
            <a:off x="10074040" y="2313419"/>
            <a:ext cx="2117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현재사용자의 정보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사용자의 이름과</a:t>
            </a:r>
            <a:endParaRPr lang="en-US" altLang="ko-KR" sz="1200" dirty="0"/>
          </a:p>
          <a:p>
            <a:r>
              <a:rPr lang="ko-KR" altLang="en-US" sz="1200" dirty="0"/>
              <a:t>  점수를 불러옵니다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B1FFF58-558B-D044-FAAB-61BC2BA3F77B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>
            <a:off x="9834473" y="2842033"/>
            <a:ext cx="1298547" cy="148494"/>
          </a:xfrm>
          <a:prstGeom prst="bentConnector4">
            <a:avLst>
              <a:gd name="adj1" fmla="val 9224"/>
              <a:gd name="adj2" fmla="val 2539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30AC97AE-757D-504C-E144-298AC6497918}"/>
              </a:ext>
            </a:extLst>
          </p:cNvPr>
          <p:cNvSpPr/>
          <p:nvPr/>
        </p:nvSpPr>
        <p:spPr>
          <a:xfrm>
            <a:off x="8370804" y="3393375"/>
            <a:ext cx="630691" cy="36536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F81710B-82E9-91C0-E5EB-5C321E374747}"/>
              </a:ext>
            </a:extLst>
          </p:cNvPr>
          <p:cNvCxnSpPr>
            <a:cxnSpLocks/>
            <a:stCxn id="77" idx="2"/>
            <a:endCxn id="81" idx="2"/>
          </p:cNvCxnSpPr>
          <p:nvPr/>
        </p:nvCxnSpPr>
        <p:spPr>
          <a:xfrm rot="5400000" flipH="1">
            <a:off x="7709323" y="2781917"/>
            <a:ext cx="329743" cy="1623911"/>
          </a:xfrm>
          <a:prstGeom prst="bentConnector3">
            <a:avLst>
              <a:gd name="adj1" fmla="val -693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1A36A18-C49D-8CDA-A15B-87BF81271F44}"/>
              </a:ext>
            </a:extLst>
          </p:cNvPr>
          <p:cNvSpPr txBox="1"/>
          <p:nvPr/>
        </p:nvSpPr>
        <p:spPr>
          <a:xfrm>
            <a:off x="6099309" y="2751892"/>
            <a:ext cx="19258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재시작 버튼</a:t>
            </a:r>
            <a:endParaRPr lang="en-US" altLang="ko-KR" sz="1400" b="1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현재 점수와</a:t>
            </a:r>
            <a:r>
              <a:rPr lang="en-US" altLang="ko-KR" sz="1200" dirty="0"/>
              <a:t> </a:t>
            </a:r>
            <a:r>
              <a:rPr lang="ko-KR" altLang="en-US" sz="1200" dirty="0"/>
              <a:t>게임이 초기화 됩니다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00ECDA0-898C-A081-B8E2-3E59EEBDFEA5}"/>
              </a:ext>
            </a:extLst>
          </p:cNvPr>
          <p:cNvSpPr/>
          <p:nvPr/>
        </p:nvSpPr>
        <p:spPr>
          <a:xfrm>
            <a:off x="9160503" y="3393375"/>
            <a:ext cx="630691" cy="36536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DE22A2-767F-7331-C7C8-274B53B59687}"/>
              </a:ext>
            </a:extLst>
          </p:cNvPr>
          <p:cNvSpPr txBox="1"/>
          <p:nvPr/>
        </p:nvSpPr>
        <p:spPr>
          <a:xfrm>
            <a:off x="10126666" y="3610643"/>
            <a:ext cx="17668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버튼</a:t>
            </a: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클릭하면</a:t>
            </a:r>
            <a:r>
              <a:rPr lang="en-US" altLang="ko-KR" sz="1200" dirty="0"/>
              <a:t> </a:t>
            </a:r>
            <a:r>
              <a:rPr lang="ko-KR" altLang="en-US" sz="1200" dirty="0"/>
              <a:t>메인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화면으로 넘어갑니다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604F94E6-2913-261F-CDEC-F21E6B71FE90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9978461" y="3256131"/>
            <a:ext cx="529008" cy="1534232"/>
          </a:xfrm>
          <a:prstGeom prst="bentConnector3">
            <a:avLst>
              <a:gd name="adj1" fmla="val 1432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4ED0401-9C83-C642-B1D7-C2AFA5FA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게임 스크린샷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660F46F0-DBEC-4571-41C2-213CBF40133B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5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153" y="1657039"/>
            <a:ext cx="10515600" cy="4351338"/>
          </a:xfrm>
        </p:spPr>
        <p:txBody>
          <a:bodyPr/>
          <a:lstStyle/>
          <a:p>
            <a:r>
              <a:rPr lang="ko-KR" altLang="en-US" b="1" dirty="0"/>
              <a:t>게임</a:t>
            </a:r>
            <a:r>
              <a:rPr lang="en-US" altLang="ko-KR" b="1" dirty="0"/>
              <a:t> </a:t>
            </a:r>
            <a:r>
              <a:rPr lang="ko-KR" altLang="en-US" b="1" dirty="0"/>
              <a:t>구조 설명</a:t>
            </a:r>
            <a:endParaRPr lang="en-US" altLang="ko-KR" b="1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47DAFD-6D87-4686-AEDF-BA3FAD30C302}"/>
              </a:ext>
            </a:extLst>
          </p:cNvPr>
          <p:cNvGrpSpPr/>
          <p:nvPr/>
        </p:nvGrpSpPr>
        <p:grpSpPr>
          <a:xfrm rot="2462260">
            <a:off x="3577506" y="3035890"/>
            <a:ext cx="816115" cy="319096"/>
            <a:chOff x="3942256" y="3046091"/>
            <a:chExt cx="816115" cy="319096"/>
          </a:xfrm>
          <a:solidFill>
            <a:schemeClr val="tx2">
              <a:lumMod val="75000"/>
            </a:schemeClr>
          </a:solidFill>
        </p:grpSpPr>
        <p:sp>
          <p:nvSpPr>
            <p:cNvPr id="36" name="아래쪽 화살표 16">
              <a:extLst>
                <a:ext uri="{FF2B5EF4-FFF2-40B4-BE49-F238E27FC236}">
                  <a16:creationId xmlns:a16="http://schemas.microsoft.com/office/drawing/2014/main" id="{B0B2AEC5-245E-44B2-BB3B-A191E3533CD6}"/>
                </a:ext>
              </a:extLst>
            </p:cNvPr>
            <p:cNvSpPr/>
            <p:nvPr/>
          </p:nvSpPr>
          <p:spPr>
            <a:xfrm rot="2962538">
              <a:off x="4165560" y="2822787"/>
              <a:ext cx="164227" cy="61083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17">
              <a:extLst>
                <a:ext uri="{FF2B5EF4-FFF2-40B4-BE49-F238E27FC236}">
                  <a16:creationId xmlns:a16="http://schemas.microsoft.com/office/drawing/2014/main" id="{D06ED5C0-527E-4420-8491-499843C7742E}"/>
                </a:ext>
              </a:extLst>
            </p:cNvPr>
            <p:cNvSpPr/>
            <p:nvPr/>
          </p:nvSpPr>
          <p:spPr>
            <a:xfrm rot="13768262">
              <a:off x="4322569" y="2929385"/>
              <a:ext cx="169312" cy="70229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BA54166-2B9D-404B-A974-235869A81D7A}"/>
              </a:ext>
            </a:extLst>
          </p:cNvPr>
          <p:cNvGrpSpPr/>
          <p:nvPr/>
        </p:nvGrpSpPr>
        <p:grpSpPr>
          <a:xfrm rot="2463269">
            <a:off x="7434079" y="3035892"/>
            <a:ext cx="816114" cy="319095"/>
            <a:chOff x="3942256" y="3046092"/>
            <a:chExt cx="816114" cy="319095"/>
          </a:xfrm>
          <a:solidFill>
            <a:schemeClr val="tx2">
              <a:lumMod val="75000"/>
            </a:schemeClr>
          </a:solidFill>
        </p:grpSpPr>
        <p:sp>
          <p:nvSpPr>
            <p:cNvPr id="40" name="아래쪽 화살표 13">
              <a:extLst>
                <a:ext uri="{FF2B5EF4-FFF2-40B4-BE49-F238E27FC236}">
                  <a16:creationId xmlns:a16="http://schemas.microsoft.com/office/drawing/2014/main" id="{D9881B20-7AC8-4C50-AA06-F0AF269C5F9F}"/>
                </a:ext>
              </a:extLst>
            </p:cNvPr>
            <p:cNvSpPr/>
            <p:nvPr/>
          </p:nvSpPr>
          <p:spPr>
            <a:xfrm rot="2962538">
              <a:off x="4165560" y="2822788"/>
              <a:ext cx="164227" cy="61083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14">
              <a:extLst>
                <a:ext uri="{FF2B5EF4-FFF2-40B4-BE49-F238E27FC236}">
                  <a16:creationId xmlns:a16="http://schemas.microsoft.com/office/drawing/2014/main" id="{F9C29C0D-85ED-4938-8119-AA0F11BBBD31}"/>
                </a:ext>
              </a:extLst>
            </p:cNvPr>
            <p:cNvSpPr/>
            <p:nvPr/>
          </p:nvSpPr>
          <p:spPr>
            <a:xfrm rot="13768262">
              <a:off x="4322568" y="2929385"/>
              <a:ext cx="169312" cy="70229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053246" y="2718661"/>
            <a:ext cx="1845129" cy="953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서버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265" y="2724420"/>
            <a:ext cx="1845129" cy="953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320" y="2510515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RESTAPI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24103" y="391401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Cookie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73355" y="2695181"/>
            <a:ext cx="1845129" cy="953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하드디스크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03D8634-EF95-07E0-72D8-FFD7A1AFAF84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6</a:t>
            </a:fld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7928D7-9A55-19FA-319D-C1DC6D0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설계도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A7C7D-4B20-4401-A7DE-463A2F975606}"/>
              </a:ext>
            </a:extLst>
          </p:cNvPr>
          <p:cNvSpPr txBox="1"/>
          <p:nvPr/>
        </p:nvSpPr>
        <p:spPr>
          <a:xfrm>
            <a:off x="1582718" y="3973044"/>
            <a:ext cx="80021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홈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로그인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랭킹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설명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게임 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BB9A9-9C60-8A45-6689-A1D64260550F}"/>
              </a:ext>
            </a:extLst>
          </p:cNvPr>
          <p:cNvSpPr txBox="1"/>
          <p:nvPr/>
        </p:nvSpPr>
        <p:spPr>
          <a:xfrm>
            <a:off x="5575700" y="433058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로그인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랭킹</a:t>
            </a:r>
          </a:p>
        </p:txBody>
      </p:sp>
      <p:sp>
        <p:nvSpPr>
          <p:cNvPr id="6" name="양쪽 중괄호 5">
            <a:extLst>
              <a:ext uri="{FF2B5EF4-FFF2-40B4-BE49-F238E27FC236}">
                <a16:creationId xmlns:a16="http://schemas.microsoft.com/office/drawing/2014/main" id="{E7156AD4-F370-BE33-7AC1-2A33563DF9FF}"/>
              </a:ext>
            </a:extLst>
          </p:cNvPr>
          <p:cNvSpPr/>
          <p:nvPr/>
        </p:nvSpPr>
        <p:spPr>
          <a:xfrm>
            <a:off x="1060264" y="3964722"/>
            <a:ext cx="1845129" cy="1325563"/>
          </a:xfrm>
          <a:prstGeom prst="bracePair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>
            <a:extLst>
              <a:ext uri="{FF2B5EF4-FFF2-40B4-BE49-F238E27FC236}">
                <a16:creationId xmlns:a16="http://schemas.microsoft.com/office/drawing/2014/main" id="{8A785738-347C-80B1-3135-9405A8114588}"/>
              </a:ext>
            </a:extLst>
          </p:cNvPr>
          <p:cNvSpPr/>
          <p:nvPr/>
        </p:nvSpPr>
        <p:spPr>
          <a:xfrm>
            <a:off x="5053246" y="3960191"/>
            <a:ext cx="1845129" cy="1325563"/>
          </a:xfrm>
          <a:prstGeom prst="bracePair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FBBE7-0AA0-427D-8EA1-98A65167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57" y="1457437"/>
            <a:ext cx="8596668" cy="466074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RESTAPI </a:t>
            </a:r>
            <a:r>
              <a:rPr lang="ko-KR" altLang="en-US" sz="2400" b="1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C6C283E-0A76-4FE5-BD50-D620203D828A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7</a:t>
            </a:fld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E208DB-51C8-D800-1B8E-294C493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3-1.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서버의 서비스 목록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FA82-12D7-8F5E-C2EE-E2415781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35374"/>
              </p:ext>
            </p:extLst>
          </p:nvPr>
        </p:nvGraphicFramePr>
        <p:xfrm>
          <a:off x="362339" y="2032929"/>
          <a:ext cx="11467322" cy="19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08">
                  <a:extLst>
                    <a:ext uri="{9D8B030D-6E8A-4147-A177-3AD203B41FA5}">
                      <a16:colId xmlns:a16="http://schemas.microsoft.com/office/drawing/2014/main" val="1879074412"/>
                    </a:ext>
                  </a:extLst>
                </a:gridCol>
                <a:gridCol w="2420760">
                  <a:extLst>
                    <a:ext uri="{9D8B030D-6E8A-4147-A177-3AD203B41FA5}">
                      <a16:colId xmlns:a16="http://schemas.microsoft.com/office/drawing/2014/main" val="3125977086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4234354024"/>
                    </a:ext>
                  </a:extLst>
                </a:gridCol>
                <a:gridCol w="3045140">
                  <a:extLst>
                    <a:ext uri="{9D8B030D-6E8A-4147-A177-3AD203B41FA5}">
                      <a16:colId xmlns:a16="http://schemas.microsoft.com/office/drawing/2014/main" val="2665364915"/>
                    </a:ext>
                  </a:extLst>
                </a:gridCol>
                <a:gridCol w="1160977">
                  <a:extLst>
                    <a:ext uri="{9D8B030D-6E8A-4147-A177-3AD203B41FA5}">
                      <a16:colId xmlns:a16="http://schemas.microsoft.com/office/drawing/2014/main" val="2880935325"/>
                    </a:ext>
                  </a:extLst>
                </a:gridCol>
              </a:tblGrid>
              <a:tr h="482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GET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POST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/login</a:t>
                      </a:r>
                      <a:endParaRPr lang="ko-KR" altLang="en-US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로그인 및 정보 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2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getRanking</a:t>
                      </a:r>
                      <a:endParaRPr lang="ko-KR" altLang="en-US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랭킹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updateScore</a:t>
                      </a:r>
                      <a:endParaRPr lang="ko-KR" altLang="en-US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사용자의 랭킹 업데이트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BestScore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업데이트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8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getUesrname</a:t>
                      </a:r>
                      <a:endParaRPr lang="ko-KR" altLang="en-US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이름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276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704D8B-089E-BC69-7B9D-A1FF97620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26685"/>
              </p:ext>
            </p:extLst>
          </p:nvPr>
        </p:nvGraphicFramePr>
        <p:xfrm>
          <a:off x="362340" y="4340958"/>
          <a:ext cx="11467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440">
                  <a:extLst>
                    <a:ext uri="{9D8B030D-6E8A-4147-A177-3AD203B41FA5}">
                      <a16:colId xmlns:a16="http://schemas.microsoft.com/office/drawing/2014/main" val="671569984"/>
                    </a:ext>
                  </a:extLst>
                </a:gridCol>
                <a:gridCol w="3822440">
                  <a:extLst>
                    <a:ext uri="{9D8B030D-6E8A-4147-A177-3AD203B41FA5}">
                      <a16:colId xmlns:a16="http://schemas.microsoft.com/office/drawing/2014/main" val="3833955978"/>
                    </a:ext>
                  </a:extLst>
                </a:gridCol>
                <a:gridCol w="3822440">
                  <a:extLst>
                    <a:ext uri="{9D8B030D-6E8A-4147-A177-3AD203B41FA5}">
                      <a16:colId xmlns:a16="http://schemas.microsoft.com/office/drawing/2014/main" val="3646386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getRanking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updateScore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9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getUesrname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4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10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AB88D7E-4392-29E3-2678-D8A55337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3-2.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서버의 서비스 목록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6E807-DE59-5B6C-235E-55CECBF1C91A}"/>
              </a:ext>
            </a:extLst>
          </p:cNvPr>
          <p:cNvSpPr txBox="1"/>
          <p:nvPr/>
        </p:nvSpPr>
        <p:spPr>
          <a:xfrm>
            <a:off x="469509" y="1312025"/>
            <a:ext cx="1426994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1. /login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요청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51830-81D3-2094-4CCD-786A505B5997}"/>
              </a:ext>
            </a:extLst>
          </p:cNvPr>
          <p:cNvSpPr txBox="1"/>
          <p:nvPr/>
        </p:nvSpPr>
        <p:spPr>
          <a:xfrm>
            <a:off x="469509" y="4071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응답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9A5764-A4D2-A309-2149-DB27A320B648}"/>
              </a:ext>
            </a:extLst>
          </p:cNvPr>
          <p:cNvSpPr txBox="1"/>
          <p:nvPr/>
        </p:nvSpPr>
        <p:spPr>
          <a:xfrm>
            <a:off x="6238329" y="1316306"/>
            <a:ext cx="2404826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getRanking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A6AEA-1E60-8B27-0BDD-2FAF74197843}"/>
              </a:ext>
            </a:extLst>
          </p:cNvPr>
          <p:cNvSpPr txBox="1"/>
          <p:nvPr/>
        </p:nvSpPr>
        <p:spPr>
          <a:xfrm>
            <a:off x="6238329" y="3866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응답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FA3588-B589-D300-E626-5CD322B4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29" y="2316614"/>
            <a:ext cx="5001323" cy="1486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065393-5EBE-DC71-3A3B-366D4BCC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29" y="4267079"/>
            <a:ext cx="4067743" cy="18385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982589-B43C-5FA3-08B0-6BDC5E297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9" y="2324595"/>
            <a:ext cx="5115639" cy="1695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BD762A-A76B-D301-DBB3-01317C0DB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3" b="50287"/>
          <a:stretch/>
        </p:blipFill>
        <p:spPr>
          <a:xfrm>
            <a:off x="469509" y="4399499"/>
            <a:ext cx="3102927" cy="169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F24D98-CA7F-88FC-558E-73E0AFA216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2748604" y="4400184"/>
            <a:ext cx="3347396" cy="1705477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22F5CECF-FAB4-D922-D5A6-4F79B532E071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8</a:t>
            </a:fld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1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417B4C8-AE0B-C869-785C-91B7BA00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3-2.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서버의 서비스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A640-A266-7196-3827-2D4B7E96A4DF}"/>
              </a:ext>
            </a:extLst>
          </p:cNvPr>
          <p:cNvSpPr txBox="1"/>
          <p:nvPr/>
        </p:nvSpPr>
        <p:spPr>
          <a:xfrm>
            <a:off x="469509" y="1312025"/>
            <a:ext cx="2519023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1. /</a:t>
            </a:r>
            <a:r>
              <a:rPr lang="en-US" altLang="ko-KR" sz="2400" b="1" dirty="0" err="1"/>
              <a:t>updateScore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E0EAD-C803-236F-DF48-73EA784847D2}"/>
              </a:ext>
            </a:extLst>
          </p:cNvPr>
          <p:cNvSpPr txBox="1"/>
          <p:nvPr/>
        </p:nvSpPr>
        <p:spPr>
          <a:xfrm>
            <a:off x="469509" y="3618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응답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732B7-8762-7BF7-35A5-788088C5111C}"/>
              </a:ext>
            </a:extLst>
          </p:cNvPr>
          <p:cNvSpPr txBox="1"/>
          <p:nvPr/>
        </p:nvSpPr>
        <p:spPr>
          <a:xfrm>
            <a:off x="6008330" y="1316306"/>
            <a:ext cx="263482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getUesrname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요청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42DC4D-A39D-A236-F547-003B86624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91"/>
          <a:stretch/>
        </p:blipFill>
        <p:spPr>
          <a:xfrm>
            <a:off x="6096000" y="2296891"/>
            <a:ext cx="4844902" cy="10082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2712CA-4FCC-76D8-7B28-84DDED96D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2114"/>
          <a:stretch/>
        </p:blipFill>
        <p:spPr>
          <a:xfrm>
            <a:off x="469509" y="2292916"/>
            <a:ext cx="3762249" cy="10769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74E59-906C-097E-BC97-0F39C21EFA92}"/>
              </a:ext>
            </a:extLst>
          </p:cNvPr>
          <p:cNvSpPr txBox="1"/>
          <p:nvPr/>
        </p:nvSpPr>
        <p:spPr>
          <a:xfrm>
            <a:off x="6008330" y="3630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응답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7DC88F0-180B-AE7C-AE1D-2F62A569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9" y="3999485"/>
            <a:ext cx="4017431" cy="211573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ACE42A-4446-1A55-DCD9-6A8BB7D01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98803"/>
            <a:ext cx="5001323" cy="1486107"/>
          </a:xfrm>
          <a:prstGeom prst="rect">
            <a:avLst/>
          </a:prstGeom>
        </p:spPr>
      </p:pic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1E99D8AE-37D8-14BB-7051-7E45D39EC79E}"/>
              </a:ext>
            </a:extLst>
          </p:cNvPr>
          <p:cNvSpPr txBox="1">
            <a:spLocks/>
          </p:cNvSpPr>
          <p:nvPr/>
        </p:nvSpPr>
        <p:spPr>
          <a:xfrm>
            <a:off x="9086461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D61A2-0039-4D59-8788-E8208751D199}" type="slidenum">
              <a:rPr lang="ko-KR" altLang="en-US" b="1" smtClean="0">
                <a:solidFill>
                  <a:schemeClr val="tx2">
                    <a:lumMod val="50000"/>
                  </a:schemeClr>
                </a:solidFill>
              </a:rPr>
              <a:pPr/>
              <a:t>9</a:t>
            </a:fld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729</Words>
  <Application>Microsoft Office PowerPoint</Application>
  <PresentationFormat>와이드스크린</PresentationFormat>
  <Paragraphs>177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2048게임</vt:lpstr>
      <vt:lpstr>1. 게임 개요</vt:lpstr>
      <vt:lpstr>게임 스크린샷</vt:lpstr>
      <vt:lpstr>게임 스크린샷</vt:lpstr>
      <vt:lpstr>게임 스크린샷</vt:lpstr>
      <vt:lpstr>2. 시스템 설계도</vt:lpstr>
      <vt:lpstr>3-1. 서버의 서비스 목록</vt:lpstr>
      <vt:lpstr>3-2. 서버의 서비스 목록</vt:lpstr>
      <vt:lpstr>3-2. 서버의 서비스 목록</vt:lpstr>
      <vt:lpstr>4. 가산점 요소</vt:lpstr>
      <vt:lpstr>5. 실행 영상</vt:lpstr>
      <vt:lpstr>6.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기초  2차 과제물</dc:title>
  <dc:creator>wookun7887@naver.com</dc:creator>
  <cp:lastModifiedBy>박하은</cp:lastModifiedBy>
  <cp:revision>102</cp:revision>
  <dcterms:created xsi:type="dcterms:W3CDTF">2020-06-22T12:11:40Z</dcterms:created>
  <dcterms:modified xsi:type="dcterms:W3CDTF">2023-11-26T20:58:22Z</dcterms:modified>
</cp:coreProperties>
</file>