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EA5"/>
    <a:srgbClr val="A5327F"/>
    <a:srgbClr val="6B00B4"/>
    <a:srgbClr val="9900FF"/>
    <a:srgbClr val="9966FF"/>
    <a:srgbClr val="B50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869F3-72EA-524B-F194-CA300D82C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24E540-C2B2-5EBE-4E7F-E5E8BA06D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520A6-F83B-C4B4-FCD2-5F44C7CE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5B06-497F-4260-86BE-9D2F671A8925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B986-ADC4-A3F5-BD22-D81FA8C6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A699B-E2B8-856C-A00F-CA5F83F6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FBAA-9008-40B7-BF44-34D194ACF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6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4CB4F-96F2-20BD-09FF-9F982E8E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6247A1-B537-9594-F909-EB26B2692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59E09-9D16-0A76-F3E2-E76AE1E0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5B06-497F-4260-86BE-9D2F671A8925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D9A52-4396-7A1A-EE83-847BED20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FC1A3-7BD6-0367-1BDA-1241D6CF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FBAA-9008-40B7-BF44-34D194ACF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7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2FE53C-FB9F-48AC-0223-2A7EF370C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019AF9-B17E-4926-1528-10EFF4F94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1C529-A3ED-6F7E-F0CD-80978246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5B06-497F-4260-86BE-9D2F671A8925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80BF1-2F28-1C76-8DA6-FA92D8D8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560F1-D1D3-9A99-82A6-6558560F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FBAA-9008-40B7-BF44-34D194ACF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8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A7A97-AEC5-AA93-890B-44466AC5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C11BD-B4A6-88F7-92A1-2364DBCF5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563D5-9CE1-8EED-417D-D7D73CA7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5B06-497F-4260-86BE-9D2F671A8925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810B2-B304-A608-3168-C5A90552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2A595-D340-A13A-874D-1D7FFF2C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FBAA-9008-40B7-BF44-34D194ACF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61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B8E03-9ED9-8332-CD5D-918F3388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30AB15-76AD-7DBC-DCFC-D25193C8C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D9346-F4C0-D400-F992-3F4B7B23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5B06-497F-4260-86BE-9D2F671A8925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DFECD-A844-CF39-2DE7-4F77E77F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54FA3-8255-4AB2-5935-C63AA8FC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FBAA-9008-40B7-BF44-34D194ACF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3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5F3DA-BF26-CA1F-300E-0E5AAD21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3CE83-4586-46D4-6A3C-1F3F01474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FAEB46-2B83-3ECB-859D-BB194EB32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02AE7-B08C-CCE3-2A3B-37356CB2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5B06-497F-4260-86BE-9D2F671A8925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FE7181-9829-848C-B5AF-84B0191C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16AFF8-6915-C256-8394-08DA4F87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FBAA-9008-40B7-BF44-34D194ACF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9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8BB1F-BE8C-D488-351B-AC05914C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81E1C5-BAE4-A93B-7ABA-F6FE79CA0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9018E0-A5D2-AEB5-EC33-6289AD1A4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878CC9-A1DD-0100-E74E-44778F02A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1EFD25-C6D6-3EAE-B374-1CE95CFAD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4601BF-0861-D64C-FE22-C8D6823F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5B06-497F-4260-86BE-9D2F671A8925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102440-BFD6-60C4-AA06-63B107B9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E53D7D-1D29-BA8C-2FFB-7A40DB3F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FBAA-9008-40B7-BF44-34D194ACF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85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A4045-F078-81B2-6465-7A7244F6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A38C8B-CDCB-62A9-1EC8-AF5BD494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5B06-497F-4260-86BE-9D2F671A8925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83C875-8BB5-1C9B-A289-3038E7D5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EDEE3-A4A3-39F6-71CB-90549A67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FBAA-9008-40B7-BF44-34D194ACF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8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CE7E84-2640-1686-1BD4-B0BEF781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5B06-497F-4260-86BE-9D2F671A8925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D9863C-1DE4-2A44-F7C6-889DBB2C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D445D1-2D95-BB0F-8086-5A9B26CD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FBAA-9008-40B7-BF44-34D194ACF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9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E3802-2FA5-F6F7-D828-475117D4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A70CC-37B3-774F-1BAA-91EF24BF0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38ED24-8901-C553-B30A-51A23F942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8C8B5-55B6-2DA3-9646-0998D069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5B06-497F-4260-86BE-9D2F671A8925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49830F-3721-5EEE-78AC-9FD5886C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283E6-2AE8-79A0-0921-CF6D5DA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FBAA-9008-40B7-BF44-34D194ACF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3D169-F820-44E8-22EA-D8A553C0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06EA14-2707-69B0-4257-36C89D779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051231-3650-CEFE-4F53-102883AC9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B73594-E9A1-F5AA-3780-726FB0DA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5B06-497F-4260-86BE-9D2F671A8925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D1F806-3DCB-65B0-AD97-BDB1B5D7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415FC5-3D1B-4901-9622-6F16021D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FBAA-9008-40B7-BF44-34D194ACF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7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79C06E-56BC-B570-AA62-859BDBB8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34FC9-D832-2166-E4C2-8F5E4E5CC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5B8FF-4D9B-6943-7FE3-8D10C0183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C5B06-497F-4260-86BE-9D2F671A8925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DA779-A56B-DDB2-F3F5-AB8B14F1F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89D63-CDAF-6DE3-5BB6-C93CB8AF4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FBAA-9008-40B7-BF44-34D194ACF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68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63B673-A726-74CB-396A-0648D6DC3C56}"/>
              </a:ext>
            </a:extLst>
          </p:cNvPr>
          <p:cNvSpPr/>
          <p:nvPr/>
        </p:nvSpPr>
        <p:spPr>
          <a:xfrm>
            <a:off x="0" y="-87531"/>
            <a:ext cx="12192000" cy="4563374"/>
          </a:xfrm>
          <a:prstGeom prst="rect">
            <a:avLst/>
          </a:prstGeom>
          <a:solidFill>
            <a:srgbClr val="6B0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F0E63-F98C-D5D2-B5F8-4ABC9EC0744D}"/>
              </a:ext>
            </a:extLst>
          </p:cNvPr>
          <p:cNvSpPr txBox="1"/>
          <p:nvPr/>
        </p:nvSpPr>
        <p:spPr>
          <a:xfrm>
            <a:off x="8351699" y="3860290"/>
            <a:ext cx="38403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202227016 </a:t>
            </a:r>
            <a:r>
              <a:rPr lang="ko-KR" altLang="en-US" sz="3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정여원</a:t>
            </a:r>
            <a:endParaRPr lang="en-US" altLang="ko-KR" sz="3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593F7-2DA2-FEB1-07A6-70B0038D98F1}"/>
              </a:ext>
            </a:extLst>
          </p:cNvPr>
          <p:cNvSpPr txBox="1"/>
          <p:nvPr/>
        </p:nvSpPr>
        <p:spPr>
          <a:xfrm>
            <a:off x="336431" y="406651"/>
            <a:ext cx="7175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2D</a:t>
            </a:r>
            <a:r>
              <a:rPr lang="ko-KR" altLang="en-US" sz="60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그래픽 디자인</a:t>
            </a:r>
            <a:endParaRPr lang="en-US" altLang="ko-KR" sz="60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기말과제</a:t>
            </a:r>
          </a:p>
        </p:txBody>
      </p:sp>
    </p:spTree>
    <p:extLst>
      <p:ext uri="{BB962C8B-B14F-4D97-AF65-F5344CB8AC3E}">
        <p14:creationId xmlns:p14="http://schemas.microsoft.com/office/powerpoint/2010/main" val="166077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30B389-3607-7DFA-40D2-7CA08FDE7DE8}"/>
              </a:ext>
            </a:extLst>
          </p:cNvPr>
          <p:cNvSpPr/>
          <p:nvPr/>
        </p:nvSpPr>
        <p:spPr>
          <a:xfrm>
            <a:off x="0" y="1"/>
            <a:ext cx="12192000" cy="1285336"/>
          </a:xfrm>
          <a:prstGeom prst="rect">
            <a:avLst/>
          </a:prstGeom>
          <a:solidFill>
            <a:srgbClr val="6B0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25B69A9-5C8A-DCA1-13F0-3FB22A1DF885}"/>
              </a:ext>
            </a:extLst>
          </p:cNvPr>
          <p:cNvSpPr txBox="1">
            <a:spLocks/>
          </p:cNvSpPr>
          <p:nvPr/>
        </p:nvSpPr>
        <p:spPr>
          <a:xfrm>
            <a:off x="120766" y="89082"/>
            <a:ext cx="3435233" cy="1196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인 게임 캐릭터 </a:t>
            </a:r>
            <a:r>
              <a:rPr lang="en-US" altLang="ko-KR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&amp; </a:t>
            </a:r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 외 오브젝트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B9A20A-3C0C-6D15-1FE5-408F1920A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2" y="1610771"/>
            <a:ext cx="5938982" cy="1583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B6B86B-06AF-297E-30AA-FDFCD8539B32}"/>
              </a:ext>
            </a:extLst>
          </p:cNvPr>
          <p:cNvSpPr txBox="1"/>
          <p:nvPr/>
        </p:nvSpPr>
        <p:spPr>
          <a:xfrm>
            <a:off x="259134" y="3479270"/>
            <a:ext cx="579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 있는 동작</a:t>
            </a:r>
            <a:r>
              <a:rPr lang="en-US" altLang="ko-KR" dirty="0"/>
              <a:t>, </a:t>
            </a:r>
            <a:r>
              <a:rPr lang="ko-KR" altLang="en-US" dirty="0"/>
              <a:t>달리는 동작 입니다</a:t>
            </a:r>
            <a:r>
              <a:rPr lang="en-US" altLang="ko-KR" dirty="0"/>
              <a:t>(</a:t>
            </a:r>
            <a:r>
              <a:rPr lang="ko-KR" altLang="en-US" dirty="0"/>
              <a:t>캐릭터 이름 </a:t>
            </a:r>
            <a:r>
              <a:rPr lang="ko-KR" altLang="en-US" dirty="0" err="1"/>
              <a:t>블루너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pic>
        <p:nvPicPr>
          <p:cNvPr id="10" name="그림 9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F45557FD-5F05-6FEB-D27E-F82469166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2" y="4458385"/>
            <a:ext cx="6197600" cy="15776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1CD91C-BA89-7E56-FED7-872A84F45E31}"/>
              </a:ext>
            </a:extLst>
          </p:cNvPr>
          <p:cNvSpPr txBox="1"/>
          <p:nvPr/>
        </p:nvSpPr>
        <p:spPr>
          <a:xfrm>
            <a:off x="259134" y="6182447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캐릭터 이름 </a:t>
            </a:r>
            <a:r>
              <a:rPr lang="ko-KR" altLang="en-US" dirty="0" err="1"/>
              <a:t>라즈벨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3A7990-7762-059E-577B-7621760B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66" y="1465794"/>
            <a:ext cx="4998600" cy="21981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CDB043-9D2A-88FE-6040-C1E70CCF8198}"/>
              </a:ext>
            </a:extLst>
          </p:cNvPr>
          <p:cNvSpPr txBox="1"/>
          <p:nvPr/>
        </p:nvSpPr>
        <p:spPr>
          <a:xfrm>
            <a:off x="11286535" y="36875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나무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9D775EA-AB1F-6EB8-E48D-C71F87DA2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66" y="4080446"/>
            <a:ext cx="5078401" cy="1791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654CE7-8E37-DDCE-DF38-75FBE31BE69A}"/>
              </a:ext>
            </a:extLst>
          </p:cNvPr>
          <p:cNvSpPr txBox="1"/>
          <p:nvPr/>
        </p:nvSpPr>
        <p:spPr>
          <a:xfrm>
            <a:off x="11401951" y="58956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땅</a:t>
            </a:r>
          </a:p>
        </p:txBody>
      </p:sp>
    </p:spTree>
    <p:extLst>
      <p:ext uri="{BB962C8B-B14F-4D97-AF65-F5344CB8AC3E}">
        <p14:creationId xmlns:p14="http://schemas.microsoft.com/office/powerpoint/2010/main" val="245670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9E8EE3-4AAB-0363-D3BD-B38F61040B5C}"/>
              </a:ext>
            </a:extLst>
          </p:cNvPr>
          <p:cNvSpPr/>
          <p:nvPr/>
        </p:nvSpPr>
        <p:spPr>
          <a:xfrm>
            <a:off x="0" y="1"/>
            <a:ext cx="12192000" cy="1285336"/>
          </a:xfrm>
          <a:prstGeom prst="rect">
            <a:avLst/>
          </a:prstGeom>
          <a:solidFill>
            <a:srgbClr val="6B0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F9EBFE8-CA33-4C73-FCB1-9015DCDD5C53}"/>
              </a:ext>
            </a:extLst>
          </p:cNvPr>
          <p:cNvSpPr txBox="1">
            <a:spLocks/>
          </p:cNvSpPr>
          <p:nvPr/>
        </p:nvSpPr>
        <p:spPr>
          <a:xfrm>
            <a:off x="120766" y="89082"/>
            <a:ext cx="3435233" cy="1196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인 게임 캐릭터 </a:t>
            </a:r>
            <a:r>
              <a:rPr lang="en-US" altLang="ko-KR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&amp; </a:t>
            </a:r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 외 오브젝트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9B4D4E-D45A-B263-9A8F-1516E321D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5" y="1508875"/>
            <a:ext cx="2650181" cy="2358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DFD428-2A77-4E51-4A43-C0EC41674B07}"/>
              </a:ext>
            </a:extLst>
          </p:cNvPr>
          <p:cNvSpPr txBox="1"/>
          <p:nvPr/>
        </p:nvSpPr>
        <p:spPr>
          <a:xfrm>
            <a:off x="3555999" y="1508875"/>
            <a:ext cx="327612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통나무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높은 언덕에 오를 때 사용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캐릭터 </a:t>
            </a:r>
            <a:r>
              <a:rPr lang="ko-KR" altLang="en-US" dirty="0" err="1"/>
              <a:t>라즈벨이</a:t>
            </a:r>
            <a:r>
              <a:rPr lang="ko-KR" altLang="en-US" dirty="0"/>
              <a:t> 밀어 이동이 가능합니다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F69896F-C5D9-5678-4A8E-2733AD393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709" y="3429000"/>
            <a:ext cx="3518702" cy="32773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8CCE9-B836-9748-1D70-AD6D2FBF96AC}"/>
              </a:ext>
            </a:extLst>
          </p:cNvPr>
          <p:cNvSpPr txBox="1"/>
          <p:nvPr/>
        </p:nvSpPr>
        <p:spPr>
          <a:xfrm>
            <a:off x="394944" y="4281685"/>
            <a:ext cx="343523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세이브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떨어지거나 죽었을 경우 세이브 포인트로 이동합니다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 descr="텍스트, 식물, 깃발이(가) 표시된 사진&#10;&#10;자동 생성된 설명">
            <a:extLst>
              <a:ext uri="{FF2B5EF4-FFF2-40B4-BE49-F238E27FC236}">
                <a16:creationId xmlns:a16="http://schemas.microsoft.com/office/drawing/2014/main" id="{71292D06-C2F9-A0C7-6006-1BA3942C5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554" y="1380417"/>
            <a:ext cx="4814398" cy="23246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A0A0DC-F761-D72B-7F9B-75763E46B272}"/>
              </a:ext>
            </a:extLst>
          </p:cNvPr>
          <p:cNvSpPr txBox="1"/>
          <p:nvPr/>
        </p:nvSpPr>
        <p:spPr>
          <a:xfrm>
            <a:off x="7182071" y="3867536"/>
            <a:ext cx="385111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장애물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닿을 경우 체력이 달거나 캐릭터가 지나가지 못하게 막습니다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438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113741-192D-0A7B-0B2F-8B6AFDCF548A}"/>
              </a:ext>
            </a:extLst>
          </p:cNvPr>
          <p:cNvSpPr/>
          <p:nvPr/>
        </p:nvSpPr>
        <p:spPr>
          <a:xfrm>
            <a:off x="0" y="-87531"/>
            <a:ext cx="12192000" cy="4563374"/>
          </a:xfrm>
          <a:prstGeom prst="rect">
            <a:avLst/>
          </a:prstGeom>
          <a:solidFill>
            <a:srgbClr val="6B0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C0604-207E-7C88-9062-101B527D04D6}"/>
              </a:ext>
            </a:extLst>
          </p:cNvPr>
          <p:cNvSpPr txBox="1"/>
          <p:nvPr/>
        </p:nvSpPr>
        <p:spPr>
          <a:xfrm>
            <a:off x="4127352" y="2921168"/>
            <a:ext cx="3937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  <a:r>
              <a:rPr lang="en-US" altLang="ko-KR" sz="60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endParaRPr lang="ko-KR" altLang="en-US" sz="60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44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638B48-ECAC-44F1-705E-05FD1D2B3BEC}"/>
              </a:ext>
            </a:extLst>
          </p:cNvPr>
          <p:cNvSpPr/>
          <p:nvPr/>
        </p:nvSpPr>
        <p:spPr>
          <a:xfrm>
            <a:off x="0" y="1"/>
            <a:ext cx="12192000" cy="1285336"/>
          </a:xfrm>
          <a:prstGeom prst="rect">
            <a:avLst/>
          </a:prstGeom>
          <a:solidFill>
            <a:srgbClr val="6B0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495E84-3929-7E79-F0DD-4222796A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8" y="89082"/>
            <a:ext cx="2656937" cy="1196255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스토리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89A23-B664-6541-D657-0A91E3A2D903}"/>
              </a:ext>
            </a:extLst>
          </p:cNvPr>
          <p:cNvSpPr txBox="1"/>
          <p:nvPr/>
        </p:nvSpPr>
        <p:spPr>
          <a:xfrm>
            <a:off x="267418" y="1457863"/>
            <a:ext cx="8393503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숲 속 작은 마을에서 사는 쌍둥이 남매가 여름방학을 맞아 방학 숙제인 식물 도감을 작성하기 위해 숲에 들어갔다 늦은 시간이 되어 길을 잃어 집으로 무사히 돌아갈 수 있게 하는 게 목표입니다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79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0FC81F-A351-C5A6-AF0A-C0CA26AFE416}"/>
              </a:ext>
            </a:extLst>
          </p:cNvPr>
          <p:cNvSpPr/>
          <p:nvPr/>
        </p:nvSpPr>
        <p:spPr>
          <a:xfrm>
            <a:off x="0" y="1"/>
            <a:ext cx="12192000" cy="1285336"/>
          </a:xfrm>
          <a:prstGeom prst="rect">
            <a:avLst/>
          </a:prstGeom>
          <a:solidFill>
            <a:srgbClr val="6B0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774E911-F8A2-1C7A-4602-22A12D32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8" y="89082"/>
            <a:ext cx="2656937" cy="119625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진행 방식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D1F7C-B110-F7DD-FEC9-75A51911AF5F}"/>
              </a:ext>
            </a:extLst>
          </p:cNvPr>
          <p:cNvSpPr txBox="1"/>
          <p:nvPr/>
        </p:nvSpPr>
        <p:spPr>
          <a:xfrm>
            <a:off x="267418" y="1457863"/>
            <a:ext cx="8393503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지도 조각을 모아서 마을로 향하는 길을 찾아 집으로 돌아가는 것이 목표로 맵을 이동할 때엔 지도를 클릭하여 이동 경로를 확인할 수 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지도 조각은 스토리 진행</a:t>
            </a:r>
            <a:r>
              <a:rPr lang="en-US" altLang="ko-KR" sz="2400" dirty="0"/>
              <a:t>, </a:t>
            </a:r>
            <a:r>
              <a:rPr lang="ko-KR" altLang="en-US" sz="2400" dirty="0"/>
              <a:t>퀘스트를 통해 수집할 수 있습니다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또한 잘못된 지도 조각을 얻을 수도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있습니다</a:t>
            </a:r>
            <a:r>
              <a:rPr lang="en-US" altLang="ko-KR" sz="2400" dirty="0"/>
              <a:t>(</a:t>
            </a:r>
            <a:r>
              <a:rPr lang="ko-KR" altLang="en-US" sz="2400" dirty="0"/>
              <a:t>엔딩 분기점</a:t>
            </a:r>
            <a:r>
              <a:rPr lang="en-US" altLang="ko-KR" sz="2400" dirty="0"/>
              <a:t>).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09E410-6FC9-BFD8-0034-D52E847B7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396" y="3782870"/>
            <a:ext cx="5633050" cy="2670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7548D8-8770-E533-860D-0FDAB506FBF4}"/>
              </a:ext>
            </a:extLst>
          </p:cNvPr>
          <p:cNvSpPr txBox="1"/>
          <p:nvPr/>
        </p:nvSpPr>
        <p:spPr>
          <a:xfrm>
            <a:off x="10287697" y="33919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전체지도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F464EB3-6D69-0DE9-7B3D-6C008F1EDCE3}"/>
              </a:ext>
            </a:extLst>
          </p:cNvPr>
          <p:cNvSpPr/>
          <p:nvPr/>
        </p:nvSpPr>
        <p:spPr>
          <a:xfrm>
            <a:off x="8752196" y="3429000"/>
            <a:ext cx="319177" cy="319177"/>
          </a:xfrm>
          <a:prstGeom prst="ellipse">
            <a:avLst/>
          </a:prstGeom>
          <a:solidFill>
            <a:srgbClr val="A5327F"/>
          </a:solidFill>
          <a:ln w="19050">
            <a:solidFill>
              <a:srgbClr val="DBD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2AC67-650A-49A2-1E8C-F31D2A1A8C63}"/>
              </a:ext>
            </a:extLst>
          </p:cNvPr>
          <p:cNvSpPr txBox="1"/>
          <p:nvPr/>
        </p:nvSpPr>
        <p:spPr>
          <a:xfrm>
            <a:off x="9071373" y="3402755"/>
            <a:ext cx="133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현재 위치</a:t>
            </a:r>
          </a:p>
        </p:txBody>
      </p:sp>
    </p:spTree>
    <p:extLst>
      <p:ext uri="{BB962C8B-B14F-4D97-AF65-F5344CB8AC3E}">
        <p14:creationId xmlns:p14="http://schemas.microsoft.com/office/powerpoint/2010/main" val="204879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B9A81A5-A844-3FC7-5B05-23D55C0AC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44" y="2406619"/>
            <a:ext cx="4378473" cy="246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86A942-EFAF-5EBF-EB7F-E327F2546DAA}"/>
              </a:ext>
            </a:extLst>
          </p:cNvPr>
          <p:cNvSpPr txBox="1"/>
          <p:nvPr/>
        </p:nvSpPr>
        <p:spPr>
          <a:xfrm>
            <a:off x="2342638" y="5018325"/>
            <a:ext cx="261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FIREBOY &amp; WATERGIRL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9444A1-B0CA-2D5B-BE18-FB562B958A9F}"/>
              </a:ext>
            </a:extLst>
          </p:cNvPr>
          <p:cNvSpPr/>
          <p:nvPr/>
        </p:nvSpPr>
        <p:spPr>
          <a:xfrm>
            <a:off x="0" y="1"/>
            <a:ext cx="12192000" cy="1285336"/>
          </a:xfrm>
          <a:prstGeom prst="rect">
            <a:avLst/>
          </a:prstGeom>
          <a:solidFill>
            <a:srgbClr val="6B0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2FC8B90-A217-24A2-EDF3-F7CE2FF1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8" y="89082"/>
            <a:ext cx="2656937" cy="119625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참고 게임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C58C8A-6C77-980F-47B5-CF7731B0D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598" y="2406618"/>
            <a:ext cx="4378474" cy="246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D1FD05-EBBF-0BF8-E0CF-6C9492BF85AE}"/>
              </a:ext>
            </a:extLst>
          </p:cNvPr>
          <p:cNvSpPr txBox="1"/>
          <p:nvPr/>
        </p:nvSpPr>
        <p:spPr>
          <a:xfrm>
            <a:off x="7325842" y="5018325"/>
            <a:ext cx="204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STARDEW</a:t>
            </a:r>
            <a:r>
              <a:rPr lang="ko-KR" altLang="en-US" dirty="0"/>
              <a:t> </a:t>
            </a:r>
            <a:r>
              <a:rPr lang="en-US" altLang="ko-KR" dirty="0"/>
              <a:t>VALLEY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91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6CEA24-55E1-DF25-C6D0-275ECE00F7AF}"/>
              </a:ext>
            </a:extLst>
          </p:cNvPr>
          <p:cNvSpPr/>
          <p:nvPr/>
        </p:nvSpPr>
        <p:spPr>
          <a:xfrm>
            <a:off x="0" y="1"/>
            <a:ext cx="12192000" cy="1285336"/>
          </a:xfrm>
          <a:prstGeom prst="rect">
            <a:avLst/>
          </a:prstGeom>
          <a:solidFill>
            <a:srgbClr val="6B0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44DF473-E8B8-EF4E-6295-9A79AAB0999A}"/>
              </a:ext>
            </a:extLst>
          </p:cNvPr>
          <p:cNvSpPr txBox="1">
            <a:spLocks/>
          </p:cNvSpPr>
          <p:nvPr/>
        </p:nvSpPr>
        <p:spPr>
          <a:xfrm>
            <a:off x="120768" y="89082"/>
            <a:ext cx="2656937" cy="1196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시작 화면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8DB07DF-0F4F-8DCD-88B4-9A37420D0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44" y="2286003"/>
            <a:ext cx="8080115" cy="3827611"/>
          </a:xfrm>
          <a:prstGeom prst="rect">
            <a:avLst/>
          </a:prstGeom>
        </p:spPr>
      </p:pic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91FF3A21-A71B-AC4F-0FF7-38F8597ABFC9}"/>
              </a:ext>
            </a:extLst>
          </p:cNvPr>
          <p:cNvSpPr/>
          <p:nvPr/>
        </p:nvSpPr>
        <p:spPr>
          <a:xfrm>
            <a:off x="4054417" y="2655335"/>
            <a:ext cx="785002" cy="785002"/>
          </a:xfrm>
          <a:prstGeom prst="donut">
            <a:avLst>
              <a:gd name="adj" fmla="val 67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B8CF940-99EC-BDD5-BD1C-DFCDBDFC4E12}"/>
              </a:ext>
            </a:extLst>
          </p:cNvPr>
          <p:cNvCxnSpPr>
            <a:cxnSpLocks/>
            <a:stCxn id="15" idx="1"/>
            <a:endCxn id="11" idx="6"/>
          </p:cNvCxnSpPr>
          <p:nvPr/>
        </p:nvCxnSpPr>
        <p:spPr>
          <a:xfrm flipH="1">
            <a:off x="4839419" y="2409114"/>
            <a:ext cx="4494363" cy="638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21B5AB-C098-4414-A407-87FC35ABBF0F}"/>
              </a:ext>
            </a:extLst>
          </p:cNvPr>
          <p:cNvSpPr txBox="1"/>
          <p:nvPr/>
        </p:nvSpPr>
        <p:spPr>
          <a:xfrm>
            <a:off x="9333782" y="2162892"/>
            <a:ext cx="16353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선택 표시</a:t>
            </a:r>
          </a:p>
        </p:txBody>
      </p:sp>
    </p:spTree>
    <p:extLst>
      <p:ext uri="{BB962C8B-B14F-4D97-AF65-F5344CB8AC3E}">
        <p14:creationId xmlns:p14="http://schemas.microsoft.com/office/powerpoint/2010/main" val="368998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92DCE9-56C2-0C9D-EDD7-4134A57E5651}"/>
              </a:ext>
            </a:extLst>
          </p:cNvPr>
          <p:cNvSpPr/>
          <p:nvPr/>
        </p:nvSpPr>
        <p:spPr>
          <a:xfrm>
            <a:off x="0" y="1"/>
            <a:ext cx="12192000" cy="1285336"/>
          </a:xfrm>
          <a:prstGeom prst="rect">
            <a:avLst/>
          </a:prstGeom>
          <a:solidFill>
            <a:srgbClr val="6B0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5A6214D-D1F1-5373-3E23-A606E9367028}"/>
              </a:ext>
            </a:extLst>
          </p:cNvPr>
          <p:cNvSpPr txBox="1">
            <a:spLocks/>
          </p:cNvSpPr>
          <p:nvPr/>
        </p:nvSpPr>
        <p:spPr>
          <a:xfrm>
            <a:off x="120767" y="89082"/>
            <a:ext cx="2991887" cy="1196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인 게임 화면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1051E0A-DCD3-20B1-E87F-D93EA4947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63" y="2196862"/>
            <a:ext cx="8502073" cy="40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2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92DCE9-56C2-0C9D-EDD7-4134A57E5651}"/>
              </a:ext>
            </a:extLst>
          </p:cNvPr>
          <p:cNvSpPr/>
          <p:nvPr/>
        </p:nvSpPr>
        <p:spPr>
          <a:xfrm>
            <a:off x="0" y="1"/>
            <a:ext cx="12192000" cy="1285336"/>
          </a:xfrm>
          <a:prstGeom prst="rect">
            <a:avLst/>
          </a:prstGeom>
          <a:solidFill>
            <a:srgbClr val="6B0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5A6214D-D1F1-5373-3E23-A606E9367028}"/>
              </a:ext>
            </a:extLst>
          </p:cNvPr>
          <p:cNvSpPr txBox="1">
            <a:spLocks/>
          </p:cNvSpPr>
          <p:nvPr/>
        </p:nvSpPr>
        <p:spPr>
          <a:xfrm>
            <a:off x="120767" y="89082"/>
            <a:ext cx="3140293" cy="1196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인 게임 화면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1051E0A-DCD3-20B1-E87F-D93EA4947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63" y="2196862"/>
            <a:ext cx="8502073" cy="4027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336375-38D4-1892-8E2C-8893CC1A9038}"/>
              </a:ext>
            </a:extLst>
          </p:cNvPr>
          <p:cNvSpPr txBox="1"/>
          <p:nvPr/>
        </p:nvSpPr>
        <p:spPr>
          <a:xfrm>
            <a:off x="3771590" y="1298276"/>
            <a:ext cx="4456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(</a:t>
            </a:r>
            <a:r>
              <a:rPr lang="ko-KR" altLang="en-US" dirty="0"/>
              <a:t>클릭 시 상세 정보 확인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도감은 게임 시작 시 소유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채우기</a:t>
            </a:r>
            <a:r>
              <a:rPr lang="en-US" altLang="ko-KR" dirty="0"/>
              <a:t>(</a:t>
            </a:r>
            <a:r>
              <a:rPr lang="ko-KR" altLang="en-US" dirty="0"/>
              <a:t>엔딩에 영향을 미침</a:t>
            </a:r>
            <a:r>
              <a:rPr lang="en-US" altLang="ko-KR" dirty="0"/>
              <a:t>),</a:t>
            </a:r>
            <a:r>
              <a:rPr lang="ko-KR" altLang="en-US" dirty="0"/>
              <a:t>퀘스트 힌트</a:t>
            </a:r>
            <a:r>
              <a:rPr lang="en-US" altLang="ko-K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86A54-059F-F6B5-3621-357A57EEBF13}"/>
              </a:ext>
            </a:extLst>
          </p:cNvPr>
          <p:cNvSpPr txBox="1"/>
          <p:nvPr/>
        </p:nvSpPr>
        <p:spPr>
          <a:xfrm>
            <a:off x="1406381" y="639958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방향키</a:t>
            </a:r>
            <a:r>
              <a:rPr lang="en-US" altLang="ko-KR" dirty="0"/>
              <a:t>(</a:t>
            </a:r>
            <a:r>
              <a:rPr lang="ko-KR" altLang="en-US" dirty="0"/>
              <a:t>왼쪽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6CC96-63B8-37BE-4715-917A93137867}"/>
              </a:ext>
            </a:extLst>
          </p:cNvPr>
          <p:cNvSpPr txBox="1"/>
          <p:nvPr/>
        </p:nvSpPr>
        <p:spPr>
          <a:xfrm>
            <a:off x="3261061" y="639958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방향키</a:t>
            </a:r>
            <a:r>
              <a:rPr lang="en-US" altLang="ko-KR" dirty="0"/>
              <a:t>(</a:t>
            </a:r>
            <a:r>
              <a:rPr lang="ko-KR" altLang="en-US" dirty="0"/>
              <a:t>오른쪽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897416-1D28-563C-8B1A-BD67C4AA266D}"/>
              </a:ext>
            </a:extLst>
          </p:cNvPr>
          <p:cNvSpPr txBox="1"/>
          <p:nvPr/>
        </p:nvSpPr>
        <p:spPr>
          <a:xfrm>
            <a:off x="1803611" y="1716657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체력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E45C348-524E-FAC2-4547-2C21B403D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38" y="2085989"/>
            <a:ext cx="657403" cy="66072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358376E-C38F-25B3-E673-D24EA7C91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8" y="2085989"/>
            <a:ext cx="657403" cy="6574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164D88-A242-34E9-4577-E834DEF277FB}"/>
              </a:ext>
            </a:extLst>
          </p:cNvPr>
          <p:cNvSpPr txBox="1"/>
          <p:nvPr/>
        </p:nvSpPr>
        <p:spPr>
          <a:xfrm>
            <a:off x="121043" y="1393491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캐릭터에 따라</a:t>
            </a:r>
            <a:endParaRPr lang="en-US" altLang="ko-KR" dirty="0"/>
          </a:p>
          <a:p>
            <a:r>
              <a:rPr lang="ko-KR" altLang="en-US" dirty="0"/>
              <a:t>체력 색 바뀜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5B4035-D2E7-3083-CC05-D16F960E84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5" y="2933389"/>
            <a:ext cx="638168" cy="661557"/>
          </a:xfrm>
          <a:prstGeom prst="rect">
            <a:avLst/>
          </a:prstGeom>
        </p:spPr>
      </p:pic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A277B01-2491-007A-D364-93B3CF4983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5" y="3826059"/>
            <a:ext cx="655472" cy="28855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A3BC41-839D-8885-4249-86E33B7FC957}"/>
              </a:ext>
            </a:extLst>
          </p:cNvPr>
          <p:cNvCxnSpPr>
            <a:cxnSpLocks/>
          </p:cNvCxnSpPr>
          <p:nvPr/>
        </p:nvCxnSpPr>
        <p:spPr>
          <a:xfrm>
            <a:off x="920872" y="2487885"/>
            <a:ext cx="0" cy="15525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E7FFE0-AD76-6FCC-A283-5CD7BD0AC7A2}"/>
              </a:ext>
            </a:extLst>
          </p:cNvPr>
          <p:cNvSpPr txBox="1"/>
          <p:nvPr/>
        </p:nvSpPr>
        <p:spPr>
          <a:xfrm>
            <a:off x="1175548" y="2856391"/>
            <a:ext cx="461665" cy="29923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화살표 </a:t>
            </a:r>
            <a:r>
              <a:rPr lang="ko-KR" altLang="en-US"/>
              <a:t>순서대로 줄어든다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DEB044-E57E-2CFC-844D-A955531BA03C}"/>
              </a:ext>
            </a:extLst>
          </p:cNvPr>
          <p:cNvSpPr txBox="1"/>
          <p:nvPr/>
        </p:nvSpPr>
        <p:spPr>
          <a:xfrm>
            <a:off x="7612230" y="6399586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액션키</a:t>
            </a:r>
            <a:r>
              <a:rPr lang="en-US" altLang="ko-KR" dirty="0"/>
              <a:t>(</a:t>
            </a:r>
            <a:r>
              <a:rPr lang="ko-KR" altLang="en-US" dirty="0"/>
              <a:t>대화</a:t>
            </a:r>
            <a:r>
              <a:rPr lang="en-US" altLang="ko-KR" dirty="0"/>
              <a:t>, </a:t>
            </a:r>
            <a:r>
              <a:rPr lang="ko-KR" altLang="en-US" dirty="0"/>
              <a:t>혹은 조사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375A5-8459-2C97-F9F4-6AA06EA75200}"/>
              </a:ext>
            </a:extLst>
          </p:cNvPr>
          <p:cNvSpPr txBox="1"/>
          <p:nvPr/>
        </p:nvSpPr>
        <p:spPr>
          <a:xfrm>
            <a:off x="10428989" y="56640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점프키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C7E480-C627-104C-5803-423235D2DD41}"/>
              </a:ext>
            </a:extLst>
          </p:cNvPr>
          <p:cNvSpPr txBox="1"/>
          <p:nvPr/>
        </p:nvSpPr>
        <p:spPr>
          <a:xfrm>
            <a:off x="10467857" y="217098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</a:t>
            </a:r>
            <a:r>
              <a:rPr lang="en-US" altLang="ko-KR" dirty="0"/>
              <a:t>(</a:t>
            </a:r>
            <a:r>
              <a:rPr lang="ko-KR" altLang="en-US" dirty="0"/>
              <a:t>포탈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81D99B-B8D5-DF79-CEEB-E151C22588FE}"/>
              </a:ext>
            </a:extLst>
          </p:cNvPr>
          <p:cNvSpPr txBox="1"/>
          <p:nvPr/>
        </p:nvSpPr>
        <p:spPr>
          <a:xfrm>
            <a:off x="8291010" y="181459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바꾸기</a:t>
            </a:r>
          </a:p>
        </p:txBody>
      </p:sp>
    </p:spTree>
    <p:extLst>
      <p:ext uri="{BB962C8B-B14F-4D97-AF65-F5344CB8AC3E}">
        <p14:creationId xmlns:p14="http://schemas.microsoft.com/office/powerpoint/2010/main" val="183836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813124-3FF4-A3C6-D770-AAB04B282EE0}"/>
              </a:ext>
            </a:extLst>
          </p:cNvPr>
          <p:cNvSpPr/>
          <p:nvPr/>
        </p:nvSpPr>
        <p:spPr>
          <a:xfrm>
            <a:off x="0" y="1"/>
            <a:ext cx="12192000" cy="1285336"/>
          </a:xfrm>
          <a:prstGeom prst="rect">
            <a:avLst/>
          </a:prstGeom>
          <a:solidFill>
            <a:srgbClr val="6B0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78EA39C-0AE1-4488-2DB1-60BC099EB2F3}"/>
              </a:ext>
            </a:extLst>
          </p:cNvPr>
          <p:cNvSpPr txBox="1">
            <a:spLocks/>
          </p:cNvSpPr>
          <p:nvPr/>
        </p:nvSpPr>
        <p:spPr>
          <a:xfrm>
            <a:off x="120768" y="89082"/>
            <a:ext cx="2871814" cy="1196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앨범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EE510C-8337-96FF-F913-20C7207AD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7" y="1732878"/>
            <a:ext cx="7159925" cy="3392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8F743B-7A5E-F077-A485-E6C225183733}"/>
              </a:ext>
            </a:extLst>
          </p:cNvPr>
          <p:cNvSpPr txBox="1"/>
          <p:nvPr/>
        </p:nvSpPr>
        <p:spPr>
          <a:xfrm>
            <a:off x="7772400" y="1732878"/>
            <a:ext cx="4235570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엔딩에 도달할 시 자동으로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추가됩니다</a:t>
            </a:r>
            <a:r>
              <a:rPr lang="en-US" altLang="ko-KR" sz="2400" dirty="0"/>
              <a:t>(</a:t>
            </a:r>
            <a:r>
              <a:rPr lang="ko-KR" altLang="en-US" sz="2400" dirty="0"/>
              <a:t>게임오버 화면도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포함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786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9D4EF24-F920-B108-A0B0-35AA13669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7" y="2469774"/>
            <a:ext cx="7139709" cy="33826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344E092-43D1-BD58-A724-AE790C0E0875}"/>
              </a:ext>
            </a:extLst>
          </p:cNvPr>
          <p:cNvSpPr/>
          <p:nvPr/>
        </p:nvSpPr>
        <p:spPr>
          <a:xfrm>
            <a:off x="0" y="1"/>
            <a:ext cx="12192000" cy="1285336"/>
          </a:xfrm>
          <a:prstGeom prst="rect">
            <a:avLst/>
          </a:prstGeom>
          <a:solidFill>
            <a:srgbClr val="6B0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03DE0A0-A0FC-C015-C953-AEC92E8740E6}"/>
              </a:ext>
            </a:extLst>
          </p:cNvPr>
          <p:cNvSpPr txBox="1">
            <a:spLocks/>
          </p:cNvSpPr>
          <p:nvPr/>
        </p:nvSpPr>
        <p:spPr>
          <a:xfrm>
            <a:off x="120768" y="89082"/>
            <a:ext cx="2871814" cy="1196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오버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66CAB-8C72-0021-5E79-3F4EB65349D2}"/>
              </a:ext>
            </a:extLst>
          </p:cNvPr>
          <p:cNvSpPr txBox="1"/>
          <p:nvPr/>
        </p:nvSpPr>
        <p:spPr>
          <a:xfrm>
            <a:off x="148477" y="1631334"/>
            <a:ext cx="39437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게임 오버 시 화면입니다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40680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255</Words>
  <Application>Microsoft Office PowerPoint</Application>
  <PresentationFormat>와이드스크린</PresentationFormat>
  <Paragraphs>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Tmon몬소리 Black</vt:lpstr>
      <vt:lpstr>맑은 고딕</vt:lpstr>
      <vt:lpstr>Arial</vt:lpstr>
      <vt:lpstr>Office 테마</vt:lpstr>
      <vt:lpstr>PowerPoint 프레젠테이션</vt:lpstr>
      <vt:lpstr>게임 스토리</vt:lpstr>
      <vt:lpstr>진행 방식</vt:lpstr>
      <vt:lpstr>참고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정여원</dc:creator>
  <cp:lastModifiedBy>정여원</cp:lastModifiedBy>
  <cp:revision>1</cp:revision>
  <dcterms:created xsi:type="dcterms:W3CDTF">2022-12-14T20:44:33Z</dcterms:created>
  <dcterms:modified xsi:type="dcterms:W3CDTF">2022-12-14T22:29:30Z</dcterms:modified>
</cp:coreProperties>
</file>