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3" r:id="rId6"/>
    <p:sldId id="262" r:id="rId7"/>
    <p:sldId id="264" r:id="rId8"/>
    <p:sldId id="266" r:id="rId9"/>
    <p:sldId id="277" r:id="rId10"/>
    <p:sldId id="273" r:id="rId11"/>
    <p:sldId id="274" r:id="rId12"/>
    <p:sldId id="278" r:id="rId13"/>
    <p:sldId id="275" r:id="rId14"/>
    <p:sldId id="279" r:id="rId15"/>
    <p:sldId id="269" r:id="rId16"/>
    <p:sldId id="27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8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커버페이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0" y="922029"/>
            <a:ext cx="11217945" cy="3308430"/>
          </a:xfrm>
        </p:spPr>
        <p:txBody>
          <a:bodyPr tIns="45720" bIns="45720" anchor="ctr">
            <a:noAutofit/>
          </a:bodyPr>
          <a:lstStyle>
            <a:lvl1pPr algn="l">
              <a:lnSpc>
                <a:spcPct val="83000"/>
              </a:lnSpc>
              <a:defRPr lang="en-US" sz="13800" b="0" kern="1200" cap="none" spc="-100" baseline="0" dirty="0">
                <a:solidFill>
                  <a:schemeClr val="tx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5431" y="4714875"/>
            <a:ext cx="11217944" cy="1657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117" y="4169554"/>
            <a:ext cx="1116125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700" b="0" dirty="0" smtClean="0">
                <a:solidFill>
                  <a:srgbClr val="EEEEEE"/>
                </a:solidFill>
                <a:latin typeface="Ostrich Sans Medium" panose="00000500000000000000" pitchFamily="50" charset="0"/>
                <a:ea typeface="나눔바른고딕 UltraLight" panose="020B0603020101020101" pitchFamily="50" charset="-127"/>
              </a:rPr>
              <a:t>Data</a:t>
            </a:r>
            <a:r>
              <a:rPr lang="en-US" altLang="ko-KR" sz="16700" b="0" baseline="0" dirty="0" smtClean="0">
                <a:solidFill>
                  <a:srgbClr val="EEEEEE"/>
                </a:solidFill>
                <a:latin typeface="Ostrich Sans Medium" panose="00000500000000000000" pitchFamily="50" charset="0"/>
                <a:ea typeface="나눔바른고딕 UltraLight" panose="020B0603020101020101" pitchFamily="50" charset="-127"/>
              </a:rPr>
              <a:t> Structure</a:t>
            </a:r>
            <a:endParaRPr lang="ko-KR" altLang="en-US" sz="16700" b="0" dirty="0">
              <a:solidFill>
                <a:srgbClr val="EEEEEE"/>
              </a:solidFill>
              <a:latin typeface="Ostrich Sans Medium" panose="00000500000000000000" pitchFamily="50" charset="0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1881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9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480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04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74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45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96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챕터커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8"/>
          <p:cNvSpPr>
            <a:spLocks noGrp="1"/>
          </p:cNvSpPr>
          <p:nvPr>
            <p:ph type="pic" sz="quarter" idx="13"/>
          </p:nvPr>
        </p:nvSpPr>
        <p:spPr>
          <a:xfrm>
            <a:off x="8139113" y="1700213"/>
            <a:ext cx="3495675" cy="3503612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13" name="내용 개체 틀 11"/>
          <p:cNvSpPr>
            <a:spLocks noGrp="1"/>
          </p:cNvSpPr>
          <p:nvPr>
            <p:ph sz="quarter" idx="14"/>
          </p:nvPr>
        </p:nvSpPr>
        <p:spPr>
          <a:xfrm>
            <a:off x="752475" y="946376"/>
            <a:ext cx="6754586" cy="5217659"/>
          </a:xfrm>
        </p:spPr>
        <p:txBody>
          <a:bodyPr>
            <a:noAutofit/>
          </a:bodyPr>
          <a:lstStyle>
            <a:lvl1pPr marL="0" indent="0">
              <a:buNone/>
              <a:defRPr sz="16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33452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한줄 슬로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456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1525" y="688975"/>
            <a:ext cx="10515600" cy="1325563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그림 개체 틀 3"/>
          <p:cNvSpPr>
            <a:spLocks noGrp="1"/>
          </p:cNvSpPr>
          <p:nvPr>
            <p:ph type="pic" sz="quarter" idx="10"/>
          </p:nvPr>
        </p:nvSpPr>
        <p:spPr>
          <a:xfrm>
            <a:off x="2009775" y="2524125"/>
            <a:ext cx="3240000" cy="3240000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6" name="그림 개체 틀 3"/>
          <p:cNvSpPr>
            <a:spLocks noGrp="1"/>
          </p:cNvSpPr>
          <p:nvPr>
            <p:ph type="pic" sz="quarter" idx="11"/>
          </p:nvPr>
        </p:nvSpPr>
        <p:spPr>
          <a:xfrm>
            <a:off x="6915150" y="2524125"/>
            <a:ext cx="3240000" cy="3240000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483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620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99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61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8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60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12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591300" y="960129"/>
            <a:ext cx="5172075" cy="3308430"/>
          </a:xfr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JAVA</a:t>
            </a:r>
            <a:r>
              <a:rPr lang="ko-KR" altLang="en-US" dirty="0" smtClean="0">
                <a:latin typeface="+mn-ea"/>
                <a:ea typeface="+mn-ea"/>
              </a:rPr>
              <a:t>의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배열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02" y="738545"/>
            <a:ext cx="3675398" cy="367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2235905" y="1940630"/>
            <a:ext cx="7720190" cy="2976741"/>
            <a:chOff x="2235905" y="3013502"/>
            <a:chExt cx="7720190" cy="2976741"/>
          </a:xfrm>
        </p:grpSpPr>
        <p:sp>
          <p:nvSpPr>
            <p:cNvPr id="2" name="직사각형 1"/>
            <p:cNvSpPr/>
            <p:nvPr/>
          </p:nvSpPr>
          <p:spPr>
            <a:xfrm>
              <a:off x="2235905" y="3013502"/>
              <a:ext cx="7720190" cy="83099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4800" dirty="0" err="1"/>
                <a:t>System.out.println</a:t>
              </a:r>
              <a:r>
                <a:rPr lang="en-US" altLang="ko-KR" sz="4800" dirty="0"/>
                <a:t>(numbers1[0]);</a:t>
              </a:r>
              <a:endParaRPr lang="ko-KR" altLang="en-US" sz="48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335754" y="4854871"/>
              <a:ext cx="5388686" cy="1135372"/>
              <a:chOff x="3035560" y="2640086"/>
              <a:chExt cx="5388686" cy="1135372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3035560" y="2640086"/>
                <a:ext cx="1036289" cy="1095195"/>
                <a:chOff x="1877654" y="1556951"/>
                <a:chExt cx="873783" cy="839506"/>
              </a:xfrm>
            </p:grpSpPr>
            <p:sp>
              <p:nvSpPr>
                <p:cNvPr id="20" name="모서리가 둥근 직사각형 19"/>
                <p:cNvSpPr/>
                <p:nvPr/>
              </p:nvSpPr>
              <p:spPr>
                <a:xfrm flipH="1">
                  <a:off x="1881293" y="1556951"/>
                  <a:ext cx="870144" cy="839506"/>
                </a:xfrm>
                <a:prstGeom prst="roundRect">
                  <a:avLst>
                    <a:gd name="adj" fmla="val 10749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 dirty="0">
                    <a:ln w="38100">
                      <a:solidFill>
                        <a:srgbClr val="333333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21" name="직선 연결선 20"/>
                <p:cNvCxnSpPr/>
                <p:nvPr/>
              </p:nvCxnSpPr>
              <p:spPr>
                <a:xfrm>
                  <a:off x="1881293" y="2117124"/>
                  <a:ext cx="87014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1877654" y="2120555"/>
                  <a:ext cx="870143" cy="2740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solidFill>
                        <a:srgbClr val="333333"/>
                      </a:solidFill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0</a:t>
                  </a:r>
                  <a:endParaRPr lang="ko-KR" altLang="en-US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877654" y="1679374"/>
                  <a:ext cx="870143" cy="3184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100" dirty="0" smtClean="0">
                      <a:solidFill>
                        <a:srgbClr val="333333"/>
                      </a:solidFill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10</a:t>
                  </a:r>
                  <a:endParaRPr lang="ko-KR" altLang="en-US" sz="21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4487804" y="2640086"/>
                <a:ext cx="1036289" cy="1095195"/>
                <a:chOff x="1877654" y="1556951"/>
                <a:chExt cx="873783" cy="839506"/>
              </a:xfrm>
            </p:grpSpPr>
            <p:sp>
              <p:nvSpPr>
                <p:cNvPr id="16" name="모서리가 둥근 직사각형 15"/>
                <p:cNvSpPr/>
                <p:nvPr/>
              </p:nvSpPr>
              <p:spPr>
                <a:xfrm flipH="1">
                  <a:off x="1881293" y="1556951"/>
                  <a:ext cx="870144" cy="839506"/>
                </a:xfrm>
                <a:prstGeom prst="roundRect">
                  <a:avLst>
                    <a:gd name="adj" fmla="val 10749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 dirty="0">
                    <a:ln w="38100">
                      <a:solidFill>
                        <a:srgbClr val="333333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17" name="직선 연결선 16"/>
                <p:cNvCxnSpPr/>
                <p:nvPr/>
              </p:nvCxnSpPr>
              <p:spPr>
                <a:xfrm>
                  <a:off x="1881293" y="2117124"/>
                  <a:ext cx="87014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1877654" y="2120555"/>
                  <a:ext cx="870143" cy="2740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solidFill>
                        <a:srgbClr val="333333"/>
                      </a:solidFill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1</a:t>
                  </a:r>
                  <a:endParaRPr lang="ko-KR" altLang="en-US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877654" y="1679374"/>
                  <a:ext cx="870143" cy="3184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100" dirty="0" smtClean="0">
                      <a:solidFill>
                        <a:srgbClr val="333333"/>
                      </a:solidFill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20</a:t>
                  </a:r>
                  <a:endParaRPr lang="ko-KR" altLang="en-US" sz="21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</p:grpSp>
          <p:grpSp>
            <p:nvGrpSpPr>
              <p:cNvPr id="6" name="그룹 5"/>
              <p:cNvGrpSpPr/>
              <p:nvPr/>
            </p:nvGrpSpPr>
            <p:grpSpPr>
              <a:xfrm>
                <a:off x="5940047" y="2640086"/>
                <a:ext cx="1036289" cy="1095195"/>
                <a:chOff x="1877654" y="1556951"/>
                <a:chExt cx="873783" cy="839506"/>
              </a:xfrm>
            </p:grpSpPr>
            <p:sp>
              <p:nvSpPr>
                <p:cNvPr id="12" name="모서리가 둥근 직사각형 11"/>
                <p:cNvSpPr/>
                <p:nvPr/>
              </p:nvSpPr>
              <p:spPr>
                <a:xfrm flipH="1">
                  <a:off x="1881293" y="1556951"/>
                  <a:ext cx="870144" cy="839506"/>
                </a:xfrm>
                <a:prstGeom prst="roundRect">
                  <a:avLst>
                    <a:gd name="adj" fmla="val 10749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 dirty="0">
                    <a:ln w="38100">
                      <a:solidFill>
                        <a:srgbClr val="333333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>
                  <a:off x="1881293" y="2117124"/>
                  <a:ext cx="87014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1877654" y="2120555"/>
                  <a:ext cx="870143" cy="2740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solidFill>
                        <a:srgbClr val="333333"/>
                      </a:solidFill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2</a:t>
                  </a:r>
                  <a:endParaRPr lang="ko-KR" altLang="en-US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877654" y="1679374"/>
                  <a:ext cx="870143" cy="3184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100" dirty="0" smtClean="0">
                      <a:solidFill>
                        <a:srgbClr val="333333"/>
                      </a:solidFill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30</a:t>
                  </a:r>
                  <a:endParaRPr lang="ko-KR" altLang="en-US" sz="21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</p:grpSp>
          <p:grpSp>
            <p:nvGrpSpPr>
              <p:cNvPr id="7" name="그룹 6"/>
              <p:cNvGrpSpPr/>
              <p:nvPr/>
            </p:nvGrpSpPr>
            <p:grpSpPr>
              <a:xfrm>
                <a:off x="7387946" y="2640086"/>
                <a:ext cx="1036300" cy="1135372"/>
                <a:chOff x="649468" y="1556951"/>
                <a:chExt cx="873788" cy="870303"/>
              </a:xfrm>
            </p:grpSpPr>
            <p:sp>
              <p:nvSpPr>
                <p:cNvPr id="8" name="모서리가 둥근 직사각형 7"/>
                <p:cNvSpPr/>
                <p:nvPr/>
              </p:nvSpPr>
              <p:spPr>
                <a:xfrm flipH="1">
                  <a:off x="653111" y="1556951"/>
                  <a:ext cx="870145" cy="839506"/>
                </a:xfrm>
                <a:prstGeom prst="roundRect">
                  <a:avLst>
                    <a:gd name="adj" fmla="val 10749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 dirty="0">
                    <a:ln w="38100">
                      <a:solidFill>
                        <a:srgbClr val="333333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9" name="직선 연결선 8"/>
                <p:cNvCxnSpPr/>
                <p:nvPr/>
              </p:nvCxnSpPr>
              <p:spPr>
                <a:xfrm>
                  <a:off x="653111" y="2117124"/>
                  <a:ext cx="87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649471" y="2120555"/>
                  <a:ext cx="870142" cy="306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 smtClean="0">
                      <a:solidFill>
                        <a:srgbClr val="333333"/>
                      </a:solidFill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3</a:t>
                  </a:r>
                  <a:endParaRPr lang="ko-KR" altLang="en-US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49468" y="1679374"/>
                  <a:ext cx="870143" cy="3184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21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</p:grpSp>
        </p:grpSp>
      </p:grpSp>
      <p:sp>
        <p:nvSpPr>
          <p:cNvPr id="47" name="오른쪽 화살표 46"/>
          <p:cNvSpPr/>
          <p:nvPr/>
        </p:nvSpPr>
        <p:spPr>
          <a:xfrm rot="16200000">
            <a:off x="3478978" y="5084258"/>
            <a:ext cx="745524" cy="642552"/>
          </a:xfrm>
          <a:prstGeom prst="rightArrow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0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2235905" y="1940630"/>
            <a:ext cx="7720190" cy="2976741"/>
            <a:chOff x="2235905" y="3013502"/>
            <a:chExt cx="7720190" cy="2976741"/>
          </a:xfrm>
        </p:grpSpPr>
        <p:sp>
          <p:nvSpPr>
            <p:cNvPr id="2" name="직사각형 1"/>
            <p:cNvSpPr/>
            <p:nvPr/>
          </p:nvSpPr>
          <p:spPr>
            <a:xfrm>
              <a:off x="2235905" y="3013502"/>
              <a:ext cx="772019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800" dirty="0" smtClean="0"/>
                <a:t>System.out.println(numbers1[3]);</a:t>
              </a:r>
              <a:endParaRPr lang="ko-KR" altLang="en-US" sz="48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335754" y="4854871"/>
              <a:ext cx="5388686" cy="1135372"/>
              <a:chOff x="3035560" y="2640086"/>
              <a:chExt cx="5388686" cy="1135372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3035560" y="2640086"/>
                <a:ext cx="1036289" cy="1095195"/>
                <a:chOff x="1877654" y="1556951"/>
                <a:chExt cx="873783" cy="839506"/>
              </a:xfrm>
            </p:grpSpPr>
            <p:sp>
              <p:nvSpPr>
                <p:cNvPr id="20" name="모서리가 둥근 직사각형 19"/>
                <p:cNvSpPr/>
                <p:nvPr/>
              </p:nvSpPr>
              <p:spPr>
                <a:xfrm flipH="1">
                  <a:off x="1881293" y="1556951"/>
                  <a:ext cx="870144" cy="839506"/>
                </a:xfrm>
                <a:prstGeom prst="roundRect">
                  <a:avLst>
                    <a:gd name="adj" fmla="val 10749"/>
                  </a:avLst>
                </a:prstGeom>
                <a:noFill/>
                <a:ln w="38100">
                  <a:solidFill>
                    <a:srgbClr val="33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 dirty="0">
                    <a:ln w="38100">
                      <a:solidFill>
                        <a:srgbClr val="333333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21" name="직선 연결선 20"/>
                <p:cNvCxnSpPr/>
                <p:nvPr/>
              </p:nvCxnSpPr>
              <p:spPr>
                <a:xfrm>
                  <a:off x="1881293" y="2117124"/>
                  <a:ext cx="870144" cy="0"/>
                </a:xfrm>
                <a:prstGeom prst="line">
                  <a:avLst/>
                </a:prstGeom>
                <a:ln w="38100">
                  <a:solidFill>
                    <a:srgbClr val="33333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1877654" y="2120555"/>
                  <a:ext cx="870143" cy="2740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solidFill>
                        <a:srgbClr val="333333"/>
                      </a:solidFill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0</a:t>
                  </a:r>
                  <a:endParaRPr lang="ko-KR" altLang="en-US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877654" y="1679374"/>
                  <a:ext cx="870143" cy="3184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100" dirty="0" smtClean="0">
                      <a:solidFill>
                        <a:srgbClr val="333333"/>
                      </a:solidFill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10</a:t>
                  </a:r>
                  <a:endParaRPr lang="ko-KR" altLang="en-US" sz="21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4487804" y="2640086"/>
                <a:ext cx="1036289" cy="1095195"/>
                <a:chOff x="1877654" y="1556951"/>
                <a:chExt cx="873783" cy="839506"/>
              </a:xfrm>
            </p:grpSpPr>
            <p:sp>
              <p:nvSpPr>
                <p:cNvPr id="16" name="모서리가 둥근 직사각형 15"/>
                <p:cNvSpPr/>
                <p:nvPr/>
              </p:nvSpPr>
              <p:spPr>
                <a:xfrm flipH="1">
                  <a:off x="1881293" y="1556951"/>
                  <a:ext cx="870144" cy="839506"/>
                </a:xfrm>
                <a:prstGeom prst="roundRect">
                  <a:avLst>
                    <a:gd name="adj" fmla="val 10749"/>
                  </a:avLst>
                </a:prstGeom>
                <a:noFill/>
                <a:ln w="38100">
                  <a:solidFill>
                    <a:srgbClr val="33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 dirty="0">
                    <a:ln w="38100">
                      <a:solidFill>
                        <a:srgbClr val="333333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17" name="직선 연결선 16"/>
                <p:cNvCxnSpPr/>
                <p:nvPr/>
              </p:nvCxnSpPr>
              <p:spPr>
                <a:xfrm>
                  <a:off x="1881293" y="2117124"/>
                  <a:ext cx="870144" cy="0"/>
                </a:xfrm>
                <a:prstGeom prst="line">
                  <a:avLst/>
                </a:prstGeom>
                <a:ln w="38100">
                  <a:solidFill>
                    <a:srgbClr val="33333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1877654" y="2120555"/>
                  <a:ext cx="870143" cy="2740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solidFill>
                        <a:srgbClr val="333333"/>
                      </a:solidFill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1</a:t>
                  </a:r>
                  <a:endParaRPr lang="ko-KR" altLang="en-US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877654" y="1679374"/>
                  <a:ext cx="870143" cy="3184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100" dirty="0" smtClean="0">
                      <a:solidFill>
                        <a:srgbClr val="333333"/>
                      </a:solidFill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20</a:t>
                  </a:r>
                  <a:endParaRPr lang="ko-KR" altLang="en-US" sz="21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</p:grpSp>
          <p:grpSp>
            <p:nvGrpSpPr>
              <p:cNvPr id="6" name="그룹 5"/>
              <p:cNvGrpSpPr/>
              <p:nvPr/>
            </p:nvGrpSpPr>
            <p:grpSpPr>
              <a:xfrm>
                <a:off x="5940047" y="2640086"/>
                <a:ext cx="1036289" cy="1095195"/>
                <a:chOff x="1877654" y="1556951"/>
                <a:chExt cx="873783" cy="839506"/>
              </a:xfrm>
            </p:grpSpPr>
            <p:sp>
              <p:nvSpPr>
                <p:cNvPr id="12" name="모서리가 둥근 직사각형 11"/>
                <p:cNvSpPr/>
                <p:nvPr/>
              </p:nvSpPr>
              <p:spPr>
                <a:xfrm flipH="1">
                  <a:off x="1881293" y="1556951"/>
                  <a:ext cx="870144" cy="839506"/>
                </a:xfrm>
                <a:prstGeom prst="roundRect">
                  <a:avLst>
                    <a:gd name="adj" fmla="val 10749"/>
                  </a:avLst>
                </a:prstGeom>
                <a:noFill/>
                <a:ln w="38100">
                  <a:solidFill>
                    <a:srgbClr val="33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 dirty="0">
                    <a:ln w="38100">
                      <a:solidFill>
                        <a:srgbClr val="333333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>
                  <a:off x="1881293" y="2117124"/>
                  <a:ext cx="870144" cy="0"/>
                </a:xfrm>
                <a:prstGeom prst="line">
                  <a:avLst/>
                </a:prstGeom>
                <a:ln w="38100">
                  <a:solidFill>
                    <a:srgbClr val="33333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1877654" y="2120555"/>
                  <a:ext cx="870143" cy="2740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solidFill>
                        <a:srgbClr val="333333"/>
                      </a:solidFill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2</a:t>
                  </a:r>
                  <a:endParaRPr lang="ko-KR" altLang="en-US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877654" y="1679374"/>
                  <a:ext cx="870143" cy="3184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100" dirty="0" smtClean="0">
                      <a:solidFill>
                        <a:srgbClr val="333333"/>
                      </a:solidFill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30</a:t>
                  </a:r>
                  <a:endParaRPr lang="ko-KR" altLang="en-US" sz="21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</p:grpSp>
          <p:grpSp>
            <p:nvGrpSpPr>
              <p:cNvPr id="7" name="그룹 6"/>
              <p:cNvGrpSpPr/>
              <p:nvPr/>
            </p:nvGrpSpPr>
            <p:grpSpPr>
              <a:xfrm>
                <a:off x="7387946" y="2640086"/>
                <a:ext cx="1036300" cy="1135372"/>
                <a:chOff x="649468" y="1556951"/>
                <a:chExt cx="873788" cy="870303"/>
              </a:xfrm>
            </p:grpSpPr>
            <p:sp>
              <p:nvSpPr>
                <p:cNvPr id="8" name="모서리가 둥근 직사각형 7"/>
                <p:cNvSpPr/>
                <p:nvPr/>
              </p:nvSpPr>
              <p:spPr>
                <a:xfrm flipH="1">
                  <a:off x="653111" y="1556951"/>
                  <a:ext cx="870145" cy="839506"/>
                </a:xfrm>
                <a:prstGeom prst="roundRect">
                  <a:avLst>
                    <a:gd name="adj" fmla="val 10749"/>
                  </a:avLst>
                </a:prstGeom>
                <a:noFill/>
                <a:ln w="38100">
                  <a:solidFill>
                    <a:srgbClr val="33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 dirty="0">
                    <a:ln w="38100">
                      <a:solidFill>
                        <a:srgbClr val="333333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9" name="직선 연결선 8"/>
                <p:cNvCxnSpPr/>
                <p:nvPr/>
              </p:nvCxnSpPr>
              <p:spPr>
                <a:xfrm>
                  <a:off x="653111" y="2117124"/>
                  <a:ext cx="870143" cy="0"/>
                </a:xfrm>
                <a:prstGeom prst="line">
                  <a:avLst/>
                </a:prstGeom>
                <a:ln w="38100">
                  <a:solidFill>
                    <a:srgbClr val="33333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649471" y="2120555"/>
                  <a:ext cx="870142" cy="306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 smtClean="0">
                      <a:solidFill>
                        <a:srgbClr val="333333"/>
                      </a:solidFill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3</a:t>
                  </a:r>
                  <a:endParaRPr lang="ko-KR" altLang="en-US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49468" y="1679374"/>
                  <a:ext cx="870143" cy="3184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100" dirty="0" smtClean="0">
                      <a:solidFill>
                        <a:srgbClr val="333333"/>
                      </a:solidFill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0</a:t>
                  </a:r>
                  <a:endParaRPr lang="ko-KR" altLang="en-US" sz="21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</p:grpSp>
        </p:grpSp>
      </p:grpSp>
      <p:sp>
        <p:nvSpPr>
          <p:cNvPr id="47" name="오른쪽 화살표 46"/>
          <p:cNvSpPr/>
          <p:nvPr/>
        </p:nvSpPr>
        <p:spPr>
          <a:xfrm rot="16200000">
            <a:off x="7831366" y="5084258"/>
            <a:ext cx="745524" cy="642552"/>
          </a:xfrm>
          <a:prstGeom prst="rightArrow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1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3421129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latin typeface="+mj-ea"/>
                <a:ea typeface="+mj-ea"/>
              </a:rPr>
              <a:t>Size</a:t>
            </a:r>
            <a:endParaRPr lang="en-US" altLang="ko-KR" sz="16600" dirty="0" smtClean="0">
              <a:latin typeface="+mj-ea"/>
              <a:ea typeface="+mj-ea"/>
            </a:endParaRPr>
          </a:p>
          <a:p>
            <a:r>
              <a:rPr lang="ko-KR" altLang="en-US" sz="16600" dirty="0" smtClean="0">
                <a:latin typeface="+mj-ea"/>
                <a:ea typeface="+mj-ea"/>
              </a:rPr>
              <a:t>크기</a:t>
            </a:r>
            <a:endParaRPr lang="ko-KR" altLang="en-US" sz="166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08" y="1400767"/>
            <a:ext cx="4005618" cy="40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1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1781325" y="1314555"/>
            <a:ext cx="8629350" cy="2976741"/>
            <a:chOff x="2235905" y="1940630"/>
            <a:chExt cx="8629350" cy="2976741"/>
          </a:xfrm>
        </p:grpSpPr>
        <p:sp>
          <p:nvSpPr>
            <p:cNvPr id="2" name="직사각형 1"/>
            <p:cNvSpPr/>
            <p:nvPr/>
          </p:nvSpPr>
          <p:spPr>
            <a:xfrm>
              <a:off x="2235905" y="1940630"/>
              <a:ext cx="8629350" cy="83099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4800" dirty="0" smtClean="0"/>
                <a:t>System.out.println(numbers1.length);</a:t>
              </a:r>
              <a:endParaRPr lang="ko-KR" altLang="en-US" sz="48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856237" y="3781999"/>
              <a:ext cx="5388686" cy="1135372"/>
              <a:chOff x="3035560" y="2640086"/>
              <a:chExt cx="5388686" cy="1135372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3035560" y="2640086"/>
                <a:ext cx="1036289" cy="1095195"/>
                <a:chOff x="1877654" y="1556951"/>
                <a:chExt cx="873783" cy="839506"/>
              </a:xfrm>
            </p:grpSpPr>
            <p:sp>
              <p:nvSpPr>
                <p:cNvPr id="20" name="모서리가 둥근 직사각형 19"/>
                <p:cNvSpPr/>
                <p:nvPr/>
              </p:nvSpPr>
              <p:spPr>
                <a:xfrm flipH="1">
                  <a:off x="1881293" y="1556951"/>
                  <a:ext cx="870144" cy="839506"/>
                </a:xfrm>
                <a:prstGeom prst="roundRect">
                  <a:avLst>
                    <a:gd name="adj" fmla="val 10749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 dirty="0">
                    <a:ln w="38100">
                      <a:solidFill>
                        <a:srgbClr val="333333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21" name="직선 연결선 20"/>
                <p:cNvCxnSpPr/>
                <p:nvPr/>
              </p:nvCxnSpPr>
              <p:spPr>
                <a:xfrm>
                  <a:off x="1881293" y="2117124"/>
                  <a:ext cx="87014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1877654" y="2120555"/>
                  <a:ext cx="870143" cy="2740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solidFill>
                        <a:srgbClr val="333333"/>
                      </a:solidFill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0</a:t>
                  </a:r>
                  <a:endParaRPr lang="ko-KR" altLang="en-US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877654" y="1679374"/>
                  <a:ext cx="870143" cy="3184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100" dirty="0" smtClean="0">
                      <a:solidFill>
                        <a:srgbClr val="333333"/>
                      </a:solidFill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10</a:t>
                  </a:r>
                  <a:endParaRPr lang="ko-KR" altLang="en-US" sz="21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4487804" y="2640086"/>
                <a:ext cx="1036289" cy="1095195"/>
                <a:chOff x="1877654" y="1556951"/>
                <a:chExt cx="873783" cy="839506"/>
              </a:xfrm>
            </p:grpSpPr>
            <p:sp>
              <p:nvSpPr>
                <p:cNvPr id="16" name="모서리가 둥근 직사각형 15"/>
                <p:cNvSpPr/>
                <p:nvPr/>
              </p:nvSpPr>
              <p:spPr>
                <a:xfrm flipH="1">
                  <a:off x="1881293" y="1556951"/>
                  <a:ext cx="870144" cy="839506"/>
                </a:xfrm>
                <a:prstGeom prst="roundRect">
                  <a:avLst>
                    <a:gd name="adj" fmla="val 10749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 dirty="0">
                    <a:ln w="38100">
                      <a:solidFill>
                        <a:srgbClr val="333333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17" name="직선 연결선 16"/>
                <p:cNvCxnSpPr/>
                <p:nvPr/>
              </p:nvCxnSpPr>
              <p:spPr>
                <a:xfrm>
                  <a:off x="1881293" y="2117124"/>
                  <a:ext cx="87014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1877654" y="2120555"/>
                  <a:ext cx="870143" cy="2740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solidFill>
                        <a:srgbClr val="333333"/>
                      </a:solidFill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1</a:t>
                  </a:r>
                  <a:endParaRPr lang="ko-KR" altLang="en-US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877654" y="1679374"/>
                  <a:ext cx="870143" cy="3184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100" dirty="0" smtClean="0">
                      <a:solidFill>
                        <a:srgbClr val="333333"/>
                      </a:solidFill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20</a:t>
                  </a:r>
                  <a:endParaRPr lang="ko-KR" altLang="en-US" sz="21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</p:grpSp>
          <p:grpSp>
            <p:nvGrpSpPr>
              <p:cNvPr id="6" name="그룹 5"/>
              <p:cNvGrpSpPr/>
              <p:nvPr/>
            </p:nvGrpSpPr>
            <p:grpSpPr>
              <a:xfrm>
                <a:off x="5940047" y="2640086"/>
                <a:ext cx="1036289" cy="1095195"/>
                <a:chOff x="1877654" y="1556951"/>
                <a:chExt cx="873783" cy="839506"/>
              </a:xfrm>
            </p:grpSpPr>
            <p:sp>
              <p:nvSpPr>
                <p:cNvPr id="12" name="모서리가 둥근 직사각형 11"/>
                <p:cNvSpPr/>
                <p:nvPr/>
              </p:nvSpPr>
              <p:spPr>
                <a:xfrm flipH="1">
                  <a:off x="1881293" y="1556951"/>
                  <a:ext cx="870144" cy="839506"/>
                </a:xfrm>
                <a:prstGeom prst="roundRect">
                  <a:avLst>
                    <a:gd name="adj" fmla="val 10749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 dirty="0">
                    <a:ln w="38100">
                      <a:solidFill>
                        <a:srgbClr val="333333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>
                  <a:off x="1881293" y="2117124"/>
                  <a:ext cx="87014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1877654" y="2120555"/>
                  <a:ext cx="870143" cy="2740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solidFill>
                        <a:srgbClr val="333333"/>
                      </a:solidFill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2</a:t>
                  </a:r>
                  <a:endParaRPr lang="ko-KR" altLang="en-US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877654" y="1679374"/>
                  <a:ext cx="870143" cy="3184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100" dirty="0" smtClean="0">
                      <a:solidFill>
                        <a:srgbClr val="333333"/>
                      </a:solidFill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30</a:t>
                  </a:r>
                  <a:endParaRPr lang="ko-KR" altLang="en-US" sz="21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</p:grpSp>
          <p:grpSp>
            <p:nvGrpSpPr>
              <p:cNvPr id="7" name="그룹 6"/>
              <p:cNvGrpSpPr/>
              <p:nvPr/>
            </p:nvGrpSpPr>
            <p:grpSpPr>
              <a:xfrm>
                <a:off x="7387946" y="2640086"/>
                <a:ext cx="1036300" cy="1135372"/>
                <a:chOff x="649468" y="1556951"/>
                <a:chExt cx="873788" cy="870303"/>
              </a:xfrm>
            </p:grpSpPr>
            <p:sp>
              <p:nvSpPr>
                <p:cNvPr id="8" name="모서리가 둥근 직사각형 7"/>
                <p:cNvSpPr/>
                <p:nvPr/>
              </p:nvSpPr>
              <p:spPr>
                <a:xfrm flipH="1">
                  <a:off x="653111" y="1556951"/>
                  <a:ext cx="870145" cy="839506"/>
                </a:xfrm>
                <a:prstGeom prst="roundRect">
                  <a:avLst>
                    <a:gd name="adj" fmla="val 10749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 dirty="0">
                    <a:ln w="38100">
                      <a:solidFill>
                        <a:srgbClr val="333333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9" name="직선 연결선 8"/>
                <p:cNvCxnSpPr/>
                <p:nvPr/>
              </p:nvCxnSpPr>
              <p:spPr>
                <a:xfrm>
                  <a:off x="653111" y="2117124"/>
                  <a:ext cx="87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649471" y="2120555"/>
                  <a:ext cx="870142" cy="306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 smtClean="0">
                      <a:solidFill>
                        <a:srgbClr val="333333"/>
                      </a:solidFill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3</a:t>
                  </a:r>
                  <a:endParaRPr lang="ko-KR" altLang="en-US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49468" y="1679374"/>
                  <a:ext cx="870143" cy="3184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100" dirty="0" smtClean="0">
                      <a:solidFill>
                        <a:srgbClr val="333333"/>
                      </a:solidFill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0</a:t>
                  </a:r>
                  <a:endParaRPr lang="ko-KR" altLang="en-US" sz="21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</p:grpSp>
        </p:grpSp>
      </p:grpSp>
      <p:grpSp>
        <p:nvGrpSpPr>
          <p:cNvPr id="37" name="그룹 36"/>
          <p:cNvGrpSpPr/>
          <p:nvPr/>
        </p:nvGrpSpPr>
        <p:grpSpPr>
          <a:xfrm>
            <a:off x="3401657" y="4423720"/>
            <a:ext cx="5384363" cy="708454"/>
            <a:chOff x="3401657" y="4423719"/>
            <a:chExt cx="5384363" cy="972065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3401657" y="4423719"/>
              <a:ext cx="0" cy="9720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8786020" y="4423719"/>
              <a:ext cx="0" cy="9720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화살표 연결선 30"/>
          <p:cNvCxnSpPr/>
          <p:nvPr/>
        </p:nvCxnSpPr>
        <p:spPr>
          <a:xfrm>
            <a:off x="3401657" y="4703805"/>
            <a:ext cx="538436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22006" y="4793149"/>
            <a:ext cx="1547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length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948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7324826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latin typeface="+mj-ea"/>
                <a:ea typeface="+mj-ea"/>
              </a:rPr>
              <a:t>Iteration</a:t>
            </a:r>
          </a:p>
          <a:p>
            <a:r>
              <a:rPr lang="ko-KR" altLang="en-US" sz="16600" dirty="0" smtClean="0">
                <a:latin typeface="+mj-ea"/>
                <a:ea typeface="+mj-ea"/>
              </a:rPr>
              <a:t>반 복</a:t>
            </a:r>
            <a:endParaRPr lang="ko-KR" altLang="en-US" sz="166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2466977"/>
            <a:ext cx="4190999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48780" y="1536174"/>
            <a:ext cx="8494441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/>
              <a:t>int </a:t>
            </a:r>
            <a:r>
              <a:rPr lang="en-US" altLang="ko-KR" sz="4800" dirty="0" err="1"/>
              <a:t>i</a:t>
            </a:r>
            <a:r>
              <a:rPr lang="en-US" altLang="ko-KR" sz="4800" dirty="0"/>
              <a:t>=0;</a:t>
            </a:r>
          </a:p>
          <a:p>
            <a:r>
              <a:rPr lang="en-US" altLang="ko-KR" sz="4800" dirty="0"/>
              <a:t>while(numbers1.length &gt; </a:t>
            </a:r>
            <a:r>
              <a:rPr lang="en-US" altLang="ko-KR" sz="4800" dirty="0" err="1"/>
              <a:t>i</a:t>
            </a:r>
            <a:r>
              <a:rPr lang="en-US" altLang="ko-KR" sz="4800" dirty="0"/>
              <a:t>){</a:t>
            </a:r>
          </a:p>
          <a:p>
            <a:r>
              <a:rPr lang="en-US" altLang="ko-KR" sz="4800" dirty="0"/>
              <a:t>	System.out.println(numbers1[</a:t>
            </a:r>
            <a:r>
              <a:rPr lang="en-US" altLang="ko-KR" sz="4800" dirty="0" err="1"/>
              <a:t>i</a:t>
            </a:r>
            <a:r>
              <a:rPr lang="en-US" altLang="ko-KR" sz="4800" dirty="0"/>
              <a:t>]);</a:t>
            </a:r>
          </a:p>
          <a:p>
            <a:r>
              <a:rPr lang="en-US" altLang="ko-KR" sz="4800" dirty="0"/>
              <a:t>	</a:t>
            </a:r>
            <a:r>
              <a:rPr lang="en-US" altLang="ko-KR" sz="4800" dirty="0" err="1"/>
              <a:t>i</a:t>
            </a:r>
            <a:r>
              <a:rPr lang="en-US" altLang="ko-KR" sz="4800" dirty="0"/>
              <a:t>++;</a:t>
            </a:r>
          </a:p>
          <a:p>
            <a:r>
              <a:rPr lang="en-US" altLang="ko-KR" sz="4800" dirty="0"/>
              <a:t>}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538407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48780" y="2274838"/>
            <a:ext cx="84944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/>
              <a:t>for(</a:t>
            </a:r>
            <a:r>
              <a:rPr lang="en-US" altLang="ko-KR" sz="4800" dirty="0" err="1"/>
              <a:t>i</a:t>
            </a:r>
            <a:r>
              <a:rPr lang="en-US" altLang="ko-KR" sz="4800" dirty="0"/>
              <a:t>=0; </a:t>
            </a:r>
            <a:r>
              <a:rPr lang="en-US" altLang="ko-KR" sz="4800" dirty="0" smtClean="0"/>
              <a:t>numbers1.length &gt; </a:t>
            </a:r>
            <a:r>
              <a:rPr lang="en-US" altLang="ko-KR" sz="4800" dirty="0" err="1" smtClean="0"/>
              <a:t>i</a:t>
            </a:r>
            <a:r>
              <a:rPr lang="en-US" altLang="ko-KR" sz="4800" dirty="0"/>
              <a:t>; </a:t>
            </a:r>
            <a:r>
              <a:rPr lang="en-US" altLang="ko-KR" sz="4800" dirty="0" err="1"/>
              <a:t>i</a:t>
            </a:r>
            <a:r>
              <a:rPr lang="en-US" altLang="ko-KR" sz="4800" dirty="0"/>
              <a:t>++){</a:t>
            </a:r>
          </a:p>
          <a:p>
            <a:r>
              <a:rPr lang="en-US" altLang="ko-KR" sz="4800" dirty="0"/>
              <a:t>	System.out.println(numbers1[</a:t>
            </a:r>
            <a:r>
              <a:rPr lang="en-US" altLang="ko-KR" sz="4800" dirty="0" err="1"/>
              <a:t>i</a:t>
            </a:r>
            <a:r>
              <a:rPr lang="en-US" altLang="ko-KR" sz="4800" dirty="0"/>
              <a:t>]);</a:t>
            </a:r>
          </a:p>
          <a:p>
            <a:r>
              <a:rPr lang="en-US" altLang="ko-KR" sz="4800" dirty="0"/>
              <a:t>}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70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5401928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latin typeface="+mj-ea"/>
                <a:ea typeface="+mj-ea"/>
              </a:rPr>
              <a:t>Create</a:t>
            </a:r>
          </a:p>
          <a:p>
            <a:r>
              <a:rPr lang="ko-KR" altLang="en-US" sz="16600" dirty="0" smtClean="0">
                <a:latin typeface="+mj-ea"/>
                <a:ea typeface="+mj-ea"/>
              </a:rPr>
              <a:t>생성</a:t>
            </a:r>
            <a:endParaRPr lang="ko-KR" altLang="en-US" sz="166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227" y="1580954"/>
            <a:ext cx="3645243" cy="3645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286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1490" y="2875002"/>
            <a:ext cx="90690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/>
              <a:t>int[] numbers1 = new int[4];</a:t>
            </a:r>
          </a:p>
        </p:txBody>
      </p:sp>
      <p:sp>
        <p:nvSpPr>
          <p:cNvPr id="3" name="사각형 설명선 2"/>
          <p:cNvSpPr/>
          <p:nvPr/>
        </p:nvSpPr>
        <p:spPr>
          <a:xfrm>
            <a:off x="1417737" y="1291903"/>
            <a:ext cx="2642532" cy="1367406"/>
          </a:xfrm>
          <a:prstGeom prst="wedgeRectCallout">
            <a:avLst>
              <a:gd name="adj1" fmla="val -20833"/>
              <a:gd name="adj2" fmla="val 73543"/>
            </a:avLst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+mn-ea"/>
              </a:rPr>
              <a:t>엘리먼트의</a:t>
            </a:r>
            <a:endParaRPr lang="en-US" altLang="ko-KR" sz="32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+mn-ea"/>
              </a:rPr>
              <a:t>데이터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+mn-ea"/>
              </a:rPr>
              <a:t>타입</a:t>
            </a:r>
            <a:endParaRPr lang="ko-KR" altLang="en-US" sz="3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사각형 설명선 3"/>
          <p:cNvSpPr/>
          <p:nvPr/>
        </p:nvSpPr>
        <p:spPr>
          <a:xfrm>
            <a:off x="1417737" y="4223858"/>
            <a:ext cx="1862358" cy="1136708"/>
          </a:xfrm>
          <a:prstGeom prst="wedgeRectCallout">
            <a:avLst>
              <a:gd name="adj1" fmla="val 21002"/>
              <a:gd name="adj2" fmla="val -71127"/>
            </a:avLst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배열임을</a:t>
            </a:r>
            <a:endParaRPr lang="en-US" altLang="ko-KR" sz="28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표시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사각형 설명선 4"/>
          <p:cNvSpPr/>
          <p:nvPr/>
        </p:nvSpPr>
        <p:spPr>
          <a:xfrm>
            <a:off x="8514823" y="4223858"/>
            <a:ext cx="1862358" cy="1136708"/>
          </a:xfrm>
          <a:prstGeom prst="wedgeRectCallout">
            <a:avLst>
              <a:gd name="adj1" fmla="val 21002"/>
              <a:gd name="adj2" fmla="val -71127"/>
            </a:avLst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배열의 크기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82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87496" y="2875002"/>
            <a:ext cx="1037976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/>
              <a:t>String[] strings = new String[4];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8525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401657" y="2861314"/>
            <a:ext cx="5388686" cy="1135372"/>
            <a:chOff x="3035560" y="2640086"/>
            <a:chExt cx="5388686" cy="1135372"/>
          </a:xfrm>
        </p:grpSpPr>
        <p:grpSp>
          <p:nvGrpSpPr>
            <p:cNvPr id="2" name="그룹 1"/>
            <p:cNvGrpSpPr/>
            <p:nvPr/>
          </p:nvGrpSpPr>
          <p:grpSpPr>
            <a:xfrm>
              <a:off x="3035560" y="2640086"/>
              <a:ext cx="1036289" cy="1095195"/>
              <a:chOff x="1877654" y="1556951"/>
              <a:chExt cx="873783" cy="839506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4" name="직선 연결선 3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4487804" y="2640086"/>
              <a:ext cx="1036289" cy="1095195"/>
              <a:chOff x="1877654" y="1556951"/>
              <a:chExt cx="873783" cy="83950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5940047" y="2640086"/>
              <a:ext cx="1036289" cy="1095195"/>
              <a:chOff x="1877654" y="1556951"/>
              <a:chExt cx="873783" cy="839506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7387946" y="2640086"/>
              <a:ext cx="1036300" cy="1135372"/>
              <a:chOff x="649468" y="1556951"/>
              <a:chExt cx="873788" cy="870303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 flipH="1">
                <a:off x="653111" y="1556951"/>
                <a:ext cx="870145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653111" y="2117124"/>
                <a:ext cx="87014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49471" y="2120555"/>
                <a:ext cx="870142" cy="306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49468" y="1679374"/>
                <a:ext cx="870143" cy="318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111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07604" y="1859340"/>
            <a:ext cx="537679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/>
              <a:t>numbers1[0]=10;</a:t>
            </a:r>
          </a:p>
          <a:p>
            <a:r>
              <a:rPr lang="en-US" altLang="ko-KR" sz="6600" dirty="0"/>
              <a:t>numbers1[1]=20;</a:t>
            </a:r>
          </a:p>
          <a:p>
            <a:r>
              <a:rPr lang="en-US" altLang="ko-KR" sz="6600" dirty="0"/>
              <a:t>numbers1[2]=30;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52841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401657" y="2861314"/>
            <a:ext cx="5388686" cy="1135372"/>
            <a:chOff x="3035560" y="2640086"/>
            <a:chExt cx="5388686" cy="1135372"/>
          </a:xfrm>
        </p:grpSpPr>
        <p:grpSp>
          <p:nvGrpSpPr>
            <p:cNvPr id="2" name="그룹 1"/>
            <p:cNvGrpSpPr/>
            <p:nvPr/>
          </p:nvGrpSpPr>
          <p:grpSpPr>
            <a:xfrm>
              <a:off x="3035560" y="2640086"/>
              <a:ext cx="1036289" cy="1095195"/>
              <a:chOff x="1877654" y="1556951"/>
              <a:chExt cx="873783" cy="839506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4" name="직선 연결선 3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4487804" y="2640086"/>
              <a:ext cx="1036289" cy="1095195"/>
              <a:chOff x="1877654" y="1556951"/>
              <a:chExt cx="873783" cy="83950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5940047" y="2640086"/>
              <a:ext cx="1036289" cy="1095195"/>
              <a:chOff x="1877654" y="1556951"/>
              <a:chExt cx="873783" cy="839506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7387946" y="2640086"/>
              <a:ext cx="1036300" cy="1135372"/>
              <a:chOff x="649468" y="1556951"/>
              <a:chExt cx="873788" cy="870303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 flipH="1">
                <a:off x="653111" y="1556951"/>
                <a:ext cx="870145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653111" y="2117124"/>
                <a:ext cx="87014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49471" y="2120555"/>
                <a:ext cx="870142" cy="306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49468" y="1679374"/>
                <a:ext cx="870143" cy="318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702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4997" y="2644170"/>
            <a:ext cx="99020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/>
              <a:t>int[] numbers2 = {10, 20, 30, 40};</a:t>
            </a:r>
          </a:p>
          <a:p>
            <a:r>
              <a:rPr lang="en-US" altLang="ko-KR" sz="4800" dirty="0"/>
              <a:t>int[] numbers3 = new int[]{10, 20, 30, 40};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5647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6720109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latin typeface="+mj-ea"/>
                <a:ea typeface="+mj-ea"/>
              </a:rPr>
              <a:t>Get</a:t>
            </a:r>
          </a:p>
          <a:p>
            <a:r>
              <a:rPr lang="ko-KR" altLang="en-US" sz="16600" dirty="0" smtClean="0">
                <a:latin typeface="+mj-ea"/>
                <a:ea typeface="+mj-ea"/>
              </a:rPr>
              <a:t>가져오기</a:t>
            </a:r>
            <a:endParaRPr lang="ko-KR" altLang="en-US" sz="166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115" y="1606501"/>
            <a:ext cx="3390164" cy="339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바른펜">
      <a:majorFont>
        <a:latin typeface="나눔바른펜"/>
        <a:ea typeface="나눔바른펜"/>
        <a:cs typeface=""/>
      </a:majorFont>
      <a:minorFont>
        <a:latin typeface="나눔바른펜"/>
        <a:ea typeface="나눔바른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>
              <a:lumMod val="75000"/>
              <a:lumOff val="2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기본테마" id="{9137A5A7-2BB6-4970-8D15-3FB5ADA0B1EF}" vid="{EF4B62FC-37A2-4471-87C0-EA4EE863F0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기본테마</Template>
  <TotalTime>190</TotalTime>
  <Words>133</Words>
  <Application>Microsoft Office PowerPoint</Application>
  <PresentationFormat>와이드스크린</PresentationFormat>
  <Paragraphs>72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나눔바른고딕 Light</vt:lpstr>
      <vt:lpstr>나눔바른고딕 UltraLight</vt:lpstr>
      <vt:lpstr>나눔바른펜</vt:lpstr>
      <vt:lpstr>넥슨 풋볼고딕 B</vt:lpstr>
      <vt:lpstr>Arial</vt:lpstr>
      <vt:lpstr>Ostrich Sans Medium</vt:lpstr>
      <vt:lpstr>기본테마</vt:lpstr>
      <vt:lpstr>JAVA의 배열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배열</dc:title>
  <dc:creator>Microsoft 계정</dc:creator>
  <cp:lastModifiedBy>Microsoft 계정</cp:lastModifiedBy>
  <cp:revision>32</cp:revision>
  <dcterms:created xsi:type="dcterms:W3CDTF">2014-12-08T12:21:56Z</dcterms:created>
  <dcterms:modified xsi:type="dcterms:W3CDTF">2014-12-14T06:22:02Z</dcterms:modified>
</cp:coreProperties>
</file>