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9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66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8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3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2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4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3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7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10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33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BABC7-F946-4B58-B56F-B35BD43FEC76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1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enounproject.com/Lui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henounproject.com/carlos.r.anduja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47" y="2108715"/>
            <a:ext cx="2771775" cy="2771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70117" y="2848271"/>
            <a:ext cx="2670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Public doamin</a:t>
            </a: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Designed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by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  <a:hlinkClick r:id="rId3"/>
              </a:rPr>
              <a:t>Luis Prado</a:t>
            </a:r>
            <a:endParaRPr lang="ko-KR" altLang="en-US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87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697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Group by irene hoffman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27" y="1962533"/>
            <a:ext cx="2417805" cy="24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6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697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Group by irene hoffman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27" y="1962533"/>
            <a:ext cx="2417805" cy="24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6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697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Group by irene hoffman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27" y="1962533"/>
            <a:ext cx="2417805" cy="24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2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697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Group by irene hoffman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27" y="1962533"/>
            <a:ext cx="2417805" cy="24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9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697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Group by irene hoffman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27" y="1962533"/>
            <a:ext cx="2417805" cy="24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0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697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Group by irene hoffman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27" y="1962533"/>
            <a:ext cx="2417805" cy="24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8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697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Group by irene hoffman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27" y="1962533"/>
            <a:ext cx="2417805" cy="24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697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Group by irene hoffman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27" y="1962533"/>
            <a:ext cx="2417805" cy="24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1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697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Group by irene hoffman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27" y="1962533"/>
            <a:ext cx="2417805" cy="24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3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697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Group by irene hoffman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27" y="1962533"/>
            <a:ext cx="2417805" cy="24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5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66" y="1961334"/>
            <a:ext cx="3066535" cy="30665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70117" y="2848271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Public doamin</a:t>
            </a:r>
          </a:p>
          <a:p>
            <a:r>
              <a:rPr lang="en-US" altLang="ko-KR" dirty="0" smtClean="0"/>
              <a:t>Designed by </a:t>
            </a:r>
            <a:r>
              <a:rPr lang="en-US" altLang="ko-KR" dirty="0" smtClean="0">
                <a:hlinkClick r:id="rId3"/>
              </a:rPr>
              <a:t>Carlos Andujar</a:t>
            </a:r>
            <a:endParaRPr lang="ko-KR" altLang="en-US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52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66" y="1961334"/>
            <a:ext cx="3066535" cy="30665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70117" y="2848271"/>
            <a:ext cx="38922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CCL License</a:t>
            </a:r>
          </a:p>
          <a:p>
            <a:r>
              <a:rPr lang="en-US" altLang="ko-KR" dirty="0"/>
              <a:t>Snail by aLf from The Noun Project</a:t>
            </a:r>
            <a:endParaRPr lang="ko-KR" altLang="en-US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84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11" y="1961334"/>
            <a:ext cx="3066535" cy="30665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27237" y="2848271"/>
            <a:ext cx="46676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Creative Commons – Attribution (CC BY 3.0</a:t>
            </a:r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) </a:t>
            </a: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Cheeta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designed by kesaryvamshi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</a:t>
            </a:r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Project</a:t>
            </a:r>
            <a:endParaRPr lang="ko-KR" altLang="en-US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81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4667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Creative Commons – Attribution (CC BY 3.0</a:t>
            </a:r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) </a:t>
            </a:r>
          </a:p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City by Joel McKinney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  <a:endParaRPr lang="ko-KR" altLang="en-US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564" y="1866940"/>
            <a:ext cx="2460711" cy="24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2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136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Measure by Ryan Beck from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Noun Project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26" y="2112956"/>
            <a:ext cx="2530349" cy="253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0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691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to pick by athanagore x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23" y="1382842"/>
            <a:ext cx="3382256" cy="33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9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170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Balance by Juan Pablo Bravo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76" y="1526058"/>
            <a:ext cx="2885303" cy="28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3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938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Hdmi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 Cable designed by Dan </a:t>
            </a:r>
            <a:r>
              <a:rPr lang="en-US" altLang="ko-KR" dirty="0" err="1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Hetteix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17454" y="1966194"/>
            <a:ext cx="2568011" cy="256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9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171</Words>
  <Application>Microsoft Office PowerPoint</Application>
  <PresentationFormat>와이드스크린</PresentationFormat>
  <Paragraphs>40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넥슨 풋볼고딕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10</cp:revision>
  <dcterms:created xsi:type="dcterms:W3CDTF">2014-11-27T07:01:19Z</dcterms:created>
  <dcterms:modified xsi:type="dcterms:W3CDTF">2014-12-01T12:37:52Z</dcterms:modified>
</cp:coreProperties>
</file>