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2" r:id="rId3"/>
    <p:sldId id="266" r:id="rId4"/>
    <p:sldId id="267" r:id="rId5"/>
    <p:sldId id="268" r:id="rId6"/>
    <p:sldId id="270" r:id="rId7"/>
    <p:sldId id="271" r:id="rId8"/>
    <p:sldId id="273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33333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1" autoAdjust="0"/>
    <p:restoredTop sz="94660"/>
  </p:normalViewPr>
  <p:slideViewPr>
    <p:cSldViewPr snapToGrid="0">
      <p:cViewPr>
        <p:scale>
          <a:sx n="100" d="100"/>
          <a:sy n="100" d="100"/>
        </p:scale>
        <p:origin x="116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797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0" r:id="rId2"/>
    <p:sldLayoutId id="2147483781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6600" cap="none" dirty="0" smtClean="0"/>
              <a:t>Array List</a:t>
            </a:r>
            <a:endParaRPr lang="ko-KR" altLang="en-US" sz="16600" cap="none" dirty="0"/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 flipH="1">
            <a:off x="5931384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6877904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 flipH="1">
            <a:off x="7390103" y="2640085"/>
            <a:ext cx="1031973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 rot="16200000">
            <a:off x="8265756" y="2901448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 flipH="1">
            <a:off x="8835853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66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10668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3775457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44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12965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1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2640085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>
            <a:off x="2702010" y="2284214"/>
            <a:ext cx="6153665" cy="1878227"/>
          </a:xfrm>
          <a:prstGeom prst="round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735" y="1637381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C00000"/>
                </a:solidFill>
              </a:rPr>
              <a:t>size</a:t>
            </a:r>
            <a:endParaRPr lang="ko-KR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167" name="모서리가 둥근 직사각형 166"/>
          <p:cNvSpPr/>
          <p:nvPr/>
        </p:nvSpPr>
        <p:spPr>
          <a:xfrm flipH="1">
            <a:off x="8835854" y="2648121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sp>
        <p:nvSpPr>
          <p:cNvPr id="165" name="오른쪽 화살표 164"/>
          <p:cNvSpPr/>
          <p:nvPr/>
        </p:nvSpPr>
        <p:spPr>
          <a:xfrm>
            <a:off x="8647486" y="2988861"/>
            <a:ext cx="682252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095195"/>
            <a:chOff x="1877654" y="1556951"/>
            <a:chExt cx="873783" cy="839506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0047" y="2640085"/>
            <a:ext cx="1036289" cy="1095195"/>
            <a:chOff x="1877654" y="1556951"/>
            <a:chExt cx="873783" cy="839506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7392266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074377" y="2988860"/>
            <a:ext cx="827563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487804" y="2640085"/>
            <a:ext cx="1036289" cy="1095195"/>
            <a:chOff x="1877654" y="1556951"/>
            <a:chExt cx="873783" cy="839506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5948673" y="2640085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5612202" y="2988860"/>
            <a:ext cx="887658" cy="3820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1036289" cy="1095195"/>
            <a:chOff x="1877654" y="1556951"/>
            <a:chExt cx="873783" cy="839506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 flipH="1">
            <a:off x="4494272" y="2640084"/>
            <a:ext cx="1031979" cy="1095195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n w="38100">
                <a:solidFill>
                  <a:srgbClr val="333333"/>
                </a:solidFill>
                <a:prstDash val="dash"/>
              </a:ln>
              <a:noFill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89951" y="4035559"/>
            <a:ext cx="1036300" cy="1135372"/>
            <a:chOff x="649468" y="1556951"/>
            <a:chExt cx="873788" cy="870303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39" name="위쪽 화살표 38"/>
          <p:cNvSpPr/>
          <p:nvPr/>
        </p:nvSpPr>
        <p:spPr>
          <a:xfrm>
            <a:off x="4853940" y="3268980"/>
            <a:ext cx="316964" cy="62187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9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</a:t>
            </a:r>
            <a:r>
              <a:rPr lang="ko-KR" altLang="en-US" sz="16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35560" y="2640085"/>
            <a:ext cx="2511857" cy="1135372"/>
            <a:chOff x="1877654" y="1556951"/>
            <a:chExt cx="2117959" cy="870303"/>
          </a:xfrm>
        </p:grpSpPr>
        <p:sp>
          <p:nvSpPr>
            <p:cNvPr id="21" name="모서리가 둥근 직사각형 2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5470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27069" y="2640085"/>
            <a:ext cx="1036289" cy="1135372"/>
            <a:chOff x="1877654" y="1556951"/>
            <a:chExt cx="873783" cy="870303"/>
          </a:xfrm>
        </p:grpSpPr>
        <p:sp>
          <p:nvSpPr>
            <p:cNvPr id="17" name="모서리가 둥근 직사각형 16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85788" y="2640085"/>
            <a:ext cx="1036289" cy="1135372"/>
            <a:chOff x="1877654" y="1556951"/>
            <a:chExt cx="873783" cy="870303"/>
          </a:xfrm>
        </p:grpSpPr>
        <p:sp>
          <p:nvSpPr>
            <p:cNvPr id="13" name="모서리가 둥근 직사각형 1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77654" y="2120555"/>
              <a:ext cx="870143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81308" y="2648121"/>
            <a:ext cx="1036300" cy="1095195"/>
            <a:chOff x="649468" y="1556951"/>
            <a:chExt cx="873788" cy="839506"/>
          </a:xfrm>
        </p:grpSpPr>
        <p:sp>
          <p:nvSpPr>
            <p:cNvPr id="35" name="모서리가 둥근 직사각형 34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831533" y="2648121"/>
            <a:ext cx="1036300" cy="1135372"/>
            <a:chOff x="649468" y="1556951"/>
            <a:chExt cx="873788" cy="870303"/>
          </a:xfrm>
        </p:grpSpPr>
        <p:sp>
          <p:nvSpPr>
            <p:cNvPr id="30" name="모서리가 둥근 직사각형 29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7" name="위쪽 화살표 26"/>
          <p:cNvSpPr/>
          <p:nvPr/>
        </p:nvSpPr>
        <p:spPr>
          <a:xfrm>
            <a:off x="6284573" y="2183027"/>
            <a:ext cx="316964" cy="377031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9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넥슨고딕">
      <a:majorFont>
        <a:latin typeface="넥슨 풋볼고딕 B"/>
        <a:ea typeface="넥슨 풋볼고딕 B"/>
        <a:cs typeface=""/>
      </a:majorFont>
      <a:minorFont>
        <a:latin typeface="넥슨 풋볼고딕 L"/>
        <a:ea typeface="넥슨 풋볼고딕 L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6697</TotalTime>
  <Words>104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넥슨 풋볼고딕 B</vt:lpstr>
      <vt:lpstr>넥슨 풋볼고딕 L</vt:lpstr>
      <vt:lpstr>Garamond</vt:lpstr>
      <vt:lpstr>비누</vt:lpstr>
      <vt:lpstr>Array List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51</cp:revision>
  <dcterms:created xsi:type="dcterms:W3CDTF">2014-11-24T01:12:10Z</dcterms:created>
  <dcterms:modified xsi:type="dcterms:W3CDTF">2014-12-02T13:53:46Z</dcterms:modified>
</cp:coreProperties>
</file>