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3" r:id="rId3"/>
    <p:sldId id="284" r:id="rId4"/>
    <p:sldId id="272" r:id="rId5"/>
    <p:sldId id="285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73" r:id="rId14"/>
    <p:sldId id="294" r:id="rId15"/>
    <p:sldId id="275" r:id="rId16"/>
    <p:sldId id="276" r:id="rId17"/>
    <p:sldId id="277" r:id="rId18"/>
    <p:sldId id="279" r:id="rId19"/>
    <p:sldId id="280" r:id="rId20"/>
    <p:sldId id="295" r:id="rId21"/>
    <p:sldId id="296" r:id="rId22"/>
    <p:sldId id="299" r:id="rId23"/>
    <p:sldId id="300" r:id="rId24"/>
    <p:sldId id="298" r:id="rId25"/>
    <p:sldId id="302" r:id="rId26"/>
    <p:sldId id="30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1164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0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14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2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Array </a:t>
            </a:r>
            <a:r>
              <a:rPr lang="en-US" altLang="ko-KR" sz="9600" dirty="0"/>
              <a:t>List</a:t>
            </a:r>
            <a:br>
              <a:rPr lang="en-US" altLang="ko-KR" sz="9600" dirty="0"/>
            </a:br>
            <a:r>
              <a:rPr lang="ko-KR" altLang="en-US" sz="9600" dirty="0" smtClean="0"/>
              <a:t>사용법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095195"/>
            <a:chOff x="1877654" y="1556951"/>
            <a:chExt cx="873783" cy="839506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5948673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5612202" y="2988860"/>
            <a:ext cx="887658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4494272" y="2640084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9951" y="4035559"/>
            <a:ext cx="1036300" cy="1135372"/>
            <a:chOff x="649468" y="1556951"/>
            <a:chExt cx="873788" cy="87030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39" name="위쪽 화살표 38"/>
          <p:cNvSpPr/>
          <p:nvPr/>
        </p:nvSpPr>
        <p:spPr>
          <a:xfrm>
            <a:off x="4853940" y="3268980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5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703" y="2944297"/>
            <a:ext cx="82605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/>
              <a:t>numbers.remove(2);</a:t>
            </a:r>
          </a:p>
        </p:txBody>
      </p:sp>
    </p:spTree>
    <p:extLst>
      <p:ext uri="{BB962C8B-B14F-4D97-AF65-F5344CB8AC3E}">
        <p14:creationId xmlns:p14="http://schemas.microsoft.com/office/powerpoint/2010/main" val="127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6263497" y="2128839"/>
            <a:ext cx="359115" cy="42017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 flipH="1">
            <a:off x="5931384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6877904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flipH="1">
            <a:off x="7390103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8265756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 flipH="1">
            <a:off x="8835853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66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43246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생성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332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/>
              <a:t>numbers.get(2)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99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3775457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12965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50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 smtClean="0"/>
              <a:t>numbers.size();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129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8067" y="2967335"/>
            <a:ext cx="99558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Iterator </a:t>
            </a:r>
            <a:r>
              <a:rPr lang="en-US" altLang="ko-KR" sz="5400" dirty="0"/>
              <a:t>it = numbers.iterator();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920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1467" y="2195810"/>
            <a:ext cx="670574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Iterator </a:t>
            </a:r>
            <a:r>
              <a:rPr lang="en-US" altLang="ko-KR" sz="3600" dirty="0"/>
              <a:t>it = numbers.iterator();</a:t>
            </a:r>
          </a:p>
          <a:p>
            <a:r>
              <a:rPr lang="en-US" altLang="ko-KR" sz="3600" dirty="0"/>
              <a:t>	while(it.hasNext()){</a:t>
            </a:r>
          </a:p>
          <a:p>
            <a:r>
              <a:rPr lang="en-US" altLang="ko-KR" sz="3600" dirty="0"/>
              <a:t>		int value = it.next</a:t>
            </a:r>
            <a:r>
              <a:rPr lang="en-US" altLang="ko-KR" sz="3600" dirty="0" smtClean="0"/>
              <a:t>();</a:t>
            </a:r>
          </a:p>
          <a:p>
            <a:r>
              <a:rPr lang="en-US" altLang="ko-KR" sz="3600" dirty="0" smtClean="0"/>
              <a:t> 	}</a:t>
            </a:r>
            <a:r>
              <a:rPr lang="en-US" altLang="ko-KR" sz="3600" dirty="0"/>
              <a:t>						</a:t>
            </a:r>
          </a:p>
          <a:p>
            <a:r>
              <a:rPr lang="en-US" altLang="ko-KR" sz="3600" dirty="0" smtClean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8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1467" y="2195810"/>
            <a:ext cx="910961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/>
              <a:t>for(int value : numbers){</a:t>
            </a:r>
          </a:p>
          <a:p>
            <a:r>
              <a:rPr lang="en-US" altLang="ko-KR" sz="5400" dirty="0" smtClean="0"/>
              <a:t>		System.out.println(value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}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192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889" y="2983676"/>
            <a:ext cx="1165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/>
              <a:t>A</a:t>
            </a:r>
            <a:r>
              <a:rPr lang="ko-KR" altLang="en-US" sz="4400" dirty="0" smtClean="0"/>
              <a:t>rrayList </a:t>
            </a:r>
            <a:r>
              <a:rPr lang="ko-KR" altLang="en-US" sz="4400" dirty="0"/>
              <a:t>numbers = new ArrayList</a:t>
            </a:r>
            <a:r>
              <a:rPr lang="ko-KR" altLang="en-US" sz="4400" dirty="0" smtClean="0"/>
              <a:t>();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3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0950" y="1214348"/>
            <a:ext cx="6424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numbers.add(10);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numbers.add(20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numbers.add(30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numbers.add(40</a:t>
            </a:r>
            <a:r>
              <a:rPr lang="ko-KR" altLang="en-US" sz="4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9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5" y="2958584"/>
            <a:ext cx="6207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/>
              <a:t>numbers.add(1, 50);</a:t>
            </a:r>
          </a:p>
        </p:txBody>
      </p:sp>
    </p:spTree>
    <p:extLst>
      <p:ext uri="{BB962C8B-B14F-4D97-AF65-F5344CB8AC3E}">
        <p14:creationId xmlns:p14="http://schemas.microsoft.com/office/powerpoint/2010/main" val="1751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67" name="모서리가 둥근 직사각형 166"/>
          <p:cNvSpPr/>
          <p:nvPr/>
        </p:nvSpPr>
        <p:spPr>
          <a:xfrm flipH="1">
            <a:off x="8835854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sp>
        <p:nvSpPr>
          <p:cNvPr id="165" name="오른쪽 화살표 164"/>
          <p:cNvSpPr/>
          <p:nvPr/>
        </p:nvSpPr>
        <p:spPr>
          <a:xfrm>
            <a:off x="8647486" y="2988861"/>
            <a:ext cx="682252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095195"/>
            <a:chOff x="1877654" y="1556951"/>
            <a:chExt cx="873783" cy="839506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0047" y="2640085"/>
            <a:ext cx="1036289" cy="1095195"/>
            <a:chOff x="1877654" y="1556951"/>
            <a:chExt cx="873783" cy="839506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7392266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074377" y="2988860"/>
            <a:ext cx="827563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넥슨고딕">
      <a:majorFont>
        <a:latin typeface="넥슨 풋볼고딕 B"/>
        <a:ea typeface="넥슨 풋볼고딕 B"/>
        <a:cs typeface=""/>
      </a:majorFont>
      <a:minorFont>
        <a:latin typeface="넥슨 풋볼고딕 L"/>
        <a:ea typeface="넥슨 풋볼고딕 L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8102</TotalTime>
  <Words>147</Words>
  <Application>Microsoft Office PowerPoint</Application>
  <PresentationFormat>와이드스크린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넥슨 풋볼고딕 B</vt:lpstr>
      <vt:lpstr>넥슨 풋볼고딕 L</vt:lpstr>
      <vt:lpstr>Garamond</vt:lpstr>
      <vt:lpstr>비누</vt:lpstr>
      <vt:lpstr>JAVA  Array List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74</cp:revision>
  <dcterms:created xsi:type="dcterms:W3CDTF">2014-11-24T01:12:10Z</dcterms:created>
  <dcterms:modified xsi:type="dcterms:W3CDTF">2014-12-03T08:47:05Z</dcterms:modified>
</cp:coreProperties>
</file>