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83" r:id="rId3"/>
    <p:sldId id="299" r:id="rId4"/>
    <p:sldId id="272" r:id="rId5"/>
    <p:sldId id="285" r:id="rId6"/>
    <p:sldId id="293" r:id="rId7"/>
    <p:sldId id="300" r:id="rId8"/>
    <p:sldId id="287" r:id="rId9"/>
    <p:sldId id="288" r:id="rId10"/>
    <p:sldId id="302" r:id="rId11"/>
    <p:sldId id="305" r:id="rId12"/>
    <p:sldId id="273" r:id="rId13"/>
    <p:sldId id="294" r:id="rId14"/>
    <p:sldId id="304" r:id="rId15"/>
    <p:sldId id="303" r:id="rId16"/>
    <p:sldId id="307" r:id="rId17"/>
    <p:sldId id="306" r:id="rId18"/>
    <p:sldId id="280" r:id="rId19"/>
    <p:sldId id="295" r:id="rId20"/>
    <p:sldId id="296" r:id="rId21"/>
    <p:sldId id="29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EEEEEE"/>
    <a:srgbClr val="E3DED1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13811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236098"/>
            <a:ext cx="9070848" cy="903165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4000" spc="8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5135880" y="1267730"/>
            <a:ext cx="1920240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430" y="834945"/>
            <a:ext cx="11217945" cy="3308430"/>
          </a:xfrm>
        </p:spPr>
        <p:txBody>
          <a:bodyPr tIns="45720" bIns="45720" anchor="ctr">
            <a:noAutofit/>
          </a:bodyPr>
          <a:lstStyle>
            <a:lvl1pPr algn="l">
              <a:lnSpc>
                <a:spcPct val="83000"/>
              </a:lnSpc>
              <a:defRPr lang="en-US" sz="13800" b="0" kern="1200" cap="none" spc="-100" baseline="0" dirty="0">
                <a:solidFill>
                  <a:srgbClr val="333333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545431" y="4714875"/>
            <a:ext cx="11217944" cy="165735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819150" y="4648200"/>
            <a:ext cx="1119187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500" dirty="0" smtClean="0">
                <a:solidFill>
                  <a:srgbClr val="EEEEEE"/>
                </a:solidFill>
                <a:latin typeface="+mj-lt"/>
              </a:rPr>
              <a:t>Data</a:t>
            </a:r>
            <a:r>
              <a:rPr lang="en-US" altLang="ko-KR" sz="12500" baseline="0" dirty="0" smtClean="0">
                <a:solidFill>
                  <a:srgbClr val="EEEEEE"/>
                </a:solidFill>
                <a:latin typeface="+mj-lt"/>
              </a:rPr>
              <a:t> Structure</a:t>
            </a:r>
            <a:endParaRPr lang="ko-KR" altLang="en-US" sz="12500" dirty="0">
              <a:solidFill>
                <a:srgbClr val="EEEEE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1933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EEEEEE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12/3/2014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80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8000" dirty="0"/>
              <a:t>JAVA </a:t>
            </a:r>
            <a:br>
              <a:rPr lang="en-US" altLang="ko-KR" sz="8000" dirty="0"/>
            </a:br>
            <a:r>
              <a:rPr lang="en-US" altLang="ko-KR" sz="8000" dirty="0"/>
              <a:t>Array List</a:t>
            </a:r>
            <a:br>
              <a:rPr lang="en-US" altLang="ko-KR" sz="8000" dirty="0"/>
            </a:br>
            <a:r>
              <a:rPr lang="ko-KR" altLang="en-US" sz="8000" dirty="0" smtClean="0"/>
              <a:t>구현방법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49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/>
          <p:cNvGrpSpPr/>
          <p:nvPr/>
        </p:nvGrpSpPr>
        <p:grpSpPr>
          <a:xfrm>
            <a:off x="2803772" y="1733446"/>
            <a:ext cx="787440" cy="866477"/>
            <a:chOff x="1877654" y="1556951"/>
            <a:chExt cx="873783" cy="874083"/>
          </a:xfrm>
        </p:grpSpPr>
        <p:sp>
          <p:nvSpPr>
            <p:cNvPr id="146" name="모서리가 둥근 직사각형 14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1877654" y="2120555"/>
              <a:ext cx="870143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877654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4256016" y="1733446"/>
            <a:ext cx="787440" cy="866477"/>
            <a:chOff x="1877654" y="1556951"/>
            <a:chExt cx="873783" cy="874083"/>
          </a:xfrm>
        </p:grpSpPr>
        <p:sp>
          <p:nvSpPr>
            <p:cNvPr id="151" name="모서리가 둥근 직사각형 15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1877654" y="2120555"/>
              <a:ext cx="870143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877654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50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5708259" y="1733446"/>
            <a:ext cx="787440" cy="866477"/>
            <a:chOff x="1877654" y="1556951"/>
            <a:chExt cx="873783" cy="874083"/>
          </a:xfrm>
        </p:grpSpPr>
        <p:sp>
          <p:nvSpPr>
            <p:cNvPr id="156" name="모서리가 둥근 직사각형 15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57" name="직선 연결선 15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877654" y="2120555"/>
              <a:ext cx="870143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877654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7156157" y="1733446"/>
            <a:ext cx="787449" cy="866477"/>
            <a:chOff x="649468" y="1556951"/>
            <a:chExt cx="873788" cy="874083"/>
          </a:xfrm>
        </p:grpSpPr>
        <p:sp>
          <p:nvSpPr>
            <p:cNvPr id="161" name="모서리가 둥근 직사각형 160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649471" y="2120555"/>
              <a:ext cx="870142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49468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602402" y="1742777"/>
            <a:ext cx="787449" cy="866477"/>
            <a:chOff x="649468" y="1556951"/>
            <a:chExt cx="873788" cy="874083"/>
          </a:xfrm>
        </p:grpSpPr>
        <p:sp>
          <p:nvSpPr>
            <p:cNvPr id="47" name="모서리가 둥근 직사각형 46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49471" y="2120555"/>
              <a:ext cx="870142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9468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2" name="아래쪽 화살표 1"/>
          <p:cNvSpPr/>
          <p:nvPr/>
        </p:nvSpPr>
        <p:spPr>
          <a:xfrm rot="10800000">
            <a:off x="4428565" y="2737242"/>
            <a:ext cx="439062" cy="8864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385" y="4783885"/>
            <a:ext cx="333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elementData[index] = element;</a:t>
            </a:r>
          </a:p>
        </p:txBody>
      </p:sp>
    </p:spTree>
    <p:extLst>
      <p:ext uri="{BB962C8B-B14F-4D97-AF65-F5344CB8AC3E}">
        <p14:creationId xmlns:p14="http://schemas.microsoft.com/office/powerpoint/2010/main" val="37022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1698" y="2976466"/>
            <a:ext cx="5579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/>
              <a:t>size++;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98474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7579319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Remove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삭제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960" y="2146300"/>
            <a:ext cx="3492084" cy="349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07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65703" y="2944297"/>
            <a:ext cx="82605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dirty="0"/>
              <a:t>numbers.remove(2);</a:t>
            </a:r>
          </a:p>
        </p:txBody>
      </p:sp>
    </p:spTree>
    <p:extLst>
      <p:ext uri="{BB962C8B-B14F-4D97-AF65-F5344CB8AC3E}">
        <p14:creationId xmlns:p14="http://schemas.microsoft.com/office/powerpoint/2010/main" val="127047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/>
          <p:cNvGrpSpPr/>
          <p:nvPr/>
        </p:nvGrpSpPr>
        <p:grpSpPr>
          <a:xfrm>
            <a:off x="2803772" y="1733446"/>
            <a:ext cx="787440" cy="866477"/>
            <a:chOff x="1877654" y="1556951"/>
            <a:chExt cx="873783" cy="874083"/>
          </a:xfrm>
        </p:grpSpPr>
        <p:sp>
          <p:nvSpPr>
            <p:cNvPr id="146" name="모서리가 둥근 직사각형 14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1877654" y="2120555"/>
              <a:ext cx="870143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877654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4256016" y="1733446"/>
            <a:ext cx="787440" cy="866477"/>
            <a:chOff x="1877654" y="1556951"/>
            <a:chExt cx="873783" cy="874083"/>
          </a:xfrm>
        </p:grpSpPr>
        <p:sp>
          <p:nvSpPr>
            <p:cNvPr id="151" name="모서리가 둥근 직사각형 15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1877654" y="2120555"/>
              <a:ext cx="870143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877654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50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5708259" y="1733446"/>
            <a:ext cx="787440" cy="866477"/>
            <a:chOff x="1877654" y="1556951"/>
            <a:chExt cx="873783" cy="874083"/>
          </a:xfrm>
        </p:grpSpPr>
        <p:sp>
          <p:nvSpPr>
            <p:cNvPr id="156" name="모서리가 둥근 직사각형 15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57" name="직선 연결선 15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877654" y="2120555"/>
              <a:ext cx="870143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877654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7156157" y="1733446"/>
            <a:ext cx="787449" cy="866477"/>
            <a:chOff x="649468" y="1556951"/>
            <a:chExt cx="873788" cy="874083"/>
          </a:xfrm>
        </p:grpSpPr>
        <p:sp>
          <p:nvSpPr>
            <p:cNvPr id="161" name="모서리가 둥근 직사각형 160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649471" y="2120555"/>
              <a:ext cx="870142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49468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602402" y="1742777"/>
            <a:ext cx="787449" cy="866477"/>
            <a:chOff x="649468" y="1556951"/>
            <a:chExt cx="873788" cy="874083"/>
          </a:xfrm>
        </p:grpSpPr>
        <p:sp>
          <p:nvSpPr>
            <p:cNvPr id="47" name="모서리가 둥근 직사각형 46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49471" y="2120555"/>
              <a:ext cx="870142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49468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2" name="아래쪽 화살표 1"/>
          <p:cNvSpPr/>
          <p:nvPr/>
        </p:nvSpPr>
        <p:spPr>
          <a:xfrm rot="10800000">
            <a:off x="4428565" y="680080"/>
            <a:ext cx="439062" cy="8864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385" y="4783885"/>
            <a:ext cx="3334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elementData[index] = element;</a:t>
            </a:r>
          </a:p>
        </p:txBody>
      </p:sp>
    </p:spTree>
    <p:extLst>
      <p:ext uri="{BB962C8B-B14F-4D97-AF65-F5344CB8AC3E}">
        <p14:creationId xmlns:p14="http://schemas.microsoft.com/office/powerpoint/2010/main" val="145613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타원 38"/>
          <p:cNvSpPr/>
          <p:nvPr/>
        </p:nvSpPr>
        <p:spPr>
          <a:xfrm>
            <a:off x="6621162" y="587830"/>
            <a:ext cx="401217" cy="4012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166600" y="600102"/>
            <a:ext cx="401217" cy="4012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95852" y="5184659"/>
            <a:ext cx="6024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for</a:t>
            </a:r>
            <a:r>
              <a:rPr lang="en-US" altLang="ko-KR" sz="2000" dirty="0" smtClean="0">
                <a:latin typeface="+mn-ea"/>
              </a:rPr>
              <a:t>(  int </a:t>
            </a:r>
            <a:r>
              <a:rPr lang="en-US" altLang="ko-KR" sz="2000" dirty="0">
                <a:latin typeface="+mn-ea"/>
              </a:rPr>
              <a:t>i = </a:t>
            </a:r>
            <a:r>
              <a:rPr lang="en-US" altLang="ko-KR" sz="2000" dirty="0" smtClean="0">
                <a:latin typeface="+mn-ea"/>
              </a:rPr>
              <a:t>                  ;   </a:t>
            </a:r>
            <a:r>
              <a:rPr lang="en-US" altLang="ko-KR" sz="2000" dirty="0">
                <a:latin typeface="+mn-ea"/>
              </a:rPr>
              <a:t>i </a:t>
            </a:r>
            <a:r>
              <a:rPr lang="en-US" altLang="ko-KR" sz="2000" dirty="0" smtClean="0">
                <a:latin typeface="+mn-ea"/>
              </a:rPr>
              <a:t>&lt;=       </a:t>
            </a:r>
            <a:r>
              <a:rPr lang="en-US" altLang="ko-KR" sz="2000" dirty="0" smtClean="0">
                <a:solidFill>
                  <a:srgbClr val="C00000"/>
                </a:solidFill>
                <a:latin typeface="+mn-ea"/>
              </a:rPr>
              <a:t>           </a:t>
            </a:r>
            <a:r>
              <a:rPr lang="en-US" altLang="ko-KR" sz="2000" dirty="0" smtClean="0">
                <a:latin typeface="+mn-ea"/>
              </a:rPr>
              <a:t>;                 ){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  elementData[i-1] </a:t>
            </a:r>
            <a:r>
              <a:rPr lang="en-US" altLang="ko-KR" sz="2000" dirty="0">
                <a:latin typeface="+mn-ea"/>
              </a:rPr>
              <a:t>= elementData[i];</a:t>
            </a:r>
          </a:p>
          <a:p>
            <a:r>
              <a:rPr lang="en-US" altLang="ko-KR" sz="2000" dirty="0">
                <a:latin typeface="+mn-ea"/>
              </a:rPr>
              <a:t>}</a:t>
            </a:r>
            <a:endParaRPr lang="ko-KR" altLang="en-US" sz="2000" dirty="0">
              <a:latin typeface="+mn-ea"/>
            </a:endParaRPr>
          </a:p>
        </p:txBody>
      </p:sp>
      <p:sp>
        <p:nvSpPr>
          <p:cNvPr id="78" name="포인트가 10개인 별 77"/>
          <p:cNvSpPr/>
          <p:nvPr/>
        </p:nvSpPr>
        <p:spPr>
          <a:xfrm>
            <a:off x="5667072" y="2805244"/>
            <a:ext cx="1041112" cy="1115042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+mj-lt"/>
              </a:rPr>
              <a:t>반복시작</a:t>
            </a:r>
            <a:endParaRPr lang="en-US" altLang="ko-KR" sz="12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Index+1</a:t>
            </a:r>
            <a:endParaRPr lang="ko-KR" altLang="en-US" sz="1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포인트가 10개인 별 79"/>
          <p:cNvSpPr/>
          <p:nvPr/>
        </p:nvSpPr>
        <p:spPr>
          <a:xfrm>
            <a:off x="8527228" y="2726734"/>
            <a:ext cx="1041112" cy="1115042"/>
          </a:xfrm>
          <a:prstGeom prst="star10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+mj-lt"/>
              </a:rPr>
              <a:t>반복끝</a:t>
            </a:r>
            <a:endParaRPr lang="en-US" altLang="ko-KR" sz="1200" b="1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j-lt"/>
              </a:rPr>
              <a:t>Size -1</a:t>
            </a:r>
            <a:endParaRPr lang="ko-KR" altLang="en-US" sz="12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7" name="구부러진 연결선 56"/>
          <p:cNvCxnSpPr>
            <a:stCxn id="80" idx="3"/>
            <a:endCxn id="87" idx="0"/>
          </p:cNvCxnSpPr>
          <p:nvPr/>
        </p:nvCxnSpPr>
        <p:spPr>
          <a:xfrm rot="5400000">
            <a:off x="7377186" y="3529212"/>
            <a:ext cx="1358035" cy="1983163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모서리가 둥근 직사각형 60"/>
          <p:cNvSpPr/>
          <p:nvPr/>
        </p:nvSpPr>
        <p:spPr>
          <a:xfrm>
            <a:off x="4654375" y="5190777"/>
            <a:ext cx="951723" cy="32241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+mn-ea"/>
              </a:rPr>
              <a:t>Index+1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6588759" y="5199811"/>
            <a:ext cx="951723" cy="32241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size-1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7858674" y="5192694"/>
            <a:ext cx="951723" cy="32241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i++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90" name="구부러진 연결선 89"/>
          <p:cNvCxnSpPr>
            <a:stCxn id="78" idx="3"/>
            <a:endCxn id="61" idx="0"/>
          </p:cNvCxnSpPr>
          <p:nvPr/>
        </p:nvCxnSpPr>
        <p:spPr>
          <a:xfrm rot="5400000">
            <a:off x="5023688" y="4026836"/>
            <a:ext cx="1270491" cy="1057391"/>
          </a:xfrm>
          <a:prstGeom prst="curvedConnector3">
            <a:avLst>
              <a:gd name="adj1" fmla="val 50000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오른쪽 화살표 64"/>
          <p:cNvSpPr/>
          <p:nvPr/>
        </p:nvSpPr>
        <p:spPr>
          <a:xfrm rot="10800000" flipV="1">
            <a:off x="6937721" y="2919774"/>
            <a:ext cx="1408922" cy="59831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반복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6" name="원형 화살표 95"/>
          <p:cNvSpPr/>
          <p:nvPr/>
        </p:nvSpPr>
        <p:spPr>
          <a:xfrm flipH="1">
            <a:off x="6299901" y="989047"/>
            <a:ext cx="1226920" cy="1324252"/>
          </a:xfrm>
          <a:prstGeom prst="circular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원형 화살표 40"/>
          <p:cNvSpPr/>
          <p:nvPr/>
        </p:nvSpPr>
        <p:spPr>
          <a:xfrm flipH="1">
            <a:off x="4797672" y="989047"/>
            <a:ext cx="1226920" cy="1324252"/>
          </a:xfrm>
          <a:prstGeom prst="circular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803772" y="1733446"/>
            <a:ext cx="787440" cy="866477"/>
            <a:chOff x="1877654" y="1556951"/>
            <a:chExt cx="873783" cy="874083"/>
          </a:xfrm>
        </p:grpSpPr>
        <p:sp>
          <p:nvSpPr>
            <p:cNvPr id="43" name="모서리가 둥근 직사각형 4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877654" y="2120555"/>
              <a:ext cx="870143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77654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48" name="모서리가 둥근 직사각형 47"/>
          <p:cNvSpPr/>
          <p:nvPr/>
        </p:nvSpPr>
        <p:spPr>
          <a:xfrm flipH="1">
            <a:off x="4259296" y="1733446"/>
            <a:ext cx="784161" cy="832201"/>
          </a:xfrm>
          <a:prstGeom prst="roundRect">
            <a:avLst>
              <a:gd name="adj" fmla="val 10749"/>
            </a:avLst>
          </a:prstGeom>
          <a:noFill/>
          <a:ln w="38100">
            <a:solidFill>
              <a:srgbClr val="3333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ln w="38100">
                <a:solidFill>
                  <a:srgbClr val="333333"/>
                </a:solidFill>
              </a:ln>
              <a:noFill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708259" y="1733446"/>
            <a:ext cx="787440" cy="866477"/>
            <a:chOff x="1877654" y="1556951"/>
            <a:chExt cx="873783" cy="874083"/>
          </a:xfrm>
        </p:grpSpPr>
        <p:sp>
          <p:nvSpPr>
            <p:cNvPr id="53" name="모서리가 둥근 직사각형 5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54" name="직선 연결선 5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877654" y="2120555"/>
              <a:ext cx="870143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77654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7156157" y="1733446"/>
            <a:ext cx="787449" cy="866477"/>
            <a:chOff x="649468" y="1556951"/>
            <a:chExt cx="873788" cy="874083"/>
          </a:xfrm>
        </p:grpSpPr>
        <p:sp>
          <p:nvSpPr>
            <p:cNvPr id="59" name="모서리가 둥근 직사각형 58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49471" y="2120555"/>
              <a:ext cx="870142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9468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8602402" y="1742777"/>
            <a:ext cx="787449" cy="866477"/>
            <a:chOff x="649468" y="1556951"/>
            <a:chExt cx="873788" cy="874083"/>
          </a:xfrm>
        </p:grpSpPr>
        <p:sp>
          <p:nvSpPr>
            <p:cNvPr id="68" name="모서리가 둥근 직사각형 67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69" name="직선 연결선 68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49471" y="2120555"/>
              <a:ext cx="870142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49468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72" name="원형 화살표 71"/>
          <p:cNvSpPr/>
          <p:nvPr/>
        </p:nvSpPr>
        <p:spPr>
          <a:xfrm flipH="1">
            <a:off x="7624848" y="989047"/>
            <a:ext cx="1226920" cy="1324252"/>
          </a:xfrm>
          <a:prstGeom prst="circular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7974101" y="587830"/>
            <a:ext cx="401217" cy="4012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38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1698" y="2976466"/>
            <a:ext cx="5579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 smtClean="0"/>
              <a:t>size++;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352592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803772" y="1733446"/>
            <a:ext cx="787440" cy="866477"/>
            <a:chOff x="1877654" y="1556951"/>
            <a:chExt cx="873783" cy="874083"/>
          </a:xfrm>
        </p:grpSpPr>
        <p:sp>
          <p:nvSpPr>
            <p:cNvPr id="3" name="모서리가 둥근 직사각형 2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877654" y="2120555"/>
              <a:ext cx="870143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77654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252682" y="1733446"/>
            <a:ext cx="787440" cy="866477"/>
            <a:chOff x="1877654" y="1556951"/>
            <a:chExt cx="873783" cy="874083"/>
          </a:xfrm>
        </p:grpSpPr>
        <p:sp>
          <p:nvSpPr>
            <p:cNvPr id="24" name="모서리가 둥근 직사각형 23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877654" y="2120555"/>
              <a:ext cx="870143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7654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700580" y="1733446"/>
            <a:ext cx="787449" cy="866477"/>
            <a:chOff x="649468" y="1556951"/>
            <a:chExt cx="873788" cy="874083"/>
          </a:xfrm>
        </p:grpSpPr>
        <p:sp>
          <p:nvSpPr>
            <p:cNvPr id="29" name="모서리가 둥근 직사각형 28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0" name="직선 연결선 29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49471" y="2120555"/>
              <a:ext cx="870142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9468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146825" y="1742777"/>
            <a:ext cx="787449" cy="866477"/>
            <a:chOff x="649468" y="1556951"/>
            <a:chExt cx="873788" cy="874083"/>
          </a:xfrm>
        </p:grpSpPr>
        <p:sp>
          <p:nvSpPr>
            <p:cNvPr id="34" name="모서리가 둥근 직사각형 33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49471" y="2120555"/>
              <a:ext cx="870142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9468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587020" y="1733446"/>
            <a:ext cx="787449" cy="866477"/>
            <a:chOff x="649468" y="1556951"/>
            <a:chExt cx="873788" cy="874083"/>
          </a:xfrm>
        </p:grpSpPr>
        <p:sp>
          <p:nvSpPr>
            <p:cNvPr id="44" name="모서리가 둥근 직사각형 43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49471" y="2120555"/>
              <a:ext cx="870142" cy="310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</a:t>
              </a:r>
              <a:endParaRPr lang="ko-KR" altLang="en-US" sz="14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49468" y="1667859"/>
              <a:ext cx="870143" cy="341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16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sp>
        <p:nvSpPr>
          <p:cNvPr id="48" name="아래쪽 화살표 47"/>
          <p:cNvSpPr/>
          <p:nvPr/>
        </p:nvSpPr>
        <p:spPr>
          <a:xfrm>
            <a:off x="8783159" y="2609254"/>
            <a:ext cx="391885" cy="51169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531385" y="4783885"/>
            <a:ext cx="2890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elementData[index] =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869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7252306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Get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가져오기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6189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29397" y="2687122"/>
            <a:ext cx="773320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800" dirty="0"/>
              <a:t>numbers.get(2)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99989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6432467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rgbClr val="333333"/>
                </a:solidFill>
                <a:latin typeface="+mj-ea"/>
                <a:ea typeface="+mj-ea"/>
              </a:rPr>
              <a:t>Create</a:t>
            </a:r>
          </a:p>
          <a:p>
            <a:r>
              <a:rPr lang="ko-KR" altLang="en-US" sz="16600" dirty="0" smtClean="0">
                <a:solidFill>
                  <a:srgbClr val="333333"/>
                </a:solidFill>
                <a:latin typeface="+mj-ea"/>
                <a:ea typeface="+mj-ea"/>
              </a:rPr>
              <a:t>생성</a:t>
            </a:r>
            <a:endParaRPr lang="ko-KR" altLang="en-US" sz="16600" dirty="0">
              <a:solidFill>
                <a:srgbClr val="333333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1993876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58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3035560" y="1651038"/>
            <a:ext cx="5386517" cy="1135372"/>
            <a:chOff x="3035560" y="2640085"/>
            <a:chExt cx="5386517" cy="1135372"/>
          </a:xfrm>
        </p:grpSpPr>
        <p:grpSp>
          <p:nvGrpSpPr>
            <p:cNvPr id="5" name="그룹 4"/>
            <p:cNvGrpSpPr/>
            <p:nvPr/>
          </p:nvGrpSpPr>
          <p:grpSpPr>
            <a:xfrm>
              <a:off x="3035560" y="2640085"/>
              <a:ext cx="2511857" cy="1135372"/>
              <a:chOff x="1877654" y="1556951"/>
              <a:chExt cx="2117959" cy="870303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22" name="직선 연결선 21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877654" y="2120555"/>
                <a:ext cx="870143" cy="274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125470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5927069" y="2640085"/>
              <a:ext cx="1036289" cy="1135372"/>
              <a:chOff x="1877654" y="1556951"/>
              <a:chExt cx="873783" cy="870303"/>
            </a:xfrm>
          </p:grpSpPr>
          <p:sp>
            <p:nvSpPr>
              <p:cNvPr id="17" name="모서리가 둥근 직사각형 16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8" name="직선 연결선 17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385788" y="2640085"/>
              <a:ext cx="1036289" cy="1135372"/>
              <a:chOff x="1877654" y="1556951"/>
              <a:chExt cx="873783" cy="870303"/>
            </a:xfrm>
          </p:grpSpPr>
          <p:sp>
            <p:nvSpPr>
              <p:cNvPr id="13" name="모서리가 둥근 직사각형 12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877654" y="2120555"/>
                <a:ext cx="870143" cy="30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</a:t>
                </a:r>
                <a:endParaRPr lang="ko-KR" altLang="en-US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877654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40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481308" y="2648121"/>
              <a:ext cx="1036300" cy="1095195"/>
              <a:chOff x="649468" y="1556951"/>
              <a:chExt cx="873788" cy="839506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 flipH="1">
                <a:off x="653111" y="1556951"/>
                <a:ext cx="870145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3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653111" y="2117124"/>
                <a:ext cx="870143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49468" y="1679374"/>
                <a:ext cx="870143" cy="31849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21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50</a:t>
                </a:r>
                <a:endParaRPr lang="ko-KR" altLang="en-US" sz="21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</p:grpSp>
      <p:cxnSp>
        <p:nvCxnSpPr>
          <p:cNvPr id="3" name="구부러진 연결선 2"/>
          <p:cNvCxnSpPr>
            <a:endCxn id="19" idx="2"/>
          </p:cNvCxnSpPr>
          <p:nvPr/>
        </p:nvCxnSpPr>
        <p:spPr>
          <a:xfrm flipV="1">
            <a:off x="185738" y="2786410"/>
            <a:ext cx="6257317" cy="996568"/>
          </a:xfrm>
          <a:prstGeom prst="curvedConnector2">
            <a:avLst/>
          </a:prstGeom>
          <a:ln w="107950"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3822134" y="469349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400" dirty="0"/>
              <a:t>public Object get(int index) {</a:t>
            </a:r>
          </a:p>
          <a:p>
            <a:r>
              <a:rPr lang="ko-KR" altLang="en-US" sz="2400" dirty="0"/>
              <a:t>	return elementData[index];</a:t>
            </a:r>
          </a:p>
          <a:p>
            <a:r>
              <a:rPr lang="ko-KR" altLang="en-US" sz="2400" dirty="0" smtClean="0"/>
              <a:t>}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0586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8628581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Iteration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반 복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5" y="2466977"/>
            <a:ext cx="4190999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4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1251" y="914400"/>
            <a:ext cx="849463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package ot.ds.list.arraylist.implementation;</a:t>
            </a:r>
          </a:p>
          <a:p>
            <a:endParaRPr lang="en-US" altLang="ko-KR" sz="3200" dirty="0"/>
          </a:p>
          <a:p>
            <a:r>
              <a:rPr lang="en-US" altLang="ko-KR" sz="3200" dirty="0"/>
              <a:t>class ArrayList{</a:t>
            </a:r>
          </a:p>
          <a:p>
            <a:r>
              <a:rPr lang="en-US" altLang="ko-KR" sz="3200" dirty="0"/>
              <a:t>}</a:t>
            </a:r>
          </a:p>
          <a:p>
            <a:endParaRPr lang="en-US" altLang="ko-KR" sz="3200" dirty="0"/>
          </a:p>
          <a:p>
            <a:r>
              <a:rPr lang="en-US" altLang="ko-KR" sz="3200" dirty="0"/>
              <a:t>public class Main {</a:t>
            </a:r>
          </a:p>
          <a:p>
            <a:r>
              <a:rPr lang="en-US" altLang="ko-KR" sz="3200" dirty="0"/>
              <a:t>	public static void main(String[] args) {</a:t>
            </a:r>
          </a:p>
          <a:p>
            <a:r>
              <a:rPr lang="en-US" altLang="ko-KR" sz="3200" dirty="0"/>
              <a:t>		ArrayList numbers = new ArrayList();		</a:t>
            </a:r>
          </a:p>
          <a:p>
            <a:r>
              <a:rPr lang="en-US" altLang="ko-KR" sz="3200" dirty="0"/>
              <a:t>	}</a:t>
            </a:r>
          </a:p>
          <a:p>
            <a:r>
              <a:rPr lang="en-US" altLang="ko-KR" sz="3200" dirty="0"/>
              <a:t>}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7457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5809" y="802864"/>
            <a:ext cx="5942140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Insert</a:t>
            </a:r>
          </a:p>
          <a:p>
            <a:r>
              <a:rPr lang="ko-KR" altLang="en-US" sz="16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추가</a:t>
            </a:r>
            <a:endParaRPr lang="ko-KR" altLang="en-US" sz="16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1993876"/>
            <a:ext cx="28194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90950" y="1214348"/>
            <a:ext cx="642461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800" dirty="0"/>
              <a:t>numbers.add(10);</a:t>
            </a:r>
          </a:p>
          <a:p>
            <a:pPr>
              <a:lnSpc>
                <a:spcPct val="150000"/>
              </a:lnSpc>
            </a:pPr>
            <a:r>
              <a:rPr lang="ko-KR" altLang="en-US" sz="4800" dirty="0" smtClean="0"/>
              <a:t>numbers.add(20</a:t>
            </a:r>
            <a:r>
              <a:rPr lang="ko-KR" altLang="en-US" sz="4800" dirty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4800" dirty="0" smtClean="0"/>
              <a:t>numbers.add(30</a:t>
            </a:r>
            <a:r>
              <a:rPr lang="ko-KR" altLang="en-US" sz="4800" dirty="0"/>
              <a:t>);</a:t>
            </a:r>
          </a:p>
          <a:p>
            <a:pPr>
              <a:lnSpc>
                <a:spcPct val="150000"/>
              </a:lnSpc>
            </a:pPr>
            <a:r>
              <a:rPr lang="ko-KR" altLang="en-US" sz="4800" dirty="0" smtClean="0"/>
              <a:t>numbers.add(40</a:t>
            </a:r>
            <a:r>
              <a:rPr lang="ko-KR" altLang="en-US" sz="4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4919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/>
          <p:cNvGrpSpPr/>
          <p:nvPr/>
        </p:nvGrpSpPr>
        <p:grpSpPr>
          <a:xfrm>
            <a:off x="3035560" y="2640086"/>
            <a:ext cx="1036289" cy="1095195"/>
            <a:chOff x="1877654" y="1556951"/>
            <a:chExt cx="873783" cy="839506"/>
          </a:xfrm>
        </p:grpSpPr>
        <p:sp>
          <p:nvSpPr>
            <p:cNvPr id="146" name="모서리가 둥근 직사각형 14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0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50" name="그룹 149"/>
          <p:cNvGrpSpPr/>
          <p:nvPr/>
        </p:nvGrpSpPr>
        <p:grpSpPr>
          <a:xfrm>
            <a:off x="4487804" y="2640086"/>
            <a:ext cx="1036289" cy="1095195"/>
            <a:chOff x="1877654" y="1556951"/>
            <a:chExt cx="873783" cy="839506"/>
          </a:xfrm>
        </p:grpSpPr>
        <p:sp>
          <p:nvSpPr>
            <p:cNvPr id="151" name="모서리가 둥근 직사각형 150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52" name="직선 연결선 151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1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5940047" y="2640086"/>
            <a:ext cx="1036289" cy="1095195"/>
            <a:chOff x="1877654" y="1556951"/>
            <a:chExt cx="873783" cy="839506"/>
          </a:xfrm>
        </p:grpSpPr>
        <p:sp>
          <p:nvSpPr>
            <p:cNvPr id="156" name="모서리가 둥근 직사각형 155"/>
            <p:cNvSpPr/>
            <p:nvPr/>
          </p:nvSpPr>
          <p:spPr>
            <a:xfrm flipH="1">
              <a:off x="1881293" y="1556951"/>
              <a:ext cx="870144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57" name="직선 연결선 156"/>
            <p:cNvCxnSpPr/>
            <p:nvPr/>
          </p:nvCxnSpPr>
          <p:spPr>
            <a:xfrm>
              <a:off x="1881293" y="2117124"/>
              <a:ext cx="870144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1877654" y="2120555"/>
              <a:ext cx="870143" cy="274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2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877654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7387946" y="2640086"/>
            <a:ext cx="1036300" cy="1135372"/>
            <a:chOff x="649468" y="1556951"/>
            <a:chExt cx="873788" cy="870303"/>
          </a:xfrm>
        </p:grpSpPr>
        <p:sp>
          <p:nvSpPr>
            <p:cNvPr id="161" name="모서리가 둥근 직사각형 160"/>
            <p:cNvSpPr/>
            <p:nvPr/>
          </p:nvSpPr>
          <p:spPr>
            <a:xfrm flipH="1">
              <a:off x="653111" y="1556951"/>
              <a:ext cx="870145" cy="839506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cxnSp>
          <p:nvCxnSpPr>
            <p:cNvPr id="162" name="직선 연결선 161"/>
            <p:cNvCxnSpPr/>
            <p:nvPr/>
          </p:nvCxnSpPr>
          <p:spPr>
            <a:xfrm>
              <a:off x="653111" y="2117124"/>
              <a:ext cx="870143" cy="0"/>
            </a:xfrm>
            <a:prstGeom prst="line">
              <a:avLst/>
            </a:prstGeom>
            <a:ln w="38100">
              <a:solidFill>
                <a:srgbClr val="33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649471" y="2120555"/>
              <a:ext cx="870142" cy="306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3</a:t>
              </a:r>
              <a:endParaRPr lang="ko-KR" altLang="en-US" sz="20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49468" y="1679374"/>
              <a:ext cx="870143" cy="3184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100" dirty="0" smtClean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rPr>
                <a:t>40</a:t>
              </a:r>
              <a:endParaRPr lang="ko-KR" altLang="en-US" sz="2100" dirty="0">
                <a:solidFill>
                  <a:srgbClr val="333333"/>
                </a:solidFill>
                <a:latin typeface="넥슨 풋볼고딕 B" panose="020B0803000000000000" pitchFamily="50" charset="-127"/>
                <a:ea typeface="넥슨 풋볼고딕 B" panose="020B0803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1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36240" y="1302837"/>
            <a:ext cx="11340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/>
              <a:t>public boolean add(Object element){</a:t>
            </a:r>
          </a:p>
          <a:p>
            <a:pPr>
              <a:lnSpc>
                <a:spcPct val="150000"/>
              </a:lnSpc>
            </a:pPr>
            <a:r>
              <a:rPr lang="en-US" altLang="ko-KR" sz="4800" dirty="0"/>
              <a:t>	elementData[size++] = element;		</a:t>
            </a:r>
          </a:p>
          <a:p>
            <a:pPr>
              <a:lnSpc>
                <a:spcPct val="150000"/>
              </a:lnSpc>
            </a:pPr>
            <a:r>
              <a:rPr lang="en-US" altLang="ko-KR" sz="4800" dirty="0"/>
              <a:t>	return true;</a:t>
            </a:r>
          </a:p>
          <a:p>
            <a:pPr>
              <a:lnSpc>
                <a:spcPct val="150000"/>
              </a:lnSpc>
            </a:pPr>
            <a:r>
              <a:rPr lang="en-US" altLang="ko-KR" sz="4800" dirty="0"/>
              <a:t>}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5822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15815" y="2958584"/>
            <a:ext cx="62071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/>
              <a:t>numbers.add(1, 50);</a:t>
            </a:r>
          </a:p>
        </p:txBody>
      </p:sp>
    </p:spTree>
    <p:extLst>
      <p:ext uri="{BB962C8B-B14F-4D97-AF65-F5344CB8AC3E}">
        <p14:creationId xmlns:p14="http://schemas.microsoft.com/office/powerpoint/2010/main" val="175160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2803772" y="587830"/>
            <a:ext cx="6584457" cy="5612492"/>
            <a:chOff x="3119538" y="587830"/>
            <a:chExt cx="6584457" cy="5612492"/>
          </a:xfrm>
        </p:grpSpPr>
        <p:grpSp>
          <p:nvGrpSpPr>
            <p:cNvPr id="145" name="그룹 144"/>
            <p:cNvGrpSpPr/>
            <p:nvPr/>
          </p:nvGrpSpPr>
          <p:grpSpPr>
            <a:xfrm>
              <a:off x="3119538" y="1733446"/>
              <a:ext cx="787440" cy="866477"/>
              <a:chOff x="1877654" y="1556951"/>
              <a:chExt cx="873783" cy="874083"/>
            </a:xfrm>
          </p:grpSpPr>
          <p:sp>
            <p:nvSpPr>
              <p:cNvPr id="146" name="모서리가 둥근 직사각형 145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47" name="직선 연결선 146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TextBox 147"/>
              <p:cNvSpPr txBox="1"/>
              <p:nvPr/>
            </p:nvSpPr>
            <p:spPr>
              <a:xfrm>
                <a:off x="1877654" y="2120555"/>
                <a:ext cx="870143" cy="31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0</a:t>
                </a:r>
                <a:endParaRPr lang="ko-KR" altLang="en-US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877654" y="1667859"/>
                <a:ext cx="870143" cy="3415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10</a:t>
                </a:r>
                <a:endParaRPr lang="ko-KR" altLang="en-US" sz="16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50" name="그룹 149"/>
            <p:cNvGrpSpPr/>
            <p:nvPr/>
          </p:nvGrpSpPr>
          <p:grpSpPr>
            <a:xfrm>
              <a:off x="4571782" y="1733446"/>
              <a:ext cx="787440" cy="866477"/>
              <a:chOff x="1877654" y="1556951"/>
              <a:chExt cx="873783" cy="874083"/>
            </a:xfrm>
          </p:grpSpPr>
          <p:sp>
            <p:nvSpPr>
              <p:cNvPr id="151" name="모서리가 둥근 직사각형 150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1877654" y="2120555"/>
                <a:ext cx="870143" cy="31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1</a:t>
                </a:r>
                <a:endParaRPr lang="ko-KR" altLang="en-US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877654" y="1667859"/>
                <a:ext cx="870143" cy="3415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20</a:t>
                </a:r>
                <a:endParaRPr lang="ko-KR" altLang="en-US" sz="16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55" name="그룹 154"/>
            <p:cNvGrpSpPr/>
            <p:nvPr/>
          </p:nvGrpSpPr>
          <p:grpSpPr>
            <a:xfrm>
              <a:off x="6024025" y="1733446"/>
              <a:ext cx="787440" cy="866477"/>
              <a:chOff x="1877654" y="1556951"/>
              <a:chExt cx="873783" cy="874083"/>
            </a:xfrm>
          </p:grpSpPr>
          <p:sp>
            <p:nvSpPr>
              <p:cNvPr id="156" name="모서리가 둥근 직사각형 155"/>
              <p:cNvSpPr/>
              <p:nvPr/>
            </p:nvSpPr>
            <p:spPr>
              <a:xfrm flipH="1">
                <a:off x="1881293" y="1556951"/>
                <a:ext cx="870144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57" name="직선 연결선 156"/>
              <p:cNvCxnSpPr/>
              <p:nvPr/>
            </p:nvCxnSpPr>
            <p:spPr>
              <a:xfrm>
                <a:off x="1881293" y="2117124"/>
                <a:ext cx="870144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TextBox 157"/>
              <p:cNvSpPr txBox="1"/>
              <p:nvPr/>
            </p:nvSpPr>
            <p:spPr>
              <a:xfrm>
                <a:off x="1877654" y="2120555"/>
                <a:ext cx="870143" cy="31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2</a:t>
                </a:r>
                <a:endParaRPr lang="ko-KR" altLang="en-US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877654" y="1667859"/>
                <a:ext cx="870143" cy="3415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30</a:t>
                </a:r>
                <a:endParaRPr lang="ko-KR" altLang="en-US" sz="16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7471923" y="1733446"/>
              <a:ext cx="787449" cy="866477"/>
              <a:chOff x="649468" y="1556951"/>
              <a:chExt cx="873788" cy="874083"/>
            </a:xfrm>
          </p:grpSpPr>
          <p:sp>
            <p:nvSpPr>
              <p:cNvPr id="161" name="모서리가 둥근 직사각형 160"/>
              <p:cNvSpPr/>
              <p:nvPr/>
            </p:nvSpPr>
            <p:spPr>
              <a:xfrm flipH="1">
                <a:off x="653111" y="1556951"/>
                <a:ext cx="870145" cy="839506"/>
              </a:xfrm>
              <a:prstGeom prst="roundRect">
                <a:avLst>
                  <a:gd name="adj" fmla="val 10749"/>
                </a:avLst>
              </a:prstGeom>
              <a:noFill/>
              <a:ln w="38100"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50" dirty="0">
                  <a:ln w="38100">
                    <a:solidFill>
                      <a:srgbClr val="333333"/>
                    </a:solidFill>
                  </a:ln>
                  <a:noFill/>
                </a:endParaRPr>
              </a:p>
            </p:txBody>
          </p:sp>
          <p:cxnSp>
            <p:nvCxnSpPr>
              <p:cNvPr id="162" name="직선 연결선 161"/>
              <p:cNvCxnSpPr/>
              <p:nvPr/>
            </p:nvCxnSpPr>
            <p:spPr>
              <a:xfrm>
                <a:off x="653111" y="2117124"/>
                <a:ext cx="870143" cy="0"/>
              </a:xfrm>
              <a:prstGeom prst="line">
                <a:avLst/>
              </a:prstGeom>
              <a:ln w="38100">
                <a:solidFill>
                  <a:srgbClr val="33333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649471" y="2120555"/>
                <a:ext cx="870142" cy="310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3</a:t>
                </a:r>
                <a:endParaRPr lang="ko-KR" altLang="en-US" sz="14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649468" y="1667859"/>
                <a:ext cx="870143" cy="34152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333333"/>
                    </a:solidFill>
                    <a:latin typeface="넥슨 풋볼고딕 B" panose="020B0803000000000000" pitchFamily="50" charset="-127"/>
                    <a:ea typeface="넥슨 풋볼고딕 B" panose="020B0803000000000000" pitchFamily="50" charset="-127"/>
                  </a:rPr>
                  <a:t>40</a:t>
                </a:r>
                <a:endParaRPr lang="ko-KR" altLang="en-US" sz="1600" dirty="0">
                  <a:solidFill>
                    <a:srgbClr val="333333"/>
                  </a:solidFill>
                  <a:latin typeface="넥슨 풋볼고딕 B" panose="020B0803000000000000" pitchFamily="50" charset="-127"/>
                  <a:ea typeface="넥슨 풋볼고딕 B" panose="020B0803000000000000" pitchFamily="50" charset="-127"/>
                </a:endParaRPr>
              </a:p>
            </p:txBody>
          </p:sp>
        </p:grpSp>
        <p:sp>
          <p:nvSpPr>
            <p:cNvPr id="167" name="모서리가 둥근 직사각형 166"/>
            <p:cNvSpPr/>
            <p:nvPr/>
          </p:nvSpPr>
          <p:spPr>
            <a:xfrm flipH="1">
              <a:off x="8919830" y="1741481"/>
              <a:ext cx="784165" cy="832201"/>
            </a:xfrm>
            <a:prstGeom prst="roundRect">
              <a:avLst>
                <a:gd name="adj" fmla="val 10749"/>
              </a:avLst>
            </a:prstGeom>
            <a:noFill/>
            <a:ln w="38100">
              <a:solidFill>
                <a:srgbClr val="33333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9" tIns="34290" rIns="68579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ln w="38100">
                  <a:solidFill>
                    <a:srgbClr val="333333"/>
                  </a:solidFill>
                </a:ln>
                <a:noFill/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8372547" y="600102"/>
              <a:ext cx="401217" cy="40121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936928" y="587830"/>
              <a:ext cx="401217" cy="40121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5482366" y="600102"/>
              <a:ext cx="401217" cy="40121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</a:rPr>
                <a:t>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11618" y="5184659"/>
              <a:ext cx="602408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+mn-ea"/>
                </a:rPr>
                <a:t>for</a:t>
              </a:r>
              <a:r>
                <a:rPr lang="en-US" altLang="ko-KR" sz="2000" dirty="0" smtClean="0">
                  <a:latin typeface="+mn-ea"/>
                </a:rPr>
                <a:t>(  int </a:t>
              </a:r>
              <a:r>
                <a:rPr lang="en-US" altLang="ko-KR" sz="2000" dirty="0">
                  <a:latin typeface="+mn-ea"/>
                </a:rPr>
                <a:t>i = </a:t>
              </a:r>
              <a:r>
                <a:rPr lang="en-US" altLang="ko-KR" sz="2000" dirty="0" smtClean="0">
                  <a:latin typeface="+mn-ea"/>
                </a:rPr>
                <a:t>                  ;   </a:t>
              </a:r>
              <a:r>
                <a:rPr lang="en-US" altLang="ko-KR" sz="2000" dirty="0">
                  <a:latin typeface="+mn-ea"/>
                </a:rPr>
                <a:t>i &gt;= </a:t>
              </a:r>
              <a:r>
                <a:rPr lang="en-US" altLang="ko-KR" sz="2000" dirty="0" smtClean="0">
                  <a:latin typeface="+mn-ea"/>
                </a:rPr>
                <a:t>      </a:t>
              </a:r>
              <a:r>
                <a:rPr lang="en-US" altLang="ko-KR" sz="2000" dirty="0" smtClean="0">
                  <a:solidFill>
                    <a:srgbClr val="C00000"/>
                  </a:solidFill>
                  <a:latin typeface="+mn-ea"/>
                </a:rPr>
                <a:t>           </a:t>
              </a:r>
              <a:r>
                <a:rPr lang="en-US" altLang="ko-KR" sz="2000" dirty="0" smtClean="0">
                  <a:latin typeface="+mn-ea"/>
                </a:rPr>
                <a:t>;                 ){</a:t>
              </a:r>
              <a:endParaRPr lang="en-US" altLang="ko-KR" sz="2000" dirty="0">
                <a:latin typeface="+mn-ea"/>
              </a:endParaRPr>
            </a:p>
            <a:p>
              <a:r>
                <a:rPr lang="en-US" altLang="ko-KR" sz="2000" dirty="0" smtClean="0">
                  <a:latin typeface="+mn-ea"/>
                </a:rPr>
                <a:t>     elementData[i+1</a:t>
              </a:r>
              <a:r>
                <a:rPr lang="en-US" altLang="ko-KR" sz="2000" dirty="0">
                  <a:latin typeface="+mn-ea"/>
                </a:rPr>
                <a:t>] = elementData[i];</a:t>
              </a:r>
            </a:p>
            <a:p>
              <a:r>
                <a:rPr lang="en-US" altLang="ko-KR" sz="2000" dirty="0">
                  <a:latin typeface="+mn-ea"/>
                </a:rPr>
                <a:t>}</a:t>
              </a:r>
              <a:endParaRPr lang="ko-KR" altLang="en-US" sz="2000" dirty="0">
                <a:latin typeface="+mn-ea"/>
              </a:endParaRPr>
            </a:p>
          </p:txBody>
        </p:sp>
        <p:sp>
          <p:nvSpPr>
            <p:cNvPr id="78" name="포인트가 10개인 별 77"/>
            <p:cNvSpPr/>
            <p:nvPr/>
          </p:nvSpPr>
          <p:spPr>
            <a:xfrm>
              <a:off x="4471279" y="2805244"/>
              <a:ext cx="1041112" cy="1115042"/>
            </a:xfrm>
            <a:prstGeom prst="star10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600" b="1" dirty="0" err="1" smtClean="0">
                  <a:solidFill>
                    <a:schemeClr val="bg1"/>
                  </a:solidFill>
                  <a:latin typeface="+mj-lt"/>
                </a:rPr>
                <a:t>반복끝</a:t>
              </a:r>
              <a:endParaRPr lang="en-US" altLang="ko-KR" sz="1600" b="1" dirty="0" smtClean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sz="1600" b="1" dirty="0" smtClean="0">
                  <a:solidFill>
                    <a:schemeClr val="bg1"/>
                  </a:solidFill>
                  <a:latin typeface="+mj-lt"/>
                </a:rPr>
                <a:t>index</a:t>
              </a:r>
              <a:endParaRPr lang="ko-KR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0" name="포인트가 10개인 별 79"/>
            <p:cNvSpPr/>
            <p:nvPr/>
          </p:nvSpPr>
          <p:spPr>
            <a:xfrm>
              <a:off x="7331435" y="2726734"/>
              <a:ext cx="1041112" cy="1115042"/>
            </a:xfrm>
            <a:prstGeom prst="star10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b="1" dirty="0" smtClean="0">
                  <a:solidFill>
                    <a:schemeClr val="bg1"/>
                  </a:solidFill>
                  <a:latin typeface="+mj-lt"/>
                </a:rPr>
                <a:t>반복시</a:t>
              </a:r>
              <a:r>
                <a:rPr lang="ko-KR" altLang="en-US" sz="1200" b="1" dirty="0">
                  <a:solidFill>
                    <a:schemeClr val="bg1"/>
                  </a:solidFill>
                  <a:latin typeface="+mj-lt"/>
                </a:rPr>
                <a:t>작</a:t>
              </a:r>
              <a:endParaRPr lang="en-US" altLang="ko-KR" sz="1200" b="1" dirty="0" smtClean="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bg1"/>
                  </a:solidFill>
                  <a:latin typeface="+mj-lt"/>
                </a:rPr>
                <a:t>Size -1</a:t>
              </a:r>
              <a:endParaRPr lang="ko-KR" altLang="en-US" sz="1200" b="1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57" name="구부러진 연결선 56"/>
            <p:cNvCxnSpPr>
              <a:stCxn id="80" idx="3"/>
              <a:endCxn id="61" idx="0"/>
            </p:cNvCxnSpPr>
            <p:nvPr/>
          </p:nvCxnSpPr>
          <p:spPr>
            <a:xfrm rot="5400000">
              <a:off x="5974497" y="3313282"/>
              <a:ext cx="1349001" cy="2405988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모서리가 둥근 직사각형 60"/>
            <p:cNvSpPr/>
            <p:nvPr/>
          </p:nvSpPr>
          <p:spPr>
            <a:xfrm>
              <a:off x="4970141" y="5190777"/>
              <a:ext cx="951723" cy="32241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+mn-ea"/>
                </a:rPr>
                <a:t>size-1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7" name="모서리가 둥근 직사각형 86"/>
            <p:cNvSpPr/>
            <p:nvPr/>
          </p:nvSpPr>
          <p:spPr>
            <a:xfrm>
              <a:off x="6904525" y="5199811"/>
              <a:ext cx="951723" cy="32241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index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8174440" y="5192694"/>
              <a:ext cx="951723" cy="32241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i--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90" name="구부러진 연결선 89"/>
            <p:cNvCxnSpPr>
              <a:stCxn id="78" idx="3"/>
              <a:endCxn id="87" idx="0"/>
            </p:cNvCxnSpPr>
            <p:nvPr/>
          </p:nvCxnSpPr>
          <p:spPr>
            <a:xfrm rot="16200000" flipH="1">
              <a:off x="5546349" y="3365772"/>
              <a:ext cx="1279525" cy="2388552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오른쪽 화살표 64"/>
            <p:cNvSpPr/>
            <p:nvPr/>
          </p:nvSpPr>
          <p:spPr>
            <a:xfrm rot="10800000" flipV="1">
              <a:off x="5741928" y="2919774"/>
              <a:ext cx="1408922" cy="598310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bg1"/>
                  </a:solidFill>
                </a:rPr>
                <a:t>반복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원형 화살표 65"/>
            <p:cNvSpPr/>
            <p:nvPr/>
          </p:nvSpPr>
          <p:spPr>
            <a:xfrm>
              <a:off x="4963862" y="998081"/>
              <a:ext cx="1430854" cy="1324252"/>
            </a:xfrm>
            <a:prstGeom prst="circular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원형 화살표 94"/>
            <p:cNvSpPr/>
            <p:nvPr/>
          </p:nvSpPr>
          <p:spPr>
            <a:xfrm>
              <a:off x="6419437" y="998081"/>
              <a:ext cx="1430854" cy="1324252"/>
            </a:xfrm>
            <a:prstGeom prst="circular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원형 화살표 95"/>
            <p:cNvSpPr/>
            <p:nvPr/>
          </p:nvSpPr>
          <p:spPr>
            <a:xfrm>
              <a:off x="7884343" y="998081"/>
              <a:ext cx="1430854" cy="1324252"/>
            </a:xfrm>
            <a:prstGeom prst="circular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6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비누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넥슨고딕">
      <a:majorFont>
        <a:latin typeface="넥슨 풋볼고딕 B"/>
        <a:ea typeface="넥슨 풋볼고딕 B"/>
        <a:cs typeface=""/>
      </a:majorFont>
      <a:minorFont>
        <a:latin typeface="넥슨 풋볼고딕 L"/>
        <a:ea typeface="넥슨 풋볼고딕 L"/>
        <a:cs typeface="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>
    <a:spDef>
      <a:spPr/>
      <a:bodyPr/>
      <a:lstStyle/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비누</Template>
  <TotalTime>6987</TotalTime>
  <Words>193</Words>
  <Application>Microsoft Office PowerPoint</Application>
  <PresentationFormat>와이드스크린</PresentationFormat>
  <Paragraphs>130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넥슨 풋볼고딕 B</vt:lpstr>
      <vt:lpstr>넥슨 풋볼고딕 L</vt:lpstr>
      <vt:lpstr>Garamond</vt:lpstr>
      <vt:lpstr>비누</vt:lpstr>
      <vt:lpstr>JAVA  Array List 구현방법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배열</dc:title>
  <dc:creator>Microsoft 계정</dc:creator>
  <cp:lastModifiedBy>Microsoft 계정</cp:lastModifiedBy>
  <cp:revision>67</cp:revision>
  <dcterms:created xsi:type="dcterms:W3CDTF">2014-11-24T01:12:10Z</dcterms:created>
  <dcterms:modified xsi:type="dcterms:W3CDTF">2014-12-03T09:21:45Z</dcterms:modified>
</cp:coreProperties>
</file>