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1"/>
    <p:restoredTop sz="94660"/>
  </p:normalViewPr>
  <p:slideViewPr>
    <p:cSldViewPr snapToGrid="0">
      <p:cViewPr varScale="1">
        <p:scale>
          <a:sx n="114" d="100"/>
          <a:sy n="114" d="100"/>
        </p:scale>
        <p:origin x="1512" y="96"/>
      </p:cViewPr>
      <p:guideLst>
        <p:guide orient="horz" pos="2155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B59-AE98-4F25-8DD4-A83F2DC2A02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D45-A01A-4595-A06C-FC5872C6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B59-AE98-4F25-8DD4-A83F2DC2A02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D45-A01A-4595-A06C-FC5872C6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6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B59-AE98-4F25-8DD4-A83F2DC2A02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D45-A01A-4595-A06C-FC5872C6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4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B59-AE98-4F25-8DD4-A83F2DC2A02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D45-A01A-4595-A06C-FC5872C6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1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B59-AE98-4F25-8DD4-A83F2DC2A02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D45-A01A-4595-A06C-FC5872C6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7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B59-AE98-4F25-8DD4-A83F2DC2A02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D45-A01A-4595-A06C-FC5872C6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60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B59-AE98-4F25-8DD4-A83F2DC2A02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D45-A01A-4595-A06C-FC5872C6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1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B59-AE98-4F25-8DD4-A83F2DC2A02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D45-A01A-4595-A06C-FC5872C6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0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B59-AE98-4F25-8DD4-A83F2DC2A02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D45-A01A-4595-A06C-FC5872C6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B59-AE98-4F25-8DD4-A83F2DC2A02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D45-A01A-4595-A06C-FC5872C6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1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B59-AE98-4F25-8DD4-A83F2DC2A02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D45-A01A-4595-A06C-FC5872C6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7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8B59-AE98-4F25-8DD4-A83F2DC2A02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E0D45-A01A-4595-A06C-FC5872C6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0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430">
              <a:srgbClr val="F4D0D5"/>
            </a:gs>
            <a:gs pos="68000">
              <a:srgbClr val="CAC0D6"/>
            </a:gs>
            <a:gs pos="0">
              <a:srgbClr val="869FD0"/>
            </a:gs>
            <a:gs pos="83000">
              <a:srgbClr val="F3D0D5"/>
            </a:gs>
            <a:gs pos="100000">
              <a:srgbClr val="FED4D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700" y="1437771"/>
            <a:ext cx="3967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dirty="0">
                <a:solidFill>
                  <a:srgbClr val="FBD3D5"/>
                </a:solidFill>
              </a:rPr>
              <a:t>BOOKY </a:t>
            </a:r>
            <a:r>
              <a:rPr lang="en-US" altLang="ko-KR" sz="4400" b="1" dirty="0" err="1">
                <a:solidFill>
                  <a:srgbClr val="FBD3D5"/>
                </a:solidFill>
              </a:rPr>
              <a:t>BOOKY</a:t>
            </a:r>
            <a:endParaRPr lang="en-US" altLang="ko-KR" sz="4400" b="1" dirty="0">
              <a:solidFill>
                <a:srgbClr val="FBD3D5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41406" y="1095632"/>
            <a:ext cx="34269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41406" y="2531548"/>
            <a:ext cx="34269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8">
            <a:off x="406018" y="196619"/>
            <a:ext cx="69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Part B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C28595-5671-48F8-ADE0-182DAFD8F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181101"/>
            <a:ext cx="8715375" cy="419266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42DD769-5093-4F16-AB42-85CEB931E098}"/>
              </a:ext>
            </a:extLst>
          </p:cNvPr>
          <p:cNvGrpSpPr/>
          <p:nvPr/>
        </p:nvGrpSpPr>
        <p:grpSpPr>
          <a:xfrm>
            <a:off x="1067764" y="113459"/>
            <a:ext cx="6555567" cy="6468317"/>
            <a:chOff x="1067764" y="113459"/>
            <a:chExt cx="6555567" cy="646831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4D4C635-F463-4DC2-8088-2A568467C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764" y="113459"/>
              <a:ext cx="5249211" cy="646831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1A7D53A-E8AC-46B4-8C7A-34BACC777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7314" y="2389116"/>
              <a:ext cx="3376017" cy="4192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960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7">
            <a:off x="406018" y="196619"/>
            <a:ext cx="6967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prstClr val="white"/>
                </a:solidFill>
              </a:rPr>
              <a:t>Part B</a:t>
            </a:r>
          </a:p>
        </p:txBody>
      </p:sp>
      <p:sp>
        <p:nvSpPr>
          <p:cNvPr id="3" name="TextBox 11"/>
          <p:cNvSpPr txBox="1"/>
          <p:nvPr/>
        </p:nvSpPr>
        <p:spPr>
          <a:xfrm>
            <a:off x="1139089" y="157893"/>
            <a:ext cx="1714601" cy="44980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400" b="1"/>
              <a:t>商品の購入</a:t>
            </a:r>
          </a:p>
        </p:txBody>
      </p:sp>
      <p:pic>
        <p:nvPicPr>
          <p:cNvPr id="15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400" y="1400597"/>
            <a:ext cx="7918571" cy="40568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2732" y="574414"/>
            <a:ext cx="6958536" cy="6083560"/>
          </a:xfrm>
          <a:prstGeom prst="rect">
            <a:avLst/>
          </a:prstGeom>
        </p:spPr>
      </p:pic>
      <p:sp>
        <p:nvSpPr>
          <p:cNvPr id="17" name="원형: 비어 있음 7"/>
          <p:cNvSpPr/>
          <p:nvPr/>
        </p:nvSpPr>
        <p:spPr>
          <a:xfrm>
            <a:off x="4572000" y="2638425"/>
            <a:ext cx="1000125" cy="619124"/>
          </a:xfrm>
          <a:prstGeom prst="donut">
            <a:avLst>
              <a:gd name="adj" fmla="val 47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>
              <a:solidFill>
                <a:schemeClr val="tx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62261" y="2424112"/>
            <a:ext cx="3571875" cy="1524000"/>
          </a:xfrm>
          <a:prstGeom prst="rect">
            <a:avLst/>
          </a:prstGeom>
        </p:spPr>
      </p:pic>
      <p:pic>
        <p:nvPicPr>
          <p:cNvPr id="19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37045" y="519110"/>
            <a:ext cx="2593361" cy="5534025"/>
          </a:xfrm>
          <a:prstGeom prst="rect">
            <a:avLst/>
          </a:prstGeom>
        </p:spPr>
      </p:pic>
      <p:pic>
        <p:nvPicPr>
          <p:cNvPr id="20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1543" y="519110"/>
            <a:ext cx="8588863" cy="62254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1" bldLvl="0" animBg="1"/>
      <p:bldP spid="1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8">
            <a:off x="406018" y="196619"/>
            <a:ext cx="69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Part 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837EF3-F840-4215-BCFA-53B700511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23" y="280022"/>
            <a:ext cx="6031735" cy="62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8">
            <a:off x="463726" y="196619"/>
            <a:ext cx="58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Part 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4AA7AE-E84B-4682-B195-4D168B0C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777000"/>
            <a:ext cx="8486775" cy="3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9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8">
            <a:off x="463726" y="196619"/>
            <a:ext cx="58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Part 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AC4F30-130D-4444-8897-218D9EE2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5" y="1291718"/>
            <a:ext cx="8655925" cy="40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7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8">
            <a:off x="463726" y="196619"/>
            <a:ext cx="58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Part 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B55D05-F21F-4E09-8B4A-CEC6E415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96" y="1319212"/>
            <a:ext cx="3943350" cy="904875"/>
          </a:xfrm>
          <a:prstGeom prst="rect">
            <a:avLst/>
          </a:prstGeom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0F87A869-F3E5-4C40-B829-BA401AD3CA2F}"/>
              </a:ext>
            </a:extLst>
          </p:cNvPr>
          <p:cNvSpPr/>
          <p:nvPr/>
        </p:nvSpPr>
        <p:spPr>
          <a:xfrm>
            <a:off x="3026328" y="1571415"/>
            <a:ext cx="1238250" cy="819150"/>
          </a:xfrm>
          <a:prstGeom prst="donut">
            <a:avLst>
              <a:gd name="adj" fmla="val 47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4BD06A-24E9-41EB-8E73-C252A4F8E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242" y="3429000"/>
            <a:ext cx="2876550" cy="2600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DC30A5-7D76-484B-B3A4-E710D6AD68A8}"/>
              </a:ext>
            </a:extLst>
          </p:cNvPr>
          <p:cNvSpPr/>
          <p:nvPr/>
        </p:nvSpPr>
        <p:spPr>
          <a:xfrm>
            <a:off x="5429250" y="2590800"/>
            <a:ext cx="3048000" cy="30861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51EBA547-A701-4352-A521-3F2681155EA8}"/>
              </a:ext>
            </a:extLst>
          </p:cNvPr>
          <p:cNvSpPr/>
          <p:nvPr/>
        </p:nvSpPr>
        <p:spPr>
          <a:xfrm>
            <a:off x="2401871" y="2557043"/>
            <a:ext cx="624457" cy="671722"/>
          </a:xfrm>
          <a:prstGeom prst="downArrow">
            <a:avLst/>
          </a:prstGeom>
          <a:solidFill>
            <a:srgbClr val="FFC4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90EDB24-6891-4AD4-A863-EF9733CDE3E3}"/>
              </a:ext>
            </a:extLst>
          </p:cNvPr>
          <p:cNvSpPr/>
          <p:nvPr/>
        </p:nvSpPr>
        <p:spPr>
          <a:xfrm>
            <a:off x="4373546" y="4219575"/>
            <a:ext cx="779479" cy="533400"/>
          </a:xfrm>
          <a:prstGeom prst="rightArrow">
            <a:avLst/>
          </a:prstGeom>
          <a:solidFill>
            <a:srgbClr val="FFC4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3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7">
            <a:off x="463726" y="196619"/>
            <a:ext cx="58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prstClr val="white"/>
                </a:solidFill>
              </a:rPr>
              <a:t>Part 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02694" y="2921168"/>
            <a:ext cx="52625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6000" b="1" dirty="0"/>
              <a:t>마이페이지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8">
            <a:off x="406018" y="196619"/>
            <a:ext cx="69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Part B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F69D23-0164-4829-BF56-C296764F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28" y="113459"/>
            <a:ext cx="6291743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1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8">
            <a:off x="406018" y="196619"/>
            <a:ext cx="69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Part B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A4D3B0-E95A-45EB-A087-4517D7C5230F}"/>
              </a:ext>
            </a:extLst>
          </p:cNvPr>
          <p:cNvGrpSpPr/>
          <p:nvPr/>
        </p:nvGrpSpPr>
        <p:grpSpPr>
          <a:xfrm>
            <a:off x="2176345" y="485775"/>
            <a:ext cx="4619860" cy="6105525"/>
            <a:chOff x="2176345" y="28575"/>
            <a:chExt cx="4619860" cy="6858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84E434E-714C-4758-9ED0-716E31082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345" y="28575"/>
              <a:ext cx="4619860" cy="6858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EE0048-2226-4C2C-B3FE-C998EAB7BB9F}"/>
                </a:ext>
              </a:extLst>
            </p:cNvPr>
            <p:cNvSpPr/>
            <p:nvPr/>
          </p:nvSpPr>
          <p:spPr>
            <a:xfrm>
              <a:off x="4171950" y="4467225"/>
              <a:ext cx="4286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17C7CE9-EE7C-473F-961B-1F1AEE5C7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11" y="708771"/>
            <a:ext cx="6429375" cy="5429250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84BE603A-A55C-4E1D-AA34-083E2B94BC41}"/>
              </a:ext>
            </a:extLst>
          </p:cNvPr>
          <p:cNvSpPr/>
          <p:nvPr/>
        </p:nvSpPr>
        <p:spPr>
          <a:xfrm>
            <a:off x="6469058" y="4343400"/>
            <a:ext cx="1238250" cy="819150"/>
          </a:xfrm>
          <a:prstGeom prst="donut">
            <a:avLst>
              <a:gd name="adj" fmla="val 47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502D25-4483-45C2-B4EA-AD8D417BE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311" y="365896"/>
            <a:ext cx="6349997" cy="62254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C44F03-F256-44AC-B9CA-9D1B73F24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25" y="223837"/>
            <a:ext cx="51625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8">
            <a:off x="406018" y="196619"/>
            <a:ext cx="69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Part B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04BB50-B834-49B6-AE49-973070C34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319212"/>
            <a:ext cx="6886575" cy="52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CAC0D6"/>
            </a:gs>
            <a:gs pos="0">
              <a:srgbClr val="869FD0"/>
            </a:gs>
            <a:gs pos="40000">
              <a:srgbClr val="F3D0D5"/>
            </a:gs>
            <a:gs pos="100000">
              <a:srgbClr val="FED4D5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361" y="700216"/>
            <a:ext cx="3459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>
                <a:solidFill>
                  <a:schemeClr val="bg1"/>
                </a:solidFill>
              </a:rPr>
              <a:t>CONTENTS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34314" y="1346547"/>
            <a:ext cx="35982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460" y="2522130"/>
            <a:ext cx="1426995" cy="754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>
                <a:ln w="12700">
                  <a:solidFill>
                    <a:srgbClr val="869FD0"/>
                  </a:solidFill>
                </a:ln>
                <a:solidFill>
                  <a:srgbClr val="869FD0">
                    <a:alpha val="50000"/>
                  </a:srgbClr>
                </a:solidFill>
              </a:rPr>
              <a:t>Part </a:t>
            </a:r>
            <a:r>
              <a:rPr lang="en-US" altLang="ko-KR" sz="4400" b="1">
                <a:ln w="12700">
                  <a:solidFill>
                    <a:srgbClr val="869FD0"/>
                  </a:solidFill>
                </a:ln>
                <a:solidFill>
                  <a:schemeClr val="bg1"/>
                </a:solidFill>
              </a:rPr>
              <a:t>B</a:t>
            </a:r>
            <a:endParaRPr lang="en-US" altLang="ko-KR" sz="44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1460" y="3241180"/>
            <a:ext cx="18181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</a:rPr>
              <a:t>-회원등록</a:t>
            </a:r>
          </a:p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</a:rPr>
              <a:t>-상품구입</a:t>
            </a:r>
          </a:p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</a:rPr>
              <a:t>-마이페이지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94491" y="2050627"/>
            <a:ext cx="731520" cy="7315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71380" y="2496404"/>
            <a:ext cx="1426995" cy="7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>
                <a:ln w="12700">
                  <a:solidFill>
                    <a:srgbClr val="869FD0"/>
                  </a:solidFill>
                </a:ln>
                <a:solidFill>
                  <a:srgbClr val="869FD0">
                    <a:alpha val="50000"/>
                  </a:srgbClr>
                </a:solidFill>
              </a:rPr>
              <a:t>Part </a:t>
            </a:r>
            <a:r>
              <a:rPr lang="en-US" altLang="ko-KR" sz="4400" b="1">
                <a:ln w="12700">
                  <a:solidFill>
                    <a:srgbClr val="869FD0"/>
                  </a:solidFill>
                </a:ln>
                <a:solidFill>
                  <a:schemeClr val="bg1"/>
                </a:solidFill>
              </a:rPr>
              <a:t>C</a:t>
            </a:r>
            <a:endParaRPr lang="en-US" altLang="ko-KR" sz="44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1379" y="3215453"/>
            <a:ext cx="11015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</a:rPr>
              <a:t>   -영상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5198" y="2050627"/>
            <a:ext cx="731520" cy="7315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85111" y="2496516"/>
            <a:ext cx="1426995" cy="75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>
                <a:ln w="12700">
                  <a:solidFill>
                    <a:srgbClr val="869FD0"/>
                  </a:solidFill>
                </a:ln>
                <a:solidFill>
                  <a:srgbClr val="869FD0">
                    <a:alpha val="50000"/>
                  </a:srgbClr>
                </a:solidFill>
              </a:rPr>
              <a:t>Part </a:t>
            </a:r>
            <a:r>
              <a:rPr lang="en-US" altLang="ko-KR" sz="4400" b="1">
                <a:ln w="12700">
                  <a:solidFill>
                    <a:srgbClr val="869FD0"/>
                  </a:solidFill>
                </a:ln>
                <a:solidFill>
                  <a:schemeClr val="bg1"/>
                </a:solidFill>
              </a:rPr>
              <a:t>D</a:t>
            </a:r>
            <a:endParaRPr lang="en-US" altLang="ko-KR" sz="44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5111" y="3215566"/>
            <a:ext cx="1026329" cy="4496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bg1"/>
                </a:solidFill>
              </a:rPr>
              <a:t>  </a:t>
            </a:r>
            <a:r>
              <a:rPr lang="ko-KR" altLang="en-US" sz="2400" b="1">
                <a:solidFill>
                  <a:schemeClr val="bg1"/>
                </a:solidFill>
              </a:rPr>
              <a:t>-</a:t>
            </a:r>
            <a:r>
              <a:rPr lang="en-US" altLang="ko-KR" sz="2400" b="1">
                <a:solidFill>
                  <a:schemeClr val="bg1"/>
                </a:solidFill>
              </a:rPr>
              <a:t>Q&amp;A</a:t>
            </a:r>
          </a:p>
        </p:txBody>
      </p:sp>
      <p:pic>
        <p:nvPicPr>
          <p:cNvPr id="1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24628" y="2057735"/>
            <a:ext cx="731520" cy="731520"/>
          </a:xfrm>
          <a:prstGeom prst="rect">
            <a:avLst/>
          </a:prstGeom>
        </p:spPr>
      </p:pic>
      <p:pic>
        <p:nvPicPr>
          <p:cNvPr id="25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0582" y="2050627"/>
            <a:ext cx="731520" cy="731520"/>
          </a:xfrm>
          <a:prstGeom prst="rect">
            <a:avLst/>
          </a:prstGeom>
        </p:spPr>
      </p:pic>
      <p:sp>
        <p:nvSpPr>
          <p:cNvPr id="26" name="TextBox 9"/>
          <p:cNvSpPr txBox="1"/>
          <p:nvPr/>
        </p:nvSpPr>
        <p:spPr>
          <a:xfrm>
            <a:off x="1073783" y="2485314"/>
            <a:ext cx="1426995" cy="756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>
                <a:ln w="12700">
                  <a:solidFill>
                    <a:srgbClr val="869FD0"/>
                  </a:solidFill>
                </a:ln>
                <a:solidFill>
                  <a:srgbClr val="869FD0">
                    <a:alpha val="50000"/>
                  </a:srgbClr>
                </a:solidFill>
              </a:rPr>
              <a:t>Part </a:t>
            </a:r>
            <a:r>
              <a:rPr lang="en-US" altLang="ko-KR" sz="4400" b="1">
                <a:ln w="12700">
                  <a:solidFill>
                    <a:srgbClr val="869FD0"/>
                  </a:solidFill>
                </a:ln>
                <a:solidFill>
                  <a:schemeClr val="bg1"/>
                </a:solidFill>
              </a:rPr>
              <a:t>A</a:t>
            </a:r>
            <a:endParaRPr lang="ko-KR" altLang="en-US" sz="4400" b="1">
              <a:ln w="12700">
                <a:solidFill>
                  <a:srgbClr val="869FD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1073783" y="3204363"/>
            <a:ext cx="151035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</a:rPr>
              <a:t>-팀 소개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</a:rPr>
              <a:t>-기업의도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</a:rPr>
              <a:t>-개발언어</a:t>
            </a:r>
          </a:p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</a:rPr>
              <a:t>-</a:t>
            </a:r>
            <a:r>
              <a:rPr lang="ko-KR" altLang="en-US" sz="2400" b="1" dirty="0" err="1">
                <a:solidFill>
                  <a:schemeClr val="bg1"/>
                </a:solidFill>
              </a:rPr>
              <a:t>DB구성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 sz="2400" b="1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8">
            <a:off x="406018" y="196619"/>
            <a:ext cx="69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Part B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4B3669-4918-407C-BA5E-0E6D88593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8" y="1352549"/>
            <a:ext cx="7129463" cy="48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9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8">
            <a:off x="406018" y="196619"/>
            <a:ext cx="69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Part B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2B4F1B-2B8F-4261-B54C-B891DD2D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93" y="1104987"/>
            <a:ext cx="7146132" cy="51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92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8">
            <a:off x="406018" y="196619"/>
            <a:ext cx="69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Part B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FD3C6D-0931-4170-94D5-623D2900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64368"/>
            <a:ext cx="4162425" cy="57292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C7D1E0-F8B4-4C74-81D3-84F9543C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1333499"/>
            <a:ext cx="3829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4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D4D5"/>
            </a:gs>
            <a:gs pos="42000">
              <a:srgbClr val="FED4D5"/>
            </a:gs>
            <a:gs pos="100000">
              <a:srgbClr val="96ABD6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2394" y="2090268"/>
            <a:ext cx="1463040" cy="1463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6611" y="2165650"/>
            <a:ext cx="20623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800" b="1" dirty="0">
                <a:ln w="12700">
                  <a:solidFill>
                    <a:srgbClr val="869FD0"/>
                  </a:solidFill>
                </a:ln>
                <a:solidFill>
                  <a:srgbClr val="869FD0"/>
                </a:solidFill>
              </a:rPr>
              <a:t>Part</a:t>
            </a:r>
            <a:r>
              <a:rPr lang="en-US" altLang="ko-KR" sz="4800" b="1" dirty="0">
                <a:ln w="12700">
                  <a:solidFill>
                    <a:srgbClr val="869FD0"/>
                  </a:solidFill>
                </a:ln>
                <a:solidFill>
                  <a:srgbClr val="869FD0">
                    <a:alpha val="50000"/>
                  </a:srgbClr>
                </a:solidFill>
              </a:rPr>
              <a:t> </a:t>
            </a:r>
            <a:r>
              <a:rPr lang="en-US" altLang="ko-KR" sz="6000" b="1" dirty="0">
                <a:ln w="12700">
                  <a:solidFill>
                    <a:srgbClr val="869FD0"/>
                  </a:solidFill>
                </a:ln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0164" y="3367080"/>
            <a:ext cx="3073935" cy="69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prstClr val="white"/>
                </a:solidFill>
              </a:rPr>
              <a:t>Q&amp;A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D4D5"/>
            </a:gs>
            <a:gs pos="11000">
              <a:srgbClr val="FED4D5"/>
            </a:gs>
            <a:gs pos="100000">
              <a:srgbClr val="96ABD6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4476" y="2817340"/>
            <a:ext cx="3376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>
                <a:ln>
                  <a:solidFill>
                    <a:srgbClr val="FEC6C7"/>
                  </a:solidFill>
                </a:ln>
                <a:solidFill>
                  <a:srgbClr val="869FD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altLang="ko-KR" sz="5400" b="1" i="1">
                <a:ln>
                  <a:solidFill>
                    <a:srgbClr val="869FD0"/>
                  </a:solidFill>
                </a:ln>
                <a:solidFill>
                  <a:srgbClr val="FEC6C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n-US" altLang="ko-KR" sz="5400" b="1" i="1">
                <a:ln>
                  <a:solidFill>
                    <a:srgbClr val="FEC6C7"/>
                  </a:solidFill>
                </a:ln>
                <a:solidFill>
                  <a:srgbClr val="869FD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altLang="ko-KR" sz="5400" b="1" i="1">
                <a:ln>
                  <a:solidFill>
                    <a:srgbClr val="869FD0"/>
                  </a:solidFill>
                </a:ln>
                <a:solidFill>
                  <a:srgbClr val="FEC6C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altLang="ko-KR" sz="5400" b="1" i="1">
                <a:ln>
                  <a:solidFill>
                    <a:srgbClr val="FEC6C7"/>
                  </a:solidFill>
                </a:ln>
                <a:solidFill>
                  <a:srgbClr val="869FD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r>
              <a:rPr lang="en-US" altLang="ko-KR" sz="5400" b="1" i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5400" b="1" i="1">
                <a:ln>
                  <a:solidFill>
                    <a:srgbClr val="869FD0"/>
                  </a:solidFill>
                </a:ln>
                <a:solidFill>
                  <a:srgbClr val="FEC6C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altLang="ko-KR" sz="5400" b="1" i="1">
                <a:ln>
                  <a:solidFill>
                    <a:srgbClr val="FEC6C7"/>
                  </a:solidFill>
                </a:ln>
                <a:solidFill>
                  <a:srgbClr val="869FD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US" altLang="ko-KR" sz="5400" b="1" i="1">
                <a:ln>
                  <a:solidFill>
                    <a:srgbClr val="869FD0"/>
                  </a:solidFill>
                </a:ln>
                <a:solidFill>
                  <a:srgbClr val="FEC6C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</a:t>
            </a:r>
            <a:r>
              <a:rPr lang="en-US" altLang="ko-KR" sz="5400" b="1" i="1">
                <a:ln>
                  <a:solidFill>
                    <a:srgbClr val="FEC6C7"/>
                  </a:solidFill>
                </a:ln>
                <a:solidFill>
                  <a:srgbClr val="869FD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lang="ko-KR" altLang="en-US" sz="5400" b="1" i="1">
              <a:ln>
                <a:solidFill>
                  <a:srgbClr val="FEC6C7"/>
                </a:solidFill>
              </a:ln>
              <a:solidFill>
                <a:srgbClr val="869FD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82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D4D5"/>
            </a:gs>
            <a:gs pos="42000">
              <a:srgbClr val="FED4D5"/>
            </a:gs>
            <a:gs pos="100000">
              <a:srgbClr val="96ABD6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889" y="2697479"/>
            <a:ext cx="1463040" cy="1463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3317" y="2788752"/>
            <a:ext cx="2979221" cy="1280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n w="12700">
                  <a:solidFill>
                    <a:srgbClr val="869FD0"/>
                  </a:solidFill>
                </a:ln>
                <a:solidFill>
                  <a:srgbClr val="869FD0"/>
                </a:solidFill>
              </a:rPr>
              <a:t>Part</a:t>
            </a:r>
            <a:r>
              <a:rPr lang="en-US" altLang="ko-KR" sz="4800" b="1">
                <a:ln w="12700">
                  <a:solidFill>
                    <a:srgbClr val="869FD0"/>
                  </a:solidFill>
                </a:ln>
                <a:solidFill>
                  <a:srgbClr val="869FD0">
                    <a:alpha val="50000"/>
                  </a:srgbClr>
                </a:solidFill>
              </a:rPr>
              <a:t> </a:t>
            </a:r>
            <a:r>
              <a:rPr lang="en-US" altLang="ko-KR" sz="7800" b="1">
                <a:ln w="12700">
                  <a:solidFill>
                    <a:srgbClr val="869FD0"/>
                  </a:solidFill>
                </a:ln>
                <a:solidFill>
                  <a:schemeClr val="bg1"/>
                </a:solidFill>
              </a:rPr>
              <a:t>A</a:t>
            </a:r>
            <a:endParaRPr lang="ko-KR" altLang="en-US" sz="7800" b="1">
              <a:ln w="12700">
                <a:solidFill>
                  <a:srgbClr val="869FD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3914" y="3322475"/>
            <a:ext cx="3073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7">
            <a:off x="401209" y="196619"/>
            <a:ext cx="7064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schemeClr val="bg1"/>
                </a:solidFill>
              </a:rPr>
              <a:t>Part A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1139089" y="141881"/>
            <a:ext cx="1176925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tx1"/>
                </a:solidFill>
              </a:rPr>
              <a:t>팀 소개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556A107-983E-4C3B-BE40-8AC3CA4E106D}"/>
              </a:ext>
            </a:extLst>
          </p:cNvPr>
          <p:cNvSpPr/>
          <p:nvPr/>
        </p:nvSpPr>
        <p:spPr>
          <a:xfrm>
            <a:off x="1233799" y="1111955"/>
            <a:ext cx="1575630" cy="1921491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C7C667D-6BD3-44DA-A426-8F1AA8638B55}"/>
              </a:ext>
            </a:extLst>
          </p:cNvPr>
          <p:cNvSpPr/>
          <p:nvPr/>
        </p:nvSpPr>
        <p:spPr>
          <a:xfrm>
            <a:off x="1304553" y="3665665"/>
            <a:ext cx="1575630" cy="1911521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4090E1-12AB-4AC0-8207-58FED84A9420}"/>
              </a:ext>
            </a:extLst>
          </p:cNvPr>
          <p:cNvSpPr/>
          <p:nvPr/>
        </p:nvSpPr>
        <p:spPr>
          <a:xfrm>
            <a:off x="6415763" y="3639962"/>
            <a:ext cx="1575630" cy="1920423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4C6E0A-1C3F-4181-B777-3B5243DE9047}"/>
              </a:ext>
            </a:extLst>
          </p:cNvPr>
          <p:cNvSpPr/>
          <p:nvPr/>
        </p:nvSpPr>
        <p:spPr>
          <a:xfrm>
            <a:off x="3784184" y="1111955"/>
            <a:ext cx="1575630" cy="1921491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03F15F7-ACA3-41F0-9D14-A1E42EDBFCC0}"/>
              </a:ext>
            </a:extLst>
          </p:cNvPr>
          <p:cNvSpPr/>
          <p:nvPr/>
        </p:nvSpPr>
        <p:spPr>
          <a:xfrm>
            <a:off x="3784184" y="3655695"/>
            <a:ext cx="1575630" cy="1921491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9184541-5E5B-46FD-A82D-BD0D657EA408}"/>
              </a:ext>
            </a:extLst>
          </p:cNvPr>
          <p:cNvSpPr/>
          <p:nvPr/>
        </p:nvSpPr>
        <p:spPr>
          <a:xfrm>
            <a:off x="6415764" y="1111955"/>
            <a:ext cx="1575630" cy="1921491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TextBox 11">
            <a:extLst>
              <a:ext uri="{FF2B5EF4-FFF2-40B4-BE49-F238E27FC236}">
                <a16:creationId xmlns:a16="http://schemas.microsoft.com/office/drawing/2014/main" id="{8D878E75-94F0-490F-8BE9-1FA17D44C155}"/>
              </a:ext>
            </a:extLst>
          </p:cNvPr>
          <p:cNvSpPr txBox="1"/>
          <p:nvPr/>
        </p:nvSpPr>
        <p:spPr>
          <a:xfrm>
            <a:off x="1318537" y="3115962"/>
            <a:ext cx="1107996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tx1"/>
                </a:solidFill>
              </a:rPr>
              <a:t>이용민</a:t>
            </a: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3FB9F4AF-B444-4A78-B179-B3421498F9B3}"/>
              </a:ext>
            </a:extLst>
          </p:cNvPr>
          <p:cNvSpPr txBox="1"/>
          <p:nvPr/>
        </p:nvSpPr>
        <p:spPr>
          <a:xfrm>
            <a:off x="4050217" y="5737770"/>
            <a:ext cx="1107996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/>
              <a:t>정용욱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E9B7494C-2778-4DEE-A709-3D80D5E03E55}"/>
              </a:ext>
            </a:extLst>
          </p:cNvPr>
          <p:cNvSpPr txBox="1"/>
          <p:nvPr/>
        </p:nvSpPr>
        <p:spPr>
          <a:xfrm>
            <a:off x="6450548" y="3172896"/>
            <a:ext cx="1540845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 err="1"/>
              <a:t>하태선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16C1C095-6723-4CA7-8D58-C38E9BB4810C}"/>
              </a:ext>
            </a:extLst>
          </p:cNvPr>
          <p:cNvSpPr txBox="1"/>
          <p:nvPr/>
        </p:nvSpPr>
        <p:spPr>
          <a:xfrm>
            <a:off x="1318537" y="5744977"/>
            <a:ext cx="1107996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 err="1"/>
              <a:t>소지환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74F2FD76-FF4D-477F-8DD3-C440D8FEF15E}"/>
              </a:ext>
            </a:extLst>
          </p:cNvPr>
          <p:cNvSpPr txBox="1"/>
          <p:nvPr/>
        </p:nvSpPr>
        <p:spPr>
          <a:xfrm>
            <a:off x="6565820" y="5705236"/>
            <a:ext cx="1107996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tx1"/>
                </a:solidFill>
              </a:rPr>
              <a:t>유현상</a:t>
            </a:r>
          </a:p>
        </p:txBody>
      </p:sp>
      <p:sp>
        <p:nvSpPr>
          <p:cNvPr id="43" name="TextBox 11">
            <a:extLst>
              <a:ext uri="{FF2B5EF4-FFF2-40B4-BE49-F238E27FC236}">
                <a16:creationId xmlns:a16="http://schemas.microsoft.com/office/drawing/2014/main" id="{FEEEA7BE-025C-4610-A4D3-E4816737AF9E}"/>
              </a:ext>
            </a:extLst>
          </p:cNvPr>
          <p:cNvSpPr txBox="1"/>
          <p:nvPr/>
        </p:nvSpPr>
        <p:spPr>
          <a:xfrm>
            <a:off x="3985789" y="3172897"/>
            <a:ext cx="1172424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tx1"/>
                </a:solidFill>
              </a:rPr>
              <a:t>이지혜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7">
            <a:off x="401209" y="196619"/>
            <a:ext cx="7064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prstClr val="white"/>
                </a:solidFill>
              </a:rPr>
              <a:t>Part 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5533" y="933240"/>
            <a:ext cx="6711787" cy="3227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11"/>
          <p:cNvSpPr txBox="1"/>
          <p:nvPr/>
        </p:nvSpPr>
        <p:spPr>
          <a:xfrm>
            <a:off x="1265242" y="4785777"/>
            <a:ext cx="7066358" cy="646331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기획 의도</a:t>
            </a:r>
            <a:r>
              <a:rPr lang="en-US" altLang="ko-KR" dirty="0"/>
              <a:t>: </a:t>
            </a:r>
            <a:r>
              <a:rPr lang="ko-KR" altLang="en-US" dirty="0"/>
              <a:t>기업의 다양한 상품과 서비스를 제공할 수 있도록 디자인</a:t>
            </a:r>
            <a:r>
              <a:rPr lang="en-US" altLang="ko-KR" dirty="0"/>
              <a:t>, </a:t>
            </a:r>
          </a:p>
          <a:p>
            <a:pPr lvl="0">
              <a:defRPr lang="ko-KR" altLang="en-US"/>
            </a:pPr>
            <a:r>
              <a:rPr lang="ko-KR" altLang="en-US" dirty="0"/>
              <a:t>콘텐츠</a:t>
            </a:r>
            <a:r>
              <a:rPr lang="en-US" altLang="ko-KR" dirty="0"/>
              <a:t>, 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검색에 중점을 두고 제작하도록 하였습니다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7">
            <a:off x="401209" y="196619"/>
            <a:ext cx="7064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prstClr val="white"/>
                </a:solidFill>
              </a:rPr>
              <a:t>Part A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4241" y="1580000"/>
            <a:ext cx="8329219" cy="4272160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1139089" y="157893"/>
            <a:ext cx="1400276" cy="44980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400" b="1"/>
              <a:t>開発言語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7">
            <a:off x="401209" y="196619"/>
            <a:ext cx="7064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prstClr val="white"/>
                </a:solidFill>
              </a:rPr>
              <a:t>Part A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-488950"/>
            <a:ext cx="609529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ja-JP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87198"/>
            <a:ext cx="9144000" cy="6170801"/>
          </a:xfrm>
          <a:prstGeom prst="rect">
            <a:avLst/>
          </a:prstGeom>
        </p:spPr>
      </p:pic>
      <p:sp>
        <p:nvSpPr>
          <p:cNvPr id="4" name="TextBox 11"/>
          <p:cNvSpPr txBox="1"/>
          <p:nvPr/>
        </p:nvSpPr>
        <p:spPr>
          <a:xfrm>
            <a:off x="1139089" y="157893"/>
            <a:ext cx="1162151" cy="44980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/>
                </a:solidFill>
              </a:rPr>
              <a:t>DB構造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D4D5"/>
            </a:gs>
            <a:gs pos="42000">
              <a:srgbClr val="FED4D5"/>
            </a:gs>
            <a:gs pos="100000">
              <a:srgbClr val="96ABD6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889" y="2697479"/>
            <a:ext cx="1463040" cy="1463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3317" y="2788752"/>
            <a:ext cx="297922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 dirty="0">
                <a:ln w="12700">
                  <a:solidFill>
                    <a:srgbClr val="869FD0"/>
                  </a:solidFill>
                </a:ln>
                <a:solidFill>
                  <a:srgbClr val="869FD0"/>
                </a:solidFill>
              </a:rPr>
              <a:t>Part</a:t>
            </a:r>
            <a:r>
              <a:rPr lang="en-US" altLang="ko-KR" sz="4800" b="1" dirty="0">
                <a:ln w="12700">
                  <a:solidFill>
                    <a:srgbClr val="869FD0"/>
                  </a:solidFill>
                </a:ln>
                <a:solidFill>
                  <a:srgbClr val="869FD0">
                    <a:alpha val="50000"/>
                  </a:srgbClr>
                </a:solidFill>
              </a:rPr>
              <a:t> </a:t>
            </a:r>
            <a:r>
              <a:rPr lang="en-US" altLang="ko-KR" sz="7800" b="1" dirty="0">
                <a:ln w="12700">
                  <a:solidFill>
                    <a:srgbClr val="869FD0"/>
                  </a:solidFill>
                </a:ln>
                <a:solidFill>
                  <a:schemeClr val="bg1"/>
                </a:solidFill>
              </a:rPr>
              <a:t>B</a:t>
            </a:r>
            <a:endParaRPr lang="ko-KR" altLang="en-US" sz="7800" b="1" dirty="0">
              <a:ln w="12700">
                <a:solidFill>
                  <a:srgbClr val="869FD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3914" y="3322475"/>
            <a:ext cx="3073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385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7000">
              <a:srgbClr val="FED4D5"/>
            </a:gs>
            <a:gs pos="95000">
              <a:schemeClr val="bg1"/>
            </a:gs>
            <a:gs pos="100000">
              <a:srgbClr val="96ABD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0246971" flipH="1">
            <a:off x="112256" y="-219746"/>
            <a:ext cx="999537" cy="999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85417">
            <a:off x="463726" y="196619"/>
            <a:ext cx="58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prstClr val="white"/>
                </a:solidFill>
              </a:rPr>
              <a:t>Part 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88469" y="2285062"/>
            <a:ext cx="5262562" cy="228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8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회원등록</a:t>
            </a:r>
          </a:p>
          <a:p>
            <a:pPr lvl="0">
              <a:defRPr lang="ko-KR" altLang="en-US"/>
            </a:pPr>
            <a:r>
              <a:rPr lang="ko-KR" altLang="en-US" sz="48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상품구입</a:t>
            </a:r>
          </a:p>
          <a:p>
            <a:pPr lvl="0">
              <a:defRPr lang="ko-KR" altLang="en-US"/>
            </a:pPr>
            <a:r>
              <a:rPr lang="ko-KR" altLang="en-US" sz="48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게시판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115</Words>
  <Application>Microsoft Office PowerPoint</Application>
  <PresentationFormat>화면 슬라이드 쇼(4:3)</PresentationFormat>
  <Paragraphs>54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HY신명조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chemistry</dc:creator>
  <cp:lastModifiedBy>정 용욱</cp:lastModifiedBy>
  <cp:revision>108</cp:revision>
  <dcterms:created xsi:type="dcterms:W3CDTF">2015-12-10T07:40:57Z</dcterms:created>
  <dcterms:modified xsi:type="dcterms:W3CDTF">2020-12-14T03:46:25Z</dcterms:modified>
</cp:coreProperties>
</file>