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1" r:id="rId2"/>
    <p:sldId id="272" r:id="rId3"/>
    <p:sldId id="273" r:id="rId4"/>
    <p:sldId id="293" r:id="rId5"/>
    <p:sldId id="298" r:id="rId6"/>
    <p:sldId id="279" r:id="rId7"/>
    <p:sldId id="282" r:id="rId8"/>
    <p:sldId id="297" r:id="rId9"/>
    <p:sldId id="283" r:id="rId10"/>
    <p:sldId id="276" r:id="rId11"/>
    <p:sldId id="299" r:id="rId12"/>
    <p:sldId id="300" r:id="rId13"/>
    <p:sldId id="301" r:id="rId14"/>
    <p:sldId id="302" r:id="rId15"/>
    <p:sldId id="281" r:id="rId16"/>
    <p:sldId id="285" r:id="rId17"/>
    <p:sldId id="286" r:id="rId18"/>
    <p:sldId id="280" r:id="rId19"/>
    <p:sldId id="287" r:id="rId20"/>
    <p:sldId id="291" r:id="rId21"/>
    <p:sldId id="277" r:id="rId22"/>
    <p:sldId id="278" r:id="rId23"/>
    <p:sldId id="288" r:id="rId24"/>
    <p:sldId id="26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A8CBB-026B-477A-81FD-48685F0F60BE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96677-4030-41CD-88B9-A33EC872B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77-4030-41CD-88B9-A33EC872B1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3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513347" y="738092"/>
            <a:ext cx="103921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spc="-150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주차요금 정산 시스템  </a:t>
            </a:r>
            <a:endParaRPr lang="en-US" altLang="ko-KR" sz="8800" b="1" spc="-150" dirty="0">
              <a:solidFill>
                <a:schemeClr val="bg1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9899545" y="4223580"/>
            <a:ext cx="2011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팀장 </a:t>
            </a:r>
            <a:r>
              <a:rPr lang="en-US" altLang="ko-KR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백정윤</a:t>
            </a:r>
            <a:endParaRPr lang="en-US" altLang="ko-KR" sz="28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팀원</a:t>
            </a:r>
            <a:r>
              <a:rPr lang="en-US" altLang="ko-KR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: </a:t>
            </a:r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최효정</a:t>
            </a:r>
            <a:endParaRPr lang="en-US" altLang="ko-KR" sz="28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팀원 </a:t>
            </a:r>
            <a:r>
              <a:rPr lang="en-US" altLang="ko-KR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신예원 </a:t>
            </a:r>
            <a:endParaRPr lang="en-US" altLang="ko-KR" sz="28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차량, 육상 차량, 장난감 차, 바퀴이(가) 표시된 사진&#10;&#10;자동 생성된 설명">
            <a:extLst>
              <a:ext uri="{FF2B5EF4-FFF2-40B4-BE49-F238E27FC236}">
                <a16:creationId xmlns:a16="http://schemas.microsoft.com/office/drawing/2014/main" id="{27EA9654-517A-D14A-ABF7-1404F23C5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" y="2707688"/>
            <a:ext cx="7618599" cy="39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2557855" y="616043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실행 화면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E7237C-3A14-D82D-80D4-E157CF1253A9}"/>
              </a:ext>
            </a:extLst>
          </p:cNvPr>
          <p:cNvSpPr/>
          <p:nvPr/>
        </p:nvSpPr>
        <p:spPr>
          <a:xfrm>
            <a:off x="6695375" y="911839"/>
            <a:ext cx="4333573" cy="5653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F6F9D-3603-F776-A100-E63019229A67}"/>
              </a:ext>
            </a:extLst>
          </p:cNvPr>
          <p:cNvSpPr txBox="1"/>
          <p:nvPr/>
        </p:nvSpPr>
        <p:spPr>
          <a:xfrm>
            <a:off x="8436381" y="616043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코드 내용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9ACD6-685C-84F3-0291-44852B2816A9}"/>
              </a:ext>
            </a:extLst>
          </p:cNvPr>
          <p:cNvSpPr/>
          <p:nvPr/>
        </p:nvSpPr>
        <p:spPr>
          <a:xfrm>
            <a:off x="1057923" y="918164"/>
            <a:ext cx="4333573" cy="567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53A51-A359-5015-4314-CC481D874027}"/>
              </a:ext>
            </a:extLst>
          </p:cNvPr>
          <p:cNvSpPr txBox="1"/>
          <p:nvPr/>
        </p:nvSpPr>
        <p:spPr>
          <a:xfrm>
            <a:off x="153891" y="177089"/>
            <a:ext cx="4042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 결과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2557855" y="616043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실행 화면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E7237C-3A14-D82D-80D4-E157CF1253A9}"/>
              </a:ext>
            </a:extLst>
          </p:cNvPr>
          <p:cNvSpPr/>
          <p:nvPr/>
        </p:nvSpPr>
        <p:spPr>
          <a:xfrm>
            <a:off x="6695375" y="911839"/>
            <a:ext cx="4333573" cy="5653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F6F9D-3603-F776-A100-E63019229A67}"/>
              </a:ext>
            </a:extLst>
          </p:cNvPr>
          <p:cNvSpPr txBox="1"/>
          <p:nvPr/>
        </p:nvSpPr>
        <p:spPr>
          <a:xfrm>
            <a:off x="8436381" y="616043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코드 내용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9ACD6-685C-84F3-0291-44852B2816A9}"/>
              </a:ext>
            </a:extLst>
          </p:cNvPr>
          <p:cNvSpPr/>
          <p:nvPr/>
        </p:nvSpPr>
        <p:spPr>
          <a:xfrm>
            <a:off x="1057923" y="918164"/>
            <a:ext cx="4333573" cy="567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53A51-A359-5015-4314-CC481D874027}"/>
              </a:ext>
            </a:extLst>
          </p:cNvPr>
          <p:cNvSpPr txBox="1"/>
          <p:nvPr/>
        </p:nvSpPr>
        <p:spPr>
          <a:xfrm>
            <a:off x="153891" y="177089"/>
            <a:ext cx="4042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 결과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8393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2557855" y="616043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실행 화면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E7237C-3A14-D82D-80D4-E157CF1253A9}"/>
              </a:ext>
            </a:extLst>
          </p:cNvPr>
          <p:cNvSpPr/>
          <p:nvPr/>
        </p:nvSpPr>
        <p:spPr>
          <a:xfrm>
            <a:off x="6695375" y="911839"/>
            <a:ext cx="4333573" cy="5653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F6F9D-3603-F776-A100-E63019229A67}"/>
              </a:ext>
            </a:extLst>
          </p:cNvPr>
          <p:cNvSpPr txBox="1"/>
          <p:nvPr/>
        </p:nvSpPr>
        <p:spPr>
          <a:xfrm>
            <a:off x="8436381" y="616043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코드 내용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9ACD6-685C-84F3-0291-44852B2816A9}"/>
              </a:ext>
            </a:extLst>
          </p:cNvPr>
          <p:cNvSpPr/>
          <p:nvPr/>
        </p:nvSpPr>
        <p:spPr>
          <a:xfrm>
            <a:off x="1057923" y="918164"/>
            <a:ext cx="4333573" cy="567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53A51-A359-5015-4314-CC481D874027}"/>
              </a:ext>
            </a:extLst>
          </p:cNvPr>
          <p:cNvSpPr txBox="1"/>
          <p:nvPr/>
        </p:nvSpPr>
        <p:spPr>
          <a:xfrm>
            <a:off x="153891" y="177089"/>
            <a:ext cx="4042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 결과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7797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2557855" y="616043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실행 화면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E7237C-3A14-D82D-80D4-E157CF1253A9}"/>
              </a:ext>
            </a:extLst>
          </p:cNvPr>
          <p:cNvSpPr/>
          <p:nvPr/>
        </p:nvSpPr>
        <p:spPr>
          <a:xfrm>
            <a:off x="6695375" y="911839"/>
            <a:ext cx="4333573" cy="5653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F6F9D-3603-F776-A100-E63019229A67}"/>
              </a:ext>
            </a:extLst>
          </p:cNvPr>
          <p:cNvSpPr txBox="1"/>
          <p:nvPr/>
        </p:nvSpPr>
        <p:spPr>
          <a:xfrm>
            <a:off x="8436381" y="616043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코드 내용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9ACD6-685C-84F3-0291-44852B2816A9}"/>
              </a:ext>
            </a:extLst>
          </p:cNvPr>
          <p:cNvSpPr/>
          <p:nvPr/>
        </p:nvSpPr>
        <p:spPr>
          <a:xfrm>
            <a:off x="1057923" y="918164"/>
            <a:ext cx="4333573" cy="567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53A51-A359-5015-4314-CC481D874027}"/>
              </a:ext>
            </a:extLst>
          </p:cNvPr>
          <p:cNvSpPr txBox="1"/>
          <p:nvPr/>
        </p:nvSpPr>
        <p:spPr>
          <a:xfrm>
            <a:off x="153891" y="177089"/>
            <a:ext cx="4042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 결과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5700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4550007" y="6177099"/>
            <a:ext cx="2432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프로그램 실행 동영상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9ACD6-685C-84F3-0291-44852B2816A9}"/>
              </a:ext>
            </a:extLst>
          </p:cNvPr>
          <p:cNvSpPr/>
          <p:nvPr/>
        </p:nvSpPr>
        <p:spPr>
          <a:xfrm>
            <a:off x="1811045" y="901641"/>
            <a:ext cx="7732450" cy="567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53A51-A359-5015-4314-CC481D874027}"/>
              </a:ext>
            </a:extLst>
          </p:cNvPr>
          <p:cNvSpPr txBox="1"/>
          <p:nvPr/>
        </p:nvSpPr>
        <p:spPr>
          <a:xfrm>
            <a:off x="153891" y="177089"/>
            <a:ext cx="4042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 결과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7229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29" y="3167985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3428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프로그램 자체평가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67296" y="184654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52876" y="1804609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 개요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67296" y="318105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2450" y="4473952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488717" y="4412397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 결과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19206" y="542880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488717" y="536725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 자체평가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2DC29-DEFE-F91D-7F40-9D4245DD8B0C}"/>
              </a:ext>
            </a:extLst>
          </p:cNvPr>
          <p:cNvSpPr txBox="1"/>
          <p:nvPr/>
        </p:nvSpPr>
        <p:spPr>
          <a:xfrm>
            <a:off x="2524638" y="3123573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 절차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67797-5AA6-F559-5C33-0C1A5AA2549E}"/>
              </a:ext>
            </a:extLst>
          </p:cNvPr>
          <p:cNvSpPr txBox="1"/>
          <p:nvPr/>
        </p:nvSpPr>
        <p:spPr>
          <a:xfrm>
            <a:off x="2619506" y="2246024"/>
            <a:ext cx="1421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의도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b="1" spc="-3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FD058-2325-FF79-0E60-68F2CD7B43BC}"/>
              </a:ext>
            </a:extLst>
          </p:cNvPr>
          <p:cNvSpPr txBox="1"/>
          <p:nvPr/>
        </p:nvSpPr>
        <p:spPr>
          <a:xfrm>
            <a:off x="2619506" y="2674836"/>
            <a:ext cx="21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팀 구성원 역할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B95ABE-CECE-D755-5973-B61E7AD29F3C}"/>
              </a:ext>
            </a:extLst>
          </p:cNvPr>
          <p:cNvSpPr txBox="1"/>
          <p:nvPr/>
        </p:nvSpPr>
        <p:spPr>
          <a:xfrm>
            <a:off x="2597517" y="3600309"/>
            <a:ext cx="21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작업 일정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13551-D115-8E5F-A5AF-F3DF4C0DB963}"/>
              </a:ext>
            </a:extLst>
          </p:cNvPr>
          <p:cNvSpPr txBox="1"/>
          <p:nvPr/>
        </p:nvSpPr>
        <p:spPr>
          <a:xfrm>
            <a:off x="2603095" y="3974702"/>
            <a:ext cx="21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설계도 </a:t>
            </a: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3747709" y="3856940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31653" y="2935549"/>
            <a:ext cx="4350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113538" y="3790644"/>
            <a:ext cx="19353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4524099" y="2672718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1"/>
                </a:solidFill>
              </a:rPr>
              <a:t>Simple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3283369" y="4096357"/>
            <a:ext cx="56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디자인을 간소화하고 낭비를 배제한 단순한 형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 dirty="0">
                <a:solidFill>
                  <a:schemeClr val="bg1"/>
                </a:solidFill>
              </a:rPr>
              <a:t>.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3554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개요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B06B0B8-4FD3-C979-FD90-D7410001BEB6}"/>
              </a:ext>
            </a:extLst>
          </p:cNvPr>
          <p:cNvSpPr txBox="1"/>
          <p:nvPr/>
        </p:nvSpPr>
        <p:spPr>
          <a:xfrm>
            <a:off x="426128" y="243441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E3E3D-898C-C599-5D90-2E1A1C45B657}"/>
              </a:ext>
            </a:extLst>
          </p:cNvPr>
          <p:cNvSpPr txBox="1"/>
          <p:nvPr/>
        </p:nvSpPr>
        <p:spPr>
          <a:xfrm>
            <a:off x="772357" y="1354841"/>
            <a:ext cx="280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1-1. </a:t>
            </a:r>
            <a:r>
              <a:rPr lang="ko-KR" altLang="en-US" sz="2000" dirty="0"/>
              <a:t>개발 의도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EB147-AB5A-2288-8818-878CB9CC2417}"/>
              </a:ext>
            </a:extLst>
          </p:cNvPr>
          <p:cNvSpPr txBox="1"/>
          <p:nvPr/>
        </p:nvSpPr>
        <p:spPr>
          <a:xfrm>
            <a:off x="1384917" y="2086252"/>
            <a:ext cx="81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의도 적는 칸</a:t>
            </a:r>
          </a:p>
        </p:txBody>
      </p:sp>
    </p:spTree>
    <p:extLst>
      <p:ext uri="{BB962C8B-B14F-4D97-AF65-F5344CB8AC3E}">
        <p14:creationId xmlns:p14="http://schemas.microsoft.com/office/powerpoint/2010/main" val="270809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B06B0B8-4FD3-C979-FD90-D7410001BEB6}"/>
              </a:ext>
            </a:extLst>
          </p:cNvPr>
          <p:cNvSpPr txBox="1"/>
          <p:nvPr/>
        </p:nvSpPr>
        <p:spPr>
          <a:xfrm>
            <a:off x="426128" y="243441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E3E3D-898C-C599-5D90-2E1A1C45B657}"/>
              </a:ext>
            </a:extLst>
          </p:cNvPr>
          <p:cNvSpPr txBox="1"/>
          <p:nvPr/>
        </p:nvSpPr>
        <p:spPr>
          <a:xfrm>
            <a:off x="772357" y="1354841"/>
            <a:ext cx="280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1-2. </a:t>
            </a:r>
            <a:r>
              <a:rPr lang="ko-KR" altLang="en-US" sz="2000" dirty="0"/>
              <a:t>팀 구성원 역할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C753F9-822D-6D6F-E592-AC549EA20DCE}"/>
              </a:ext>
            </a:extLst>
          </p:cNvPr>
          <p:cNvCxnSpPr/>
          <p:nvPr/>
        </p:nvCxnSpPr>
        <p:spPr>
          <a:xfrm>
            <a:off x="71022" y="393209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1932FE75-3883-E7D3-A2DF-028761A2417C}"/>
              </a:ext>
            </a:extLst>
          </p:cNvPr>
          <p:cNvSpPr/>
          <p:nvPr/>
        </p:nvSpPr>
        <p:spPr>
          <a:xfrm>
            <a:off x="786085" y="2584554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624087-9360-68D2-D2B9-B545EFDFBBBD}"/>
              </a:ext>
            </a:extLst>
          </p:cNvPr>
          <p:cNvSpPr/>
          <p:nvPr/>
        </p:nvSpPr>
        <p:spPr>
          <a:xfrm>
            <a:off x="8670757" y="2501626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C9418-B15A-40FF-E70E-1F0EA4B8CAC2}"/>
              </a:ext>
            </a:extLst>
          </p:cNvPr>
          <p:cNvSpPr txBox="1"/>
          <p:nvPr/>
        </p:nvSpPr>
        <p:spPr>
          <a:xfrm>
            <a:off x="1340560" y="2739180"/>
            <a:ext cx="158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팀장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백정윤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4AD43-1E46-CB97-EF50-EF0BD10DBEBE}"/>
              </a:ext>
            </a:extLst>
          </p:cNvPr>
          <p:cNvSpPr txBox="1"/>
          <p:nvPr/>
        </p:nvSpPr>
        <p:spPr>
          <a:xfrm>
            <a:off x="9246939" y="2627749"/>
            <a:ext cx="158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팀원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신예원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90B41-8787-CEC6-2861-2AF2D2BE52E6}"/>
              </a:ext>
            </a:extLst>
          </p:cNvPr>
          <p:cNvSpPr txBox="1"/>
          <p:nvPr/>
        </p:nvSpPr>
        <p:spPr>
          <a:xfrm>
            <a:off x="4936298" y="3551147"/>
            <a:ext cx="2280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7662A-C508-8505-7C7A-6C4B41CED7FF}"/>
              </a:ext>
            </a:extLst>
          </p:cNvPr>
          <p:cNvSpPr txBox="1"/>
          <p:nvPr/>
        </p:nvSpPr>
        <p:spPr>
          <a:xfrm>
            <a:off x="8843481" y="3423586"/>
            <a:ext cx="234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B07227-76F1-A5DE-9638-D65D0E1084BC}"/>
              </a:ext>
            </a:extLst>
          </p:cNvPr>
          <p:cNvSpPr/>
          <p:nvPr/>
        </p:nvSpPr>
        <p:spPr>
          <a:xfrm>
            <a:off x="4511436" y="2584554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F27F4-BAF1-F399-82C8-6760C79BCD1F}"/>
              </a:ext>
            </a:extLst>
          </p:cNvPr>
          <p:cNvSpPr txBox="1"/>
          <p:nvPr/>
        </p:nvSpPr>
        <p:spPr>
          <a:xfrm>
            <a:off x="5066091" y="2751472"/>
            <a:ext cx="158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팀원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최효정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F3632-1469-0FFB-4AA1-6CD848570E55}"/>
              </a:ext>
            </a:extLst>
          </p:cNvPr>
          <p:cNvSpPr txBox="1"/>
          <p:nvPr/>
        </p:nvSpPr>
        <p:spPr>
          <a:xfrm>
            <a:off x="4684160" y="3495219"/>
            <a:ext cx="234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5B6F0-BE6E-E546-5D2D-853E1FF12FAB}"/>
              </a:ext>
            </a:extLst>
          </p:cNvPr>
          <p:cNvSpPr txBox="1"/>
          <p:nvPr/>
        </p:nvSpPr>
        <p:spPr>
          <a:xfrm>
            <a:off x="880159" y="3495219"/>
            <a:ext cx="234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3554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절차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절차 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C2CB-9447-EE67-8217-DE13B4215B8F}"/>
              </a:ext>
            </a:extLst>
          </p:cNvPr>
          <p:cNvSpPr txBox="1"/>
          <p:nvPr/>
        </p:nvSpPr>
        <p:spPr>
          <a:xfrm>
            <a:off x="514905" y="949614"/>
            <a:ext cx="280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2-1. </a:t>
            </a:r>
            <a:r>
              <a:rPr lang="ko-KR" altLang="en-US" sz="2000" dirty="0"/>
              <a:t>작업 일정 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145BF87-724A-9614-953B-D4FEA34D73C0}"/>
              </a:ext>
            </a:extLst>
          </p:cNvPr>
          <p:cNvSpPr/>
          <p:nvPr/>
        </p:nvSpPr>
        <p:spPr>
          <a:xfrm>
            <a:off x="877271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9F5F70C-4C9E-FE7A-D3CE-264B7B1A5137}"/>
              </a:ext>
            </a:extLst>
          </p:cNvPr>
          <p:cNvSpPr/>
          <p:nvPr/>
        </p:nvSpPr>
        <p:spPr>
          <a:xfrm>
            <a:off x="2553734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43FD7C0-8320-D152-8DD6-5F1DA16F6256}"/>
              </a:ext>
            </a:extLst>
          </p:cNvPr>
          <p:cNvSpPr/>
          <p:nvPr/>
        </p:nvSpPr>
        <p:spPr>
          <a:xfrm>
            <a:off x="4230197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6635C03-9CB0-EFB2-B774-8D6AA6033E5C}"/>
              </a:ext>
            </a:extLst>
          </p:cNvPr>
          <p:cNvSpPr/>
          <p:nvPr/>
        </p:nvSpPr>
        <p:spPr>
          <a:xfrm>
            <a:off x="5906660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9F9642B-D96D-3E33-82DA-26EFC38CA302}"/>
              </a:ext>
            </a:extLst>
          </p:cNvPr>
          <p:cNvSpPr/>
          <p:nvPr/>
        </p:nvSpPr>
        <p:spPr>
          <a:xfrm>
            <a:off x="7583123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A3FFC68-F58F-48CB-A591-ABBDF02DE055}"/>
              </a:ext>
            </a:extLst>
          </p:cNvPr>
          <p:cNvSpPr/>
          <p:nvPr/>
        </p:nvSpPr>
        <p:spPr>
          <a:xfrm>
            <a:off x="9259586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851F253-D031-BE9A-AC05-FA37CDE8171A}"/>
              </a:ext>
            </a:extLst>
          </p:cNvPr>
          <p:cNvSpPr/>
          <p:nvPr/>
        </p:nvSpPr>
        <p:spPr>
          <a:xfrm>
            <a:off x="10936048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2A9B72-5028-24A4-3251-0F295909ED17}"/>
              </a:ext>
            </a:extLst>
          </p:cNvPr>
          <p:cNvSpPr txBox="1"/>
          <p:nvPr/>
        </p:nvSpPr>
        <p:spPr>
          <a:xfrm>
            <a:off x="10728574" y="283653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09.25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100DDC-CF78-664B-D8FB-30C127A9C9D1}"/>
              </a:ext>
            </a:extLst>
          </p:cNvPr>
          <p:cNvSpPr txBox="1"/>
          <p:nvPr/>
        </p:nvSpPr>
        <p:spPr>
          <a:xfrm>
            <a:off x="9056499" y="283571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45AD16-2519-87C9-8D7E-AE886CC3CD28}"/>
              </a:ext>
            </a:extLst>
          </p:cNvPr>
          <p:cNvSpPr txBox="1"/>
          <p:nvPr/>
        </p:nvSpPr>
        <p:spPr>
          <a:xfrm>
            <a:off x="7398850" y="283489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926237-9B1A-6BF5-0A1A-DD5525951907}"/>
              </a:ext>
            </a:extLst>
          </p:cNvPr>
          <p:cNvSpPr txBox="1"/>
          <p:nvPr/>
        </p:nvSpPr>
        <p:spPr>
          <a:xfrm>
            <a:off x="5721161" y="283407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51C34F-EDED-0E24-67A4-CDF8337F45D2}"/>
              </a:ext>
            </a:extLst>
          </p:cNvPr>
          <p:cNvSpPr txBox="1"/>
          <p:nvPr/>
        </p:nvSpPr>
        <p:spPr>
          <a:xfrm>
            <a:off x="4045879" y="2833259"/>
            <a:ext cx="8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09.14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592499-DA69-B0DD-2CF2-D23CF52F5CA0}"/>
              </a:ext>
            </a:extLst>
          </p:cNvPr>
          <p:cNvSpPr txBox="1"/>
          <p:nvPr/>
        </p:nvSpPr>
        <p:spPr>
          <a:xfrm>
            <a:off x="2374604" y="283243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09.13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2B7A28-55A3-03FC-2A87-97B26D2E724E}"/>
              </a:ext>
            </a:extLst>
          </p:cNvPr>
          <p:cNvSpPr txBox="1"/>
          <p:nvPr/>
        </p:nvSpPr>
        <p:spPr>
          <a:xfrm>
            <a:off x="704131" y="283161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09.12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F55F0B7-F0FC-10CB-2A98-793E24B5F9ED}"/>
              </a:ext>
            </a:extLst>
          </p:cNvPr>
          <p:cNvSpPr/>
          <p:nvPr/>
        </p:nvSpPr>
        <p:spPr>
          <a:xfrm>
            <a:off x="704131" y="3437472"/>
            <a:ext cx="2371578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주제 선정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932B814-DB87-9593-A31F-91736923018C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1299411" y="2381529"/>
            <a:ext cx="1254323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5A2B8B6-7162-0580-8F3C-17F5E94EC696}"/>
              </a:ext>
            </a:extLst>
          </p:cNvPr>
          <p:cNvCxnSpPr/>
          <p:nvPr/>
        </p:nvCxnSpPr>
        <p:spPr>
          <a:xfrm>
            <a:off x="2975874" y="2381529"/>
            <a:ext cx="1254323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0FB62CF-EF8C-3761-75B3-AD8EC2D1F573}"/>
              </a:ext>
            </a:extLst>
          </p:cNvPr>
          <p:cNvCxnSpPr/>
          <p:nvPr/>
        </p:nvCxnSpPr>
        <p:spPr>
          <a:xfrm>
            <a:off x="4652337" y="2381529"/>
            <a:ext cx="1254323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490F0A6-5BE9-80A1-9140-B8C71FFCC98D}"/>
              </a:ext>
            </a:extLst>
          </p:cNvPr>
          <p:cNvCxnSpPr/>
          <p:nvPr/>
        </p:nvCxnSpPr>
        <p:spPr>
          <a:xfrm>
            <a:off x="6328800" y="2384694"/>
            <a:ext cx="1254323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D537646-C477-145A-20F1-8D8C3192B060}"/>
              </a:ext>
            </a:extLst>
          </p:cNvPr>
          <p:cNvCxnSpPr/>
          <p:nvPr/>
        </p:nvCxnSpPr>
        <p:spPr>
          <a:xfrm>
            <a:off x="8005263" y="2381529"/>
            <a:ext cx="1254323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7E5478A-4173-440C-5C1C-F461A6F9D901}"/>
              </a:ext>
            </a:extLst>
          </p:cNvPr>
          <p:cNvCxnSpPr/>
          <p:nvPr/>
        </p:nvCxnSpPr>
        <p:spPr>
          <a:xfrm>
            <a:off x="9681725" y="2381529"/>
            <a:ext cx="1254323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88C292B-534C-3A65-0509-EA0B4B3209CD}"/>
              </a:ext>
            </a:extLst>
          </p:cNvPr>
          <p:cNvSpPr/>
          <p:nvPr/>
        </p:nvSpPr>
        <p:spPr>
          <a:xfrm>
            <a:off x="2134460" y="3970197"/>
            <a:ext cx="2371578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자료수집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8916F6D-8F3F-E98F-9D62-FCEF68CC4290}"/>
              </a:ext>
            </a:extLst>
          </p:cNvPr>
          <p:cNvSpPr/>
          <p:nvPr/>
        </p:nvSpPr>
        <p:spPr>
          <a:xfrm>
            <a:off x="4117198" y="4492423"/>
            <a:ext cx="4017761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구현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C272CF-349B-75F0-22DE-B5E8EA81C175}"/>
              </a:ext>
            </a:extLst>
          </p:cNvPr>
          <p:cNvSpPr/>
          <p:nvPr/>
        </p:nvSpPr>
        <p:spPr>
          <a:xfrm>
            <a:off x="5188388" y="5006576"/>
            <a:ext cx="2946571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오류 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DD0825-41A8-6DC2-EFA2-180A6061A0A6}"/>
              </a:ext>
            </a:extLst>
          </p:cNvPr>
          <p:cNvSpPr/>
          <p:nvPr/>
        </p:nvSpPr>
        <p:spPr>
          <a:xfrm>
            <a:off x="6524085" y="5520729"/>
            <a:ext cx="3157640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피피티 제작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C8A42A-6A45-F926-AA0B-0C7A0A35BE4D}"/>
              </a:ext>
            </a:extLst>
          </p:cNvPr>
          <p:cNvSpPr/>
          <p:nvPr/>
        </p:nvSpPr>
        <p:spPr>
          <a:xfrm>
            <a:off x="10561191" y="3333083"/>
            <a:ext cx="1171853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발표일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절차 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C2CB-9447-EE67-8217-DE13B4215B8F}"/>
              </a:ext>
            </a:extLst>
          </p:cNvPr>
          <p:cNvSpPr txBox="1"/>
          <p:nvPr/>
        </p:nvSpPr>
        <p:spPr>
          <a:xfrm>
            <a:off x="514905" y="949614"/>
            <a:ext cx="280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2-2. </a:t>
            </a:r>
            <a:r>
              <a:rPr lang="ko-KR" altLang="en-US" sz="2000" dirty="0"/>
              <a:t>프로그램 설계도 </a:t>
            </a:r>
          </a:p>
        </p:txBody>
      </p:sp>
      <p:pic>
        <p:nvPicPr>
          <p:cNvPr id="4" name="그림 3" descr="도표, 텍스트, 라인, 평면도이(가) 표시된 사진&#10;&#10;자동 생성된 설명">
            <a:extLst>
              <a:ext uri="{FF2B5EF4-FFF2-40B4-BE49-F238E27FC236}">
                <a16:creationId xmlns:a16="http://schemas.microsoft.com/office/drawing/2014/main" id="{264048E0-864F-3053-988A-64060255C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23" y="1293613"/>
            <a:ext cx="10102789" cy="54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7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3554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 결과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423</Words>
  <Application>Microsoft Office PowerPoint</Application>
  <PresentationFormat>와이드스크린</PresentationFormat>
  <Paragraphs>161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Pretendard</vt:lpstr>
      <vt:lpstr>Pretendard Black</vt:lpstr>
      <vt:lpstr>Pretendard SemiBold</vt:lpstr>
      <vt:lpstr>SB 어그로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Deanna Turner</cp:lastModifiedBy>
  <cp:revision>50</cp:revision>
  <dcterms:created xsi:type="dcterms:W3CDTF">2022-08-03T01:14:38Z</dcterms:created>
  <dcterms:modified xsi:type="dcterms:W3CDTF">2023-09-19T07:39:54Z</dcterms:modified>
</cp:coreProperties>
</file>