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4E969-6728-42E9-904A-72F8249A631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A15F4B-1943-4EC1-8445-9FE7DB5D649B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학과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A9C731C6-B62C-47AF-918A-DC715373371B}" type="parTrans" cxnId="{46A0A258-2046-4207-A026-E3914744DAA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B2C0B4E-75B8-4B1A-98C2-F94076E94961}" type="sibTrans" cxnId="{46A0A258-2046-4207-A026-E3914744DAA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4513A14-3DF7-46AB-97F5-4F79E4BEC5D7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교수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48C9CB95-0935-4BDC-870E-FE8D2D498771}" type="parTrans" cxnId="{65188860-EE99-4C03-ADF4-162C16D95346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1FF1F4C-FDF7-4868-BA86-22D43E4F5491}" type="sibTrans" cxnId="{65188860-EE99-4C03-ADF4-162C16D95346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B697441-D413-47E9-8DB2-12787CEBF552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학생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95BF23D-6CBF-4A40-91C5-A2415BFCB7AD}" type="parTrans" cxnId="{B400136C-0952-4F2B-995B-88ABE9F7391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BFCF73C-D5F8-46CF-B46D-B75F2539D506}" type="sibTrans" cxnId="{B400136C-0952-4F2B-995B-88ABE9F7391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C804F59-EB38-4767-80E3-BA77A86280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과목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ADB57F6-139D-4941-B954-6C83C333B966}" type="parTrans" cxnId="{1D3495FB-C4AE-4F83-B401-032B6051438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BA5EA2-ACD0-482E-B5CB-1BC58A7B1BCB}" type="sibTrans" cxnId="{1D3495FB-C4AE-4F83-B401-032B60514381}">
      <dgm:prSet/>
      <dgm:spPr>
        <a:solidFill>
          <a:srgbClr val="FF0000"/>
        </a:solidFill>
      </dgm:spPr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B7F498-A3F6-42CF-A33D-CF0A239D8F4D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수강 내역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94BF9D0-A2EE-4AEC-A78E-16FFC8EE9866}" type="parTrans" cxnId="{78B5AB18-83FC-4ACE-9789-211B79A1E99E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28287CB-824A-4908-935F-147AA70928E2}" type="sibTrans" cxnId="{78B5AB18-83FC-4ACE-9789-211B79A1E99E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BA5677A-B295-44AB-A352-3C6D70621368}" type="pres">
      <dgm:prSet presAssocID="{6AE4E969-6728-42E9-904A-72F8249A63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C8A1C6-CF1A-438F-B0BE-F79B3A115575}" type="pres">
      <dgm:prSet presAssocID="{27A15F4B-1943-4EC1-8445-9FE7DB5D649B}" presName="node" presStyleLbl="node1" presStyleIdx="0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370F1-B855-4CCE-9311-07F24EB457A8}" type="pres">
      <dgm:prSet presAssocID="{DB2C0B4E-75B8-4B1A-98C2-F94076E94961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8059C38-DC48-4299-B21D-8E95B1394848}" type="pres">
      <dgm:prSet presAssocID="{DB2C0B4E-75B8-4B1A-98C2-F94076E94961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6124DB4-7F15-4162-AE01-BB039538FF64}" type="pres">
      <dgm:prSet presAssocID="{64513A14-3DF7-46AB-97F5-4F79E4BEC5D7}" presName="node" presStyleLbl="node1" presStyleIdx="1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D636D1-5F12-4774-A73C-6D45DBB07964}" type="pres">
      <dgm:prSet presAssocID="{61FF1F4C-FDF7-4868-BA86-22D43E4F5491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4C8D23E-54BC-4A72-830A-D8B858D79BBB}" type="pres">
      <dgm:prSet presAssocID="{61FF1F4C-FDF7-4868-BA86-22D43E4F5491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4698B57-E857-4ED1-ABFE-7553BB5C8B43}" type="pres">
      <dgm:prSet presAssocID="{6B697441-D413-47E9-8DB2-12787CEBF552}" presName="node" presStyleLbl="node1" presStyleIdx="2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8EFEE-546D-4FCF-9D7B-95CE9553A14D}" type="pres">
      <dgm:prSet presAssocID="{7BFCF73C-D5F8-46CF-B46D-B75F2539D50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942248B-A364-43AE-8B35-FF437AD86767}" type="pres">
      <dgm:prSet presAssocID="{7BFCF73C-D5F8-46CF-B46D-B75F2539D506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30BE86-D6B9-4685-8119-280CC254062A}" type="pres">
      <dgm:prSet presAssocID="{EC804F59-EB38-4767-80E3-BA77A862800A}" presName="node" presStyleLbl="node1" presStyleIdx="3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89FAC-59A2-49E8-93CD-118E41C498A3}" type="pres">
      <dgm:prSet presAssocID="{31BA5EA2-ACD0-482E-B5CB-1BC58A7B1BC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04216C5-EC99-49B4-A31C-10CC51993746}" type="pres">
      <dgm:prSet presAssocID="{31BA5EA2-ACD0-482E-B5CB-1BC58A7B1BC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FDBA213-041B-49C9-9EA2-37FE74C309F2}" type="pres">
      <dgm:prSet presAssocID="{F2B7F498-A3F6-42CF-A33D-CF0A239D8F4D}" presName="node" presStyleLbl="node1" presStyleIdx="4" presStyleCnt="5" custLinFactNeighborX="47" custLinFactNeighborY="-4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7E51AF-C0CE-41CA-AA85-7B370AB247DC}" type="presOf" srcId="{31BA5EA2-ACD0-482E-B5CB-1BC58A7B1BCB}" destId="{67589FAC-59A2-49E8-93CD-118E41C498A3}" srcOrd="0" destOrd="0" presId="urn:microsoft.com/office/officeart/2005/8/layout/process5"/>
    <dgm:cxn modelId="{AF300610-1672-46EB-9679-A084B32F7AED}" type="presOf" srcId="{DB2C0B4E-75B8-4B1A-98C2-F94076E94961}" destId="{58059C38-DC48-4299-B21D-8E95B1394848}" srcOrd="1" destOrd="0" presId="urn:microsoft.com/office/officeart/2005/8/layout/process5"/>
    <dgm:cxn modelId="{DD8DED59-FEC1-474C-A27F-9933B0C4350F}" type="presOf" srcId="{61FF1F4C-FDF7-4868-BA86-22D43E4F5491}" destId="{24C8D23E-54BC-4A72-830A-D8B858D79BBB}" srcOrd="1" destOrd="0" presId="urn:microsoft.com/office/officeart/2005/8/layout/process5"/>
    <dgm:cxn modelId="{78B5AB18-83FC-4ACE-9789-211B79A1E99E}" srcId="{6AE4E969-6728-42E9-904A-72F8249A6316}" destId="{F2B7F498-A3F6-42CF-A33D-CF0A239D8F4D}" srcOrd="4" destOrd="0" parTransId="{B94BF9D0-A2EE-4AEC-A78E-16FFC8EE9866}" sibTransId="{628287CB-824A-4908-935F-147AA70928E2}"/>
    <dgm:cxn modelId="{B400136C-0952-4F2B-995B-88ABE9F73911}" srcId="{6AE4E969-6728-42E9-904A-72F8249A6316}" destId="{6B697441-D413-47E9-8DB2-12787CEBF552}" srcOrd="2" destOrd="0" parTransId="{E95BF23D-6CBF-4A40-91C5-A2415BFCB7AD}" sibTransId="{7BFCF73C-D5F8-46CF-B46D-B75F2539D506}"/>
    <dgm:cxn modelId="{3BC1B61C-6B09-4A74-884A-1B053E7DFC11}" type="presOf" srcId="{EC804F59-EB38-4767-80E3-BA77A862800A}" destId="{7630BE86-D6B9-4685-8119-280CC254062A}" srcOrd="0" destOrd="0" presId="urn:microsoft.com/office/officeart/2005/8/layout/process5"/>
    <dgm:cxn modelId="{C2D1F8C1-AA31-4A54-A26D-03EE5FFBA365}" type="presOf" srcId="{6B697441-D413-47E9-8DB2-12787CEBF552}" destId="{E4698B57-E857-4ED1-ABFE-7553BB5C8B43}" srcOrd="0" destOrd="0" presId="urn:microsoft.com/office/officeart/2005/8/layout/process5"/>
    <dgm:cxn modelId="{65188860-EE99-4C03-ADF4-162C16D95346}" srcId="{6AE4E969-6728-42E9-904A-72F8249A6316}" destId="{64513A14-3DF7-46AB-97F5-4F79E4BEC5D7}" srcOrd="1" destOrd="0" parTransId="{48C9CB95-0935-4BDC-870E-FE8D2D498771}" sibTransId="{61FF1F4C-FDF7-4868-BA86-22D43E4F5491}"/>
    <dgm:cxn modelId="{1D3495FB-C4AE-4F83-B401-032B60514381}" srcId="{6AE4E969-6728-42E9-904A-72F8249A6316}" destId="{EC804F59-EB38-4767-80E3-BA77A862800A}" srcOrd="3" destOrd="0" parTransId="{6ADB57F6-139D-4941-B954-6C83C333B966}" sibTransId="{31BA5EA2-ACD0-482E-B5CB-1BC58A7B1BCB}"/>
    <dgm:cxn modelId="{AD8BF04C-553F-4381-AA19-A7D22CEEBF9A}" type="presOf" srcId="{7BFCF73C-D5F8-46CF-B46D-B75F2539D506}" destId="{2848EFEE-546D-4FCF-9D7B-95CE9553A14D}" srcOrd="0" destOrd="0" presId="urn:microsoft.com/office/officeart/2005/8/layout/process5"/>
    <dgm:cxn modelId="{2D386739-5F4F-4511-9A3D-66168A1ED39D}" type="presOf" srcId="{7BFCF73C-D5F8-46CF-B46D-B75F2539D506}" destId="{8942248B-A364-43AE-8B35-FF437AD86767}" srcOrd="1" destOrd="0" presId="urn:microsoft.com/office/officeart/2005/8/layout/process5"/>
    <dgm:cxn modelId="{46A0A258-2046-4207-A026-E3914744DAA1}" srcId="{6AE4E969-6728-42E9-904A-72F8249A6316}" destId="{27A15F4B-1943-4EC1-8445-9FE7DB5D649B}" srcOrd="0" destOrd="0" parTransId="{A9C731C6-B62C-47AF-918A-DC715373371B}" sibTransId="{DB2C0B4E-75B8-4B1A-98C2-F94076E94961}"/>
    <dgm:cxn modelId="{50E63DCD-795D-4EE2-BC70-AE67FDAE68B4}" type="presOf" srcId="{61FF1F4C-FDF7-4868-BA86-22D43E4F5491}" destId="{69D636D1-5F12-4774-A73C-6D45DBB07964}" srcOrd="0" destOrd="0" presId="urn:microsoft.com/office/officeart/2005/8/layout/process5"/>
    <dgm:cxn modelId="{8502E4F6-EEC1-40F7-8601-24E1652F446F}" type="presOf" srcId="{F2B7F498-A3F6-42CF-A33D-CF0A239D8F4D}" destId="{4FDBA213-041B-49C9-9EA2-37FE74C309F2}" srcOrd="0" destOrd="0" presId="urn:microsoft.com/office/officeart/2005/8/layout/process5"/>
    <dgm:cxn modelId="{7698A302-D185-4FAE-82CD-2AB080934912}" type="presOf" srcId="{DB2C0B4E-75B8-4B1A-98C2-F94076E94961}" destId="{C2B370F1-B855-4CCE-9311-07F24EB457A8}" srcOrd="0" destOrd="0" presId="urn:microsoft.com/office/officeart/2005/8/layout/process5"/>
    <dgm:cxn modelId="{61FC11B6-8C55-4359-BF7E-F1D124676F6A}" type="presOf" srcId="{31BA5EA2-ACD0-482E-B5CB-1BC58A7B1BCB}" destId="{C04216C5-EC99-49B4-A31C-10CC51993746}" srcOrd="1" destOrd="0" presId="urn:microsoft.com/office/officeart/2005/8/layout/process5"/>
    <dgm:cxn modelId="{CD0C0860-4958-4937-9F7D-E41678E7E4EB}" type="presOf" srcId="{6AE4E969-6728-42E9-904A-72F8249A6316}" destId="{7BA5677A-B295-44AB-A352-3C6D70621368}" srcOrd="0" destOrd="0" presId="urn:microsoft.com/office/officeart/2005/8/layout/process5"/>
    <dgm:cxn modelId="{B36B6658-5673-445C-B094-5B1C5553DB6B}" type="presOf" srcId="{64513A14-3DF7-46AB-97F5-4F79E4BEC5D7}" destId="{C6124DB4-7F15-4162-AE01-BB039538FF64}" srcOrd="0" destOrd="0" presId="urn:microsoft.com/office/officeart/2005/8/layout/process5"/>
    <dgm:cxn modelId="{3B7CFC87-9CC2-4BFF-8542-B8C52079F31F}" type="presOf" srcId="{27A15F4B-1943-4EC1-8445-9FE7DB5D649B}" destId="{4CC8A1C6-CF1A-438F-B0BE-F79B3A115575}" srcOrd="0" destOrd="0" presId="urn:microsoft.com/office/officeart/2005/8/layout/process5"/>
    <dgm:cxn modelId="{3E58F73D-B5F1-42E1-80A5-D3C51A1F8816}" type="presParOf" srcId="{7BA5677A-B295-44AB-A352-3C6D70621368}" destId="{4CC8A1C6-CF1A-438F-B0BE-F79B3A115575}" srcOrd="0" destOrd="0" presId="urn:microsoft.com/office/officeart/2005/8/layout/process5"/>
    <dgm:cxn modelId="{8E1558BA-2569-4CFD-B6F1-E30C1B1E0E10}" type="presParOf" srcId="{7BA5677A-B295-44AB-A352-3C6D70621368}" destId="{C2B370F1-B855-4CCE-9311-07F24EB457A8}" srcOrd="1" destOrd="0" presId="urn:microsoft.com/office/officeart/2005/8/layout/process5"/>
    <dgm:cxn modelId="{9938C6F9-6F7E-413D-BC3D-136A5CE0C1B0}" type="presParOf" srcId="{C2B370F1-B855-4CCE-9311-07F24EB457A8}" destId="{58059C38-DC48-4299-B21D-8E95B1394848}" srcOrd="0" destOrd="0" presId="urn:microsoft.com/office/officeart/2005/8/layout/process5"/>
    <dgm:cxn modelId="{E3FADF54-74BC-4C95-93D4-51DB91FE4D21}" type="presParOf" srcId="{7BA5677A-B295-44AB-A352-3C6D70621368}" destId="{C6124DB4-7F15-4162-AE01-BB039538FF64}" srcOrd="2" destOrd="0" presId="urn:microsoft.com/office/officeart/2005/8/layout/process5"/>
    <dgm:cxn modelId="{C0F84089-6D90-407D-9BA1-5A969C520551}" type="presParOf" srcId="{7BA5677A-B295-44AB-A352-3C6D70621368}" destId="{69D636D1-5F12-4774-A73C-6D45DBB07964}" srcOrd="3" destOrd="0" presId="urn:microsoft.com/office/officeart/2005/8/layout/process5"/>
    <dgm:cxn modelId="{8287EE2E-5C43-44B6-A58F-4A038762DAEA}" type="presParOf" srcId="{69D636D1-5F12-4774-A73C-6D45DBB07964}" destId="{24C8D23E-54BC-4A72-830A-D8B858D79BBB}" srcOrd="0" destOrd="0" presId="urn:microsoft.com/office/officeart/2005/8/layout/process5"/>
    <dgm:cxn modelId="{CB5307B2-C9F3-4A18-8248-C339EAE9D710}" type="presParOf" srcId="{7BA5677A-B295-44AB-A352-3C6D70621368}" destId="{E4698B57-E857-4ED1-ABFE-7553BB5C8B43}" srcOrd="4" destOrd="0" presId="urn:microsoft.com/office/officeart/2005/8/layout/process5"/>
    <dgm:cxn modelId="{D312AB31-8A68-4892-A4CE-C44C385527D1}" type="presParOf" srcId="{7BA5677A-B295-44AB-A352-3C6D70621368}" destId="{2848EFEE-546D-4FCF-9D7B-95CE9553A14D}" srcOrd="5" destOrd="0" presId="urn:microsoft.com/office/officeart/2005/8/layout/process5"/>
    <dgm:cxn modelId="{C2A51D00-991D-44A3-B756-1318275C0928}" type="presParOf" srcId="{2848EFEE-546D-4FCF-9D7B-95CE9553A14D}" destId="{8942248B-A364-43AE-8B35-FF437AD86767}" srcOrd="0" destOrd="0" presId="urn:microsoft.com/office/officeart/2005/8/layout/process5"/>
    <dgm:cxn modelId="{CFAB7394-8AA4-4618-B1E7-E5AB426BC7FD}" type="presParOf" srcId="{7BA5677A-B295-44AB-A352-3C6D70621368}" destId="{7630BE86-D6B9-4685-8119-280CC254062A}" srcOrd="6" destOrd="0" presId="urn:microsoft.com/office/officeart/2005/8/layout/process5"/>
    <dgm:cxn modelId="{249FE45D-7D0D-4F75-8CDC-3A51C07FC697}" type="presParOf" srcId="{7BA5677A-B295-44AB-A352-3C6D70621368}" destId="{67589FAC-59A2-49E8-93CD-118E41C498A3}" srcOrd="7" destOrd="0" presId="urn:microsoft.com/office/officeart/2005/8/layout/process5"/>
    <dgm:cxn modelId="{9A5A8107-3183-45E4-A166-164A62AA26F3}" type="presParOf" srcId="{67589FAC-59A2-49E8-93CD-118E41C498A3}" destId="{C04216C5-EC99-49B4-A31C-10CC51993746}" srcOrd="0" destOrd="0" presId="urn:microsoft.com/office/officeart/2005/8/layout/process5"/>
    <dgm:cxn modelId="{E5F49D93-1C7B-4055-8DE3-9946E7D09B02}" type="presParOf" srcId="{7BA5677A-B295-44AB-A352-3C6D70621368}" destId="{4FDBA213-041B-49C9-9EA2-37FE74C309F2}" srcOrd="8" destOrd="0" presId="urn:microsoft.com/office/officeart/2005/8/layout/process5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D5560A5-917A-484C-8FD1-B18D06F915C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15FA007-35CC-4A6D-8A80-5BD1B7694B4E}" type="par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83A8EFF0-CFAA-4AC5-A1CA-125403381629}" type="sib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A411A966-737E-42B0-AE5C-E7499EFF300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EB67D25-FF63-48EF-B3C2-A3334669D43F}" type="sib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BE6563-78E1-4914-9880-A378D7D75A30}" type="par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45249305-998E-431B-8B79-631397AA67B7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97A8A-60C1-4E0B-A676-0D25ABB8375A}" type="sib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D4E87C68-B9F2-4EFC-9A30-BF8B8A36D705}" type="par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CE61EBD4-3E1F-4791-B088-3E8ED5BC571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9631522-D6D9-4FEC-9B16-AC5A3B6C52EF}" type="sib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F33BDC9-3ABB-4E41-BFF8-BB217EDC6755}" type="par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863B9FF-2F3A-4436-BEED-23269C7395E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FAF889C-162C-4CA1-865F-8DEA78E71A80}" type="sib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3B56FA5E-1FBC-49B9-8BAD-3AB874928224}" type="par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4D124D1E-05AA-423B-99D5-A17AE280309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B15C7D6-8455-4F4E-AF12-CF69E53158F8}" type="sib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C746230-DDC8-435D-80EC-043A4E158508}" type="par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67C3D40-47FD-45F8-90D5-649F1207379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1FB2DCE-AE7D-4A49-9442-F38F7DE9497E}" type="sib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1668C1EA-BAAE-4E67-A095-1731D24571C2}" type="par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06436E-D5FD-492F-8DAE-333A4FCFC8CC}" type="pres">
      <dgm:prSet presAssocID="{F40F5D2A-3401-4E73-B6B4-460FCB0A4F0C}" presName="descendantText" presStyleLbl="alignAcc1" presStyleIdx="0" presStyleCnt="3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997530-C32E-4288-82D2-86E12DDAC701}" type="pres">
      <dgm:prSet presAssocID="{6570777E-5CDC-4A9E-B8FE-9CEE3F3C5D57}" presName="descendantText" presStyleLbl="alignAcc1" presStyleIdx="1" presStyleCnt="3" custLinFactNeighborX="0" custLinFactNeighborY="136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9FE6F-2CA5-4B82-8CCC-658152184141}" type="pres">
      <dgm:prSet presAssocID="{0A58286F-5F01-43E5-BA74-C48E84253098}" presName="sp" presStyleCnt="0"/>
      <dgm:spPr/>
    </dgm:pt>
    <dgm:pt modelId="{60FB78C7-599F-43C0-A6F0-EE68B49AEABF}" type="pres">
      <dgm:prSet presAssocID="{BD5560A5-917A-484C-8FD1-B18D06F915CD}" presName="composite" presStyleCnt="0"/>
      <dgm:spPr/>
    </dgm:pt>
    <dgm:pt modelId="{CEE8EE5C-E54E-417B-A505-72824773CB6B}" type="pres">
      <dgm:prSet presAssocID="{BD5560A5-917A-484C-8FD1-B18D06F915C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6A083D-E6BA-47F4-821B-303047D0379F}" type="pres">
      <dgm:prSet presAssocID="{BD5560A5-917A-484C-8FD1-B18D06F915CD}" presName="descendantText" presStyleLbl="alignAcc1" presStyleIdx="2" presStyleCnt="3" custScaleY="146272" custLinFactNeighborX="0" custLinFactNeighborY="198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8595707-BD83-4AB1-9981-0DE290ECEC9D}" type="presOf" srcId="{4D124D1E-05AA-423B-99D5-A17AE280309D}" destId="{696A083D-E6BA-47F4-821B-303047D0379F}" srcOrd="0" destOrd="4" presId="urn:microsoft.com/office/officeart/2005/8/layout/chevron2"/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C139A693-79EF-4195-82AE-768B2B44850A}" srcId="{BD5560A5-917A-484C-8FD1-B18D06F915CD}" destId="{D863B9FF-2F3A-4436-BEED-23269C7395ED}" srcOrd="3" destOrd="0" parTransId="{3B56FA5E-1FBC-49B9-8BAD-3AB874928224}" sibTransId="{9FAF889C-162C-4CA1-865F-8DEA78E71A80}"/>
    <dgm:cxn modelId="{D1A35322-EE36-41EB-BF26-6107FBFF540B}" type="presOf" srcId="{CE61EBD4-3E1F-4791-B088-3E8ED5BC5716}" destId="{696A083D-E6BA-47F4-821B-303047D0379F}" srcOrd="0" destOrd="2" presId="urn:microsoft.com/office/officeart/2005/8/layout/chevron2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52F690BB-1AD0-4A02-9E6F-6C77DC4AAF52}" type="presOf" srcId="{A411A966-737E-42B0-AE5C-E7499EFF3001}" destId="{696A083D-E6BA-47F4-821B-303047D0379F}" srcOrd="0" destOrd="0" presId="urn:microsoft.com/office/officeart/2005/8/layout/chevron2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96C3975C-D219-4F50-9210-AB6955E4B0DF}" type="presOf" srcId="{BD5560A5-917A-484C-8FD1-B18D06F915CD}" destId="{CEE8EE5C-E54E-417B-A505-72824773CB6B}" srcOrd="0" destOrd="0" presId="urn:microsoft.com/office/officeart/2005/8/layout/chevron2"/>
    <dgm:cxn modelId="{1782A60C-1FF7-45D8-B15B-331938BB03EA}" srcId="{BD5560A5-917A-484C-8FD1-B18D06F915CD}" destId="{A411A966-737E-42B0-AE5C-E7499EFF3001}" srcOrd="0" destOrd="0" parTransId="{56BE6563-78E1-4914-9880-A378D7D75A30}" sibTransId="{6EB67D25-FF63-48EF-B3C2-A3334669D43F}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5FC971CA-9C01-4D82-97E2-09DB179ADF14}" type="presOf" srcId="{45249305-998E-431B-8B79-631397AA67B7}" destId="{696A083D-E6BA-47F4-821B-303047D0379F}" srcOrd="0" destOrd="1" presId="urn:microsoft.com/office/officeart/2005/8/layout/chevron2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FFBF97E3-375D-422E-B5BD-C8DE1E79A888}" srcId="{BD5560A5-917A-484C-8FD1-B18D06F915CD}" destId="{F67C3D40-47FD-45F8-90D5-649F1207379E}" srcOrd="5" destOrd="0" parTransId="{1668C1EA-BAAE-4E67-A095-1731D24571C2}" sibTransId="{51FB2DCE-AE7D-4A49-9442-F38F7DE9497E}"/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2E914DB9-AFD5-447B-B157-0FA9C28FC79B}" srcId="{BD5560A5-917A-484C-8FD1-B18D06F915CD}" destId="{4D124D1E-05AA-423B-99D5-A17AE280309D}" srcOrd="4" destOrd="0" parTransId="{FC746230-DDC8-435D-80EC-043A4E158508}" sibTransId="{9B15C7D6-8455-4F4E-AF12-CF69E53158F8}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6EBABFF6-F1C7-41DE-BB7C-E1747522FFAF}" srcId="{635E5A34-83F4-46AE-B25B-201D6523329E}" destId="{BD5560A5-917A-484C-8FD1-B18D06F915CD}" srcOrd="2" destOrd="0" parTransId="{215FA007-35CC-4A6D-8A80-5BD1B7694B4E}" sibTransId="{83A8EFF0-CFAA-4AC5-A1CA-125403381629}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ED138D73-FC10-4E2B-B2A5-78514551260A}" type="presOf" srcId="{F67C3D40-47FD-45F8-90D5-649F1207379E}" destId="{696A083D-E6BA-47F4-821B-303047D0379F}" srcOrd="0" destOrd="5" presId="urn:microsoft.com/office/officeart/2005/8/layout/chevron2"/>
    <dgm:cxn modelId="{F37D8BD1-61DC-4740-B631-017C85DCA854}" type="presOf" srcId="{D863B9FF-2F3A-4436-BEED-23269C7395ED}" destId="{696A083D-E6BA-47F4-821B-303047D0379F}" srcOrd="0" destOrd="3" presId="urn:microsoft.com/office/officeart/2005/8/layout/chevron2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FF8910E5-B7AE-45F5-9F58-9D66F15D9A24}" srcId="{BD5560A5-917A-484C-8FD1-B18D06F915CD}" destId="{CE61EBD4-3E1F-4791-B088-3E8ED5BC5716}" srcOrd="2" destOrd="0" parTransId="{CF33BDC9-3ABB-4E41-BFF8-BB217EDC6755}" sibTransId="{C9631522-D6D9-4FEC-9B16-AC5A3B6C52EF}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7A4E9539-95DE-433A-8DC9-94D939FE6F43}" srcId="{BD5560A5-917A-484C-8FD1-B18D06F915CD}" destId="{45249305-998E-431B-8B79-631397AA67B7}" srcOrd="1" destOrd="0" parTransId="{D4E87C68-B9F2-4EFC-9A30-BF8B8A36D705}" sibTransId="{34497A8A-60C1-4E0B-A676-0D25ABB8375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  <dgm:cxn modelId="{AF767743-2B42-4B6C-8AE1-575304A4BBBE}" type="presParOf" srcId="{405C2776-D14A-416F-AB36-FA690F82B9FE}" destId="{EC49FE6F-2CA5-4B82-8CCC-658152184141}" srcOrd="3" destOrd="0" presId="urn:microsoft.com/office/officeart/2005/8/layout/chevron2"/>
    <dgm:cxn modelId="{A80D03A3-9093-4BDF-AE06-B680EA97B6AF}" type="presParOf" srcId="{405C2776-D14A-416F-AB36-FA690F82B9FE}" destId="{60FB78C7-599F-43C0-A6F0-EE68B49AEABF}" srcOrd="4" destOrd="0" presId="urn:microsoft.com/office/officeart/2005/8/layout/chevron2"/>
    <dgm:cxn modelId="{712B703B-9370-40F5-903A-C0284E7612E8}" type="presParOf" srcId="{60FB78C7-599F-43C0-A6F0-EE68B49AEABF}" destId="{CEE8EE5C-E54E-417B-A505-72824773CB6B}" srcOrd="0" destOrd="0" presId="urn:microsoft.com/office/officeart/2005/8/layout/chevron2"/>
    <dgm:cxn modelId="{534A6549-1C01-42A8-8767-C2096E2B6672}" type="presParOf" srcId="{60FB78C7-599F-43C0-A6F0-EE68B49AEABF}" destId="{696A083D-E6BA-47F4-821B-303047D0379F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065710F1-D1ED-46A2-A130-677B05B17D1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7E048D-1E04-439F-92EF-040D1EFA6366}" type="par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9E7EF9A6-2E46-42F5-A87D-403095FDD500}" type="sib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1A3F91C9-5934-421B-9A2C-826E26C70112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0642041-4D2C-4A21-8D4A-EF0F66DFB187}" type="par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7A00868-D654-4289-A2A6-5B9FAAD00815}" type="sib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AD34A25-808F-492C-BEC7-94DD632AAEC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3E7BD96-31B2-4235-AA8D-8EC6A670826C}" type="par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66C01D6E-9BF4-43C0-B3B1-AD0E2DE3CE11}" type="sib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06436E-D5FD-492F-8DAE-333A4FCFC8CC}" type="pres">
      <dgm:prSet presAssocID="{F40F5D2A-3401-4E73-B6B4-460FCB0A4F0C}" presName="descendantText" presStyleLbl="alignAcc1" presStyleIdx="0" presStyleCnt="2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997530-C32E-4288-82D2-86E12DDAC701}" type="pres">
      <dgm:prSet presAssocID="{6570777E-5CDC-4A9E-B8FE-9CEE3F3C5D5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09BDDAEE-7C84-4588-8951-C5F0B25395F4}" type="presOf" srcId="{AAD34A25-808F-492C-BEC7-94DD632AAEC5}" destId="{AD997530-C32E-4288-82D2-86E12DDAC701}" srcOrd="0" destOrd="3" presId="urn:microsoft.com/office/officeart/2005/8/layout/chevron2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5CD4982B-82D3-40A7-85A6-51AB993C1D14}" srcId="{F40F5D2A-3401-4E73-B6B4-460FCB0A4F0C}" destId="{065710F1-D1ED-46A2-A130-677B05B17D17}" srcOrd="2" destOrd="0" parTransId="{B27E048D-1E04-439F-92EF-040D1EFA6366}" sibTransId="{9E7EF9A6-2E46-42F5-A87D-403095FDD500}"/>
    <dgm:cxn modelId="{EC214E01-1624-450B-8C99-948D3B5AE92D}" type="presOf" srcId="{065710F1-D1ED-46A2-A130-677B05B17D17}" destId="{9606436E-D5FD-492F-8DAE-333A4FCFC8CC}" srcOrd="0" destOrd="2" presId="urn:microsoft.com/office/officeart/2005/8/layout/chevron2"/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6A1A6317-1930-4A4D-8D71-415B53955776}" type="presOf" srcId="{1A3F91C9-5934-421B-9A2C-826E26C70112}" destId="{9606436E-D5FD-492F-8DAE-333A4FCFC8CC}" srcOrd="0" destOrd="3" presId="urn:microsoft.com/office/officeart/2005/8/layout/chevron2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777EFEFE-BC31-4DCD-BC53-8D64B56A77CA}" srcId="{6570777E-5CDC-4A9E-B8FE-9CEE3F3C5D57}" destId="{AAD34A25-808F-492C-BEC7-94DD632AAEC5}" srcOrd="3" destOrd="0" parTransId="{D3E7BD96-31B2-4235-AA8D-8EC6A670826C}" sibTransId="{66C01D6E-9BF4-43C0-B3B1-AD0E2DE3CE11}"/>
    <dgm:cxn modelId="{2789C43B-E312-4725-AE81-22E7712E7BAE}" srcId="{F40F5D2A-3401-4E73-B6B4-460FCB0A4F0C}" destId="{1A3F91C9-5934-421B-9A2C-826E26C70112}" srcOrd="3" destOrd="0" parTransId="{D0642041-4D2C-4A21-8D4A-EF0F66DFB187}" sibTransId="{A7A00868-D654-4289-A2A6-5B9FAAD00815}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B94B5-39AC-4208-AFCA-DBE03AFA7B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591C80-11E1-44B9-B661-0E2C424B0C0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권 병 진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D697BF7-115F-4AD1-8288-C77592214BB7}" type="par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8AF5EB91-23F3-4342-AF36-777138625FF8}" type="sib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1C072F23-EF8C-4DBD-9A82-DCF2F15402E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타 언어와 다르게 문법이 직설적이며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 </a:t>
          </a:r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영어 문법 그 자체같은 느낌이 강해 생각보다 어려웠다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 </a:t>
          </a:r>
          <a:endParaRPr lang="ko-KR" altLang="en-US" sz="20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88051E2-6241-4251-BD46-5BD02067915E}" type="par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BBC9B9FF-6BD3-46C2-ACB8-D6916E0BB9A0}" type="sib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E303BD08-9DBD-41F6-8E7E-3BB85E88CA48}">
      <dgm:prSet phldrT="[텍스트]" custT="1"/>
      <dgm:spPr/>
      <dgm:t>
        <a:bodyPr/>
        <a:lstStyle/>
        <a:p>
          <a:pPr latinLnBrk="1"/>
          <a:r>
            <a:rPr lang="en-US" altLang="ko-KR" sz="4700" dirty="0" smtClean="0"/>
            <a:t> 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기존 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언어와 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JAVA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와 달리 개념이 다른 프로그램이라서 생소했지만 구현 해보니까 즐거웠습니다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endParaRPr lang="ko-KR" altLang="en-US" sz="18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FCC4EAB-7BA9-4DE3-9050-C9F5D95E8955}" type="par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931F4DD7-7730-4311-8881-8C1B276371FB}" type="sib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8EF7DC1D-3A4B-4F17-831F-4C5BB94AD36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홍 주 환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BC9DACC-B282-4344-B515-8568D9E056CA}" type="par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ABEF4A45-18C5-4C27-A8FD-E687B37648B3}" type="sib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EE1B8B7F-4AD3-47F2-904B-EB702A36DC0F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SQL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문법과 기능에 대해서 새로 알게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되었고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몰랐던 기능들을 배우는 것이 흥미로웠습니다</a:t>
          </a:r>
          <a:endParaRPr lang="ko-KR" altLang="en-US" sz="18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F718CF5-1378-487F-9465-DF03BBDEE4C8}" type="par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F9FE2B02-8588-4F45-B4AD-6CBCE70A7EBC}" type="sib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40BD588C-15E9-411A-BE8B-AB76D10B6CD4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데이터를 직접 다루는 프로그래밍이 매우 흥미롭게 느껴졌습니다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endParaRPr lang="ko-KR" altLang="en-US" sz="20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251FC38-98FD-4856-8B87-604A38A50CE5}" type="par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DD2907E0-4055-4DD8-A801-AD1631F71CF8}" type="sib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BD27667A-1A03-4000-8170-4BFDA4FD9D5C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신 예 원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0ECFC28-27FE-4BB4-9CBE-C8CC50ED00EF}" type="par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BDCF72CF-1323-4157-B096-9F515F25521E}" type="sib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32EEC124-FDB7-4C75-959A-835EBFA9658D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백 정 윤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C33781F-AB58-4105-A7B6-0F35664571C7}" type="sib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4FAB7720-53D0-4D61-8DBD-30B191ED74B2}" type="par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08E7F134-37CF-4879-880D-7B7C5A371C7E}" type="pres">
      <dgm:prSet presAssocID="{A7DB94B5-39AC-4208-AFCA-DBE03AFA7B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5EC53-001E-4A04-A79C-4258FD84FF16}" type="pres">
      <dgm:prSet presAssocID="{7B591C80-11E1-44B9-B661-0E2C424B0C0B}" presName="composite" presStyleCnt="0"/>
      <dgm:spPr/>
    </dgm:pt>
    <dgm:pt modelId="{4B3CF3AC-882E-4B96-9034-60017F9C33BF}" type="pres">
      <dgm:prSet presAssocID="{7B591C80-11E1-44B9-B661-0E2C424B0C0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DD424E-41EE-49B1-B742-DD531E103DAB}" type="pres">
      <dgm:prSet presAssocID="{7B591C80-11E1-44B9-B661-0E2C424B0C0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AB412-0703-4260-ADA5-20DB368B9847}" type="pres">
      <dgm:prSet presAssocID="{8AF5EB91-23F3-4342-AF36-777138625FF8}" presName="space" presStyleCnt="0"/>
      <dgm:spPr/>
    </dgm:pt>
    <dgm:pt modelId="{96C58726-5EE6-4FFA-BA8F-AACD5BB57E07}" type="pres">
      <dgm:prSet presAssocID="{32EEC124-FDB7-4C75-959A-835EBFA9658D}" presName="composite" presStyleCnt="0"/>
      <dgm:spPr/>
    </dgm:pt>
    <dgm:pt modelId="{72690828-04CE-4A2A-9D57-3C6E2BB5C65E}" type="pres">
      <dgm:prSet presAssocID="{32EEC124-FDB7-4C75-959A-835EBFA9658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1F7B1-E625-4507-841A-19E6E73B3B19}" type="pres">
      <dgm:prSet presAssocID="{32EEC124-FDB7-4C75-959A-835EBFA9658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2C3E01-908A-4B3B-B63F-0965717EA5EE}" type="pres">
      <dgm:prSet presAssocID="{FC33781F-AB58-4105-A7B6-0F35664571C7}" presName="space" presStyleCnt="0"/>
      <dgm:spPr/>
    </dgm:pt>
    <dgm:pt modelId="{7536D859-CC95-4D8F-9435-57D59FC4F0A1}" type="pres">
      <dgm:prSet presAssocID="{8EF7DC1D-3A4B-4F17-831F-4C5BB94AD36E}" presName="composite" presStyleCnt="0"/>
      <dgm:spPr/>
    </dgm:pt>
    <dgm:pt modelId="{889D58BE-8ED5-49FE-B81C-37F5E0A7226E}" type="pres">
      <dgm:prSet presAssocID="{8EF7DC1D-3A4B-4F17-831F-4C5BB94AD36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53E2C6-48E6-42A2-B800-3858DEFCC2D5}" type="pres">
      <dgm:prSet presAssocID="{8EF7DC1D-3A4B-4F17-831F-4C5BB94AD36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2A4B82-FE41-4961-94DA-3168B9884C2F}" type="pres">
      <dgm:prSet presAssocID="{ABEF4A45-18C5-4C27-A8FD-E687B37648B3}" presName="space" presStyleCnt="0"/>
      <dgm:spPr/>
    </dgm:pt>
    <dgm:pt modelId="{E27E341A-3AB6-4E69-AE68-1E2271513695}" type="pres">
      <dgm:prSet presAssocID="{BD27667A-1A03-4000-8170-4BFDA4FD9D5C}" presName="composite" presStyleCnt="0"/>
      <dgm:spPr/>
    </dgm:pt>
    <dgm:pt modelId="{8371B546-D874-4C63-B2FC-D607F244CDD1}" type="pres">
      <dgm:prSet presAssocID="{BD27667A-1A03-4000-8170-4BFDA4FD9D5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5D2EB0-C50A-4890-92DC-2955848F913A}" type="pres">
      <dgm:prSet presAssocID="{BD27667A-1A03-4000-8170-4BFDA4FD9D5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E19054-0573-4167-B79D-9A19CCC70A91}" srcId="{A7DB94B5-39AC-4208-AFCA-DBE03AFA7B33}" destId="{BD27667A-1A03-4000-8170-4BFDA4FD9D5C}" srcOrd="3" destOrd="0" parTransId="{50ECFC28-27FE-4BB4-9CBE-C8CC50ED00EF}" sibTransId="{BDCF72CF-1323-4157-B096-9F515F25521E}"/>
    <dgm:cxn modelId="{1521A877-300A-4F19-85A8-24F30420DF76}" type="presOf" srcId="{1C072F23-EF8C-4DBD-9A82-DCF2F15402E0}" destId="{F0DD424E-41EE-49B1-B742-DD531E103DAB}" srcOrd="0" destOrd="0" presId="urn:microsoft.com/office/officeart/2005/8/layout/hList1"/>
    <dgm:cxn modelId="{91B67114-7656-46C3-8FC3-098DB61B883D}" type="presOf" srcId="{7B591C80-11E1-44B9-B661-0E2C424B0C0B}" destId="{4B3CF3AC-882E-4B96-9034-60017F9C33BF}" srcOrd="0" destOrd="0" presId="urn:microsoft.com/office/officeart/2005/8/layout/hList1"/>
    <dgm:cxn modelId="{7379D968-0382-4630-ADB1-13BEDCB10141}" type="presOf" srcId="{32EEC124-FDB7-4C75-959A-835EBFA9658D}" destId="{72690828-04CE-4A2A-9D57-3C6E2BB5C65E}" srcOrd="0" destOrd="0" presId="urn:microsoft.com/office/officeart/2005/8/layout/hList1"/>
    <dgm:cxn modelId="{42EC966D-B060-4E66-A1EA-3E594701A28C}" srcId="{A7DB94B5-39AC-4208-AFCA-DBE03AFA7B33}" destId="{8EF7DC1D-3A4B-4F17-831F-4C5BB94AD36E}" srcOrd="2" destOrd="0" parTransId="{6BC9DACC-B282-4344-B515-8568D9E056CA}" sibTransId="{ABEF4A45-18C5-4C27-A8FD-E687B37648B3}"/>
    <dgm:cxn modelId="{CC0AC26E-0823-49F5-A0ED-F53B359699D9}" type="presOf" srcId="{A7DB94B5-39AC-4208-AFCA-DBE03AFA7B33}" destId="{08E7F134-37CF-4879-880D-7B7C5A371C7E}" srcOrd="0" destOrd="0" presId="urn:microsoft.com/office/officeart/2005/8/layout/hList1"/>
    <dgm:cxn modelId="{52B160A5-D674-4F41-B286-2C238F678979}" type="presOf" srcId="{8EF7DC1D-3A4B-4F17-831F-4C5BB94AD36E}" destId="{889D58BE-8ED5-49FE-B81C-37F5E0A7226E}" srcOrd="0" destOrd="0" presId="urn:microsoft.com/office/officeart/2005/8/layout/hList1"/>
    <dgm:cxn modelId="{4DB881A4-D8CF-4569-8238-2D4A58F785B3}" srcId="{8EF7DC1D-3A4B-4F17-831F-4C5BB94AD36E}" destId="{EE1B8B7F-4AD3-47F2-904B-EB702A36DC0F}" srcOrd="0" destOrd="0" parTransId="{CF718CF5-1378-487F-9465-DF03BBDEE4C8}" sibTransId="{F9FE2B02-8588-4F45-B4AD-6CBCE70A7EBC}"/>
    <dgm:cxn modelId="{007A023A-6698-416D-AEEF-C758FF15508E}" type="presOf" srcId="{EE1B8B7F-4AD3-47F2-904B-EB702A36DC0F}" destId="{8453E2C6-48E6-42A2-B800-3858DEFCC2D5}" srcOrd="0" destOrd="0" presId="urn:microsoft.com/office/officeart/2005/8/layout/hList1"/>
    <dgm:cxn modelId="{B43EBA2C-CAC2-41F7-97C7-404C2E9C71C0}" srcId="{BD27667A-1A03-4000-8170-4BFDA4FD9D5C}" destId="{40BD588C-15E9-411A-BE8B-AB76D10B6CD4}" srcOrd="0" destOrd="0" parTransId="{7251FC38-98FD-4856-8B87-604A38A50CE5}" sibTransId="{DD2907E0-4055-4DD8-A801-AD1631F71CF8}"/>
    <dgm:cxn modelId="{CD5987D1-793E-4848-9217-5EE035358C2C}" type="presOf" srcId="{BD27667A-1A03-4000-8170-4BFDA4FD9D5C}" destId="{8371B546-D874-4C63-B2FC-D607F244CDD1}" srcOrd="0" destOrd="0" presId="urn:microsoft.com/office/officeart/2005/8/layout/hList1"/>
    <dgm:cxn modelId="{ACBE2650-EC52-43BA-B83D-7FF1D1C6840D}" type="presOf" srcId="{E303BD08-9DBD-41F6-8E7E-3BB85E88CA48}" destId="{5B81F7B1-E625-4507-841A-19E6E73B3B19}" srcOrd="0" destOrd="0" presId="urn:microsoft.com/office/officeart/2005/8/layout/hList1"/>
    <dgm:cxn modelId="{1DF227ED-9F4C-436C-984D-FD926998927D}" srcId="{A7DB94B5-39AC-4208-AFCA-DBE03AFA7B33}" destId="{7B591C80-11E1-44B9-B661-0E2C424B0C0B}" srcOrd="0" destOrd="0" parTransId="{ED697BF7-115F-4AD1-8288-C77592214BB7}" sibTransId="{8AF5EB91-23F3-4342-AF36-777138625FF8}"/>
    <dgm:cxn modelId="{92A0277F-35F6-43FA-AB5C-4B74F02ABE78}" type="presOf" srcId="{40BD588C-15E9-411A-BE8B-AB76D10B6CD4}" destId="{9E5D2EB0-C50A-4890-92DC-2955848F913A}" srcOrd="0" destOrd="0" presId="urn:microsoft.com/office/officeart/2005/8/layout/hList1"/>
    <dgm:cxn modelId="{5625744E-E645-4F75-B427-2618CD01A131}" srcId="{32EEC124-FDB7-4C75-959A-835EBFA9658D}" destId="{E303BD08-9DBD-41F6-8E7E-3BB85E88CA48}" srcOrd="0" destOrd="0" parTransId="{9FCC4EAB-7BA9-4DE3-9050-C9F5D95E8955}" sibTransId="{931F4DD7-7730-4311-8881-8C1B276371FB}"/>
    <dgm:cxn modelId="{B2FC08D6-A25D-45CE-A3EA-926CCD3B2778}" srcId="{A7DB94B5-39AC-4208-AFCA-DBE03AFA7B33}" destId="{32EEC124-FDB7-4C75-959A-835EBFA9658D}" srcOrd="1" destOrd="0" parTransId="{4FAB7720-53D0-4D61-8DBD-30B191ED74B2}" sibTransId="{FC33781F-AB58-4105-A7B6-0F35664571C7}"/>
    <dgm:cxn modelId="{79DC78F1-B4D6-4880-843C-A7773E096474}" srcId="{7B591C80-11E1-44B9-B661-0E2C424B0C0B}" destId="{1C072F23-EF8C-4DBD-9A82-DCF2F15402E0}" srcOrd="0" destOrd="0" parTransId="{088051E2-6241-4251-BD46-5BD02067915E}" sibTransId="{BBC9B9FF-6BD3-46C2-ACB8-D6916E0BB9A0}"/>
    <dgm:cxn modelId="{E96FC4E3-46D4-4F78-A4BA-8834544691CE}" type="presParOf" srcId="{08E7F134-37CF-4879-880D-7B7C5A371C7E}" destId="{DB55EC53-001E-4A04-A79C-4258FD84FF16}" srcOrd="0" destOrd="0" presId="urn:microsoft.com/office/officeart/2005/8/layout/hList1"/>
    <dgm:cxn modelId="{D3641256-FF5A-4908-BD27-61DCBE1E723E}" type="presParOf" srcId="{DB55EC53-001E-4A04-A79C-4258FD84FF16}" destId="{4B3CF3AC-882E-4B96-9034-60017F9C33BF}" srcOrd="0" destOrd="0" presId="urn:microsoft.com/office/officeart/2005/8/layout/hList1"/>
    <dgm:cxn modelId="{A100401D-E10B-4039-8E3F-14CB4A17A028}" type="presParOf" srcId="{DB55EC53-001E-4A04-A79C-4258FD84FF16}" destId="{F0DD424E-41EE-49B1-B742-DD531E103DAB}" srcOrd="1" destOrd="0" presId="urn:microsoft.com/office/officeart/2005/8/layout/hList1"/>
    <dgm:cxn modelId="{8BBE7053-58A1-4C8A-B5DE-49B69F696A25}" type="presParOf" srcId="{08E7F134-37CF-4879-880D-7B7C5A371C7E}" destId="{E8DAB412-0703-4260-ADA5-20DB368B9847}" srcOrd="1" destOrd="0" presId="urn:microsoft.com/office/officeart/2005/8/layout/hList1"/>
    <dgm:cxn modelId="{2C623807-494D-4776-9585-BC0E46EF15B9}" type="presParOf" srcId="{08E7F134-37CF-4879-880D-7B7C5A371C7E}" destId="{96C58726-5EE6-4FFA-BA8F-AACD5BB57E07}" srcOrd="2" destOrd="0" presId="urn:microsoft.com/office/officeart/2005/8/layout/hList1"/>
    <dgm:cxn modelId="{CD9EE0B6-5A3C-4D16-9A5B-0BC88E7D17E2}" type="presParOf" srcId="{96C58726-5EE6-4FFA-BA8F-AACD5BB57E07}" destId="{72690828-04CE-4A2A-9D57-3C6E2BB5C65E}" srcOrd="0" destOrd="0" presId="urn:microsoft.com/office/officeart/2005/8/layout/hList1"/>
    <dgm:cxn modelId="{A0BDF7F8-8F8A-49E6-A769-5E95A854AFEF}" type="presParOf" srcId="{96C58726-5EE6-4FFA-BA8F-AACD5BB57E07}" destId="{5B81F7B1-E625-4507-841A-19E6E73B3B19}" srcOrd="1" destOrd="0" presId="urn:microsoft.com/office/officeart/2005/8/layout/hList1"/>
    <dgm:cxn modelId="{96491B76-D2A8-4C5E-807A-EA888D9FEE7F}" type="presParOf" srcId="{08E7F134-37CF-4879-880D-7B7C5A371C7E}" destId="{8A2C3E01-908A-4B3B-B63F-0965717EA5EE}" srcOrd="3" destOrd="0" presId="urn:microsoft.com/office/officeart/2005/8/layout/hList1"/>
    <dgm:cxn modelId="{9A05B056-7FDB-4A2D-A3E6-7D4B4AD26D7A}" type="presParOf" srcId="{08E7F134-37CF-4879-880D-7B7C5A371C7E}" destId="{7536D859-CC95-4D8F-9435-57D59FC4F0A1}" srcOrd="4" destOrd="0" presId="urn:microsoft.com/office/officeart/2005/8/layout/hList1"/>
    <dgm:cxn modelId="{18AD2A25-35D9-449A-818A-984CA7108E2B}" type="presParOf" srcId="{7536D859-CC95-4D8F-9435-57D59FC4F0A1}" destId="{889D58BE-8ED5-49FE-B81C-37F5E0A7226E}" srcOrd="0" destOrd="0" presId="urn:microsoft.com/office/officeart/2005/8/layout/hList1"/>
    <dgm:cxn modelId="{5F4576DF-A32A-49E9-9F73-BE335F96ABE1}" type="presParOf" srcId="{7536D859-CC95-4D8F-9435-57D59FC4F0A1}" destId="{8453E2C6-48E6-42A2-B800-3858DEFCC2D5}" srcOrd="1" destOrd="0" presId="urn:microsoft.com/office/officeart/2005/8/layout/hList1"/>
    <dgm:cxn modelId="{FC9A775F-8B60-4DD5-AF9D-BFCA75E92159}" type="presParOf" srcId="{08E7F134-37CF-4879-880D-7B7C5A371C7E}" destId="{E32A4B82-FE41-4961-94DA-3168B9884C2F}" srcOrd="5" destOrd="0" presId="urn:microsoft.com/office/officeart/2005/8/layout/hList1"/>
    <dgm:cxn modelId="{A7DC45AD-2E12-4114-A502-43D2DD1E7423}" type="presParOf" srcId="{08E7F134-37CF-4879-880D-7B7C5A371C7E}" destId="{E27E341A-3AB6-4E69-AE68-1E2271513695}" srcOrd="6" destOrd="0" presId="urn:microsoft.com/office/officeart/2005/8/layout/hList1"/>
    <dgm:cxn modelId="{9B6A9A06-23F3-4F9C-9755-5779803EEA90}" type="presParOf" srcId="{E27E341A-3AB6-4E69-AE68-1E2271513695}" destId="{8371B546-D874-4C63-B2FC-D607F244CDD1}" srcOrd="0" destOrd="0" presId="urn:microsoft.com/office/officeart/2005/8/layout/hList1"/>
    <dgm:cxn modelId="{D881C40F-BCCA-4155-8364-D7AED3AAB6C2}" type="presParOf" srcId="{E27E341A-3AB6-4E69-AE68-1E2271513695}" destId="{9E5D2EB0-C50A-4890-92DC-2955848F91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A1C6-CF1A-438F-B0BE-F79B3A115575}">
      <dsp:nvSpPr>
        <dsp:cNvPr id="0" name=""/>
        <dsp:cNvSpPr/>
      </dsp:nvSpPr>
      <dsp:spPr>
        <a:xfrm>
          <a:off x="1880" y="768417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학과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803610"/>
        <a:ext cx="1932256" cy="1131199"/>
      </dsp:txXfrm>
    </dsp:sp>
    <dsp:sp modelId="{C2B370F1-B855-4CCE-9311-07F24EB457A8}">
      <dsp:nvSpPr>
        <dsp:cNvPr id="0" name=""/>
        <dsp:cNvSpPr/>
      </dsp:nvSpPr>
      <dsp:spPr>
        <a:xfrm>
          <a:off x="2180754" y="1120882"/>
          <a:ext cx="424559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180754" y="1220213"/>
        <a:ext cx="297191" cy="297993"/>
      </dsp:txXfrm>
    </dsp:sp>
    <dsp:sp modelId="{C6124DB4-7F15-4162-AE01-BB039538FF64}">
      <dsp:nvSpPr>
        <dsp:cNvPr id="0" name=""/>
        <dsp:cNvSpPr/>
      </dsp:nvSpPr>
      <dsp:spPr>
        <a:xfrm>
          <a:off x="2805577" y="768417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교수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840770" y="803610"/>
        <a:ext cx="1932256" cy="1131199"/>
      </dsp:txXfrm>
    </dsp:sp>
    <dsp:sp modelId="{69D636D1-5F12-4774-A73C-6D45DBB07964}">
      <dsp:nvSpPr>
        <dsp:cNvPr id="0" name=""/>
        <dsp:cNvSpPr/>
      </dsp:nvSpPr>
      <dsp:spPr>
        <a:xfrm rot="5400000">
          <a:off x="3594618" y="2110187"/>
          <a:ext cx="424560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3657902" y="2146234"/>
        <a:ext cx="297993" cy="297192"/>
      </dsp:txXfrm>
    </dsp:sp>
    <dsp:sp modelId="{E4698B57-E857-4ED1-ABFE-7553BB5C8B43}">
      <dsp:nvSpPr>
        <dsp:cNvPr id="0" name=""/>
        <dsp:cNvSpPr/>
      </dsp:nvSpPr>
      <dsp:spPr>
        <a:xfrm>
          <a:off x="2805577" y="2771059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학생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2840770" y="2806252"/>
        <a:ext cx="1932256" cy="1131199"/>
      </dsp:txXfrm>
    </dsp:sp>
    <dsp:sp modelId="{2848EFEE-546D-4FCF-9D7B-95CE9553A14D}">
      <dsp:nvSpPr>
        <dsp:cNvPr id="0" name=""/>
        <dsp:cNvSpPr/>
      </dsp:nvSpPr>
      <dsp:spPr>
        <a:xfrm rot="10800000">
          <a:off x="2204786" y="3123524"/>
          <a:ext cx="424559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10800000">
        <a:off x="2332154" y="3222855"/>
        <a:ext cx="297191" cy="297993"/>
      </dsp:txXfrm>
    </dsp:sp>
    <dsp:sp modelId="{7630BE86-D6B9-4685-8119-280CC254062A}">
      <dsp:nvSpPr>
        <dsp:cNvPr id="0" name=""/>
        <dsp:cNvSpPr/>
      </dsp:nvSpPr>
      <dsp:spPr>
        <a:xfrm>
          <a:off x="1880" y="2771059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과목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2806252"/>
        <a:ext cx="1932256" cy="1131199"/>
      </dsp:txXfrm>
    </dsp:sp>
    <dsp:sp modelId="{67589FAC-59A2-49E8-93CD-118E41C498A3}">
      <dsp:nvSpPr>
        <dsp:cNvPr id="0" name=""/>
        <dsp:cNvSpPr/>
      </dsp:nvSpPr>
      <dsp:spPr>
        <a:xfrm rot="5400000">
          <a:off x="790921" y="4112830"/>
          <a:ext cx="424560" cy="49665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854205" y="4148877"/>
        <a:ext cx="297993" cy="297192"/>
      </dsp:txXfrm>
    </dsp:sp>
    <dsp:sp modelId="{4FDBA213-041B-49C9-9EA2-37FE74C309F2}">
      <dsp:nvSpPr>
        <dsp:cNvPr id="0" name=""/>
        <dsp:cNvSpPr/>
      </dsp:nvSpPr>
      <dsp:spPr>
        <a:xfrm>
          <a:off x="1880" y="4773702"/>
          <a:ext cx="2002642" cy="12015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수강 내역</a:t>
          </a:r>
          <a:endParaRPr lang="ko-KR" altLang="en-US" sz="31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7073" y="4808895"/>
        <a:ext cx="1932256" cy="113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13000" y="224989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08989"/>
        <a:ext cx="994002" cy="426001"/>
      </dsp:txXfrm>
    </dsp:sp>
    <dsp:sp modelId="{9606436E-D5FD-492F-8DAE-333A4FCFC8CC}">
      <dsp:nvSpPr>
        <dsp:cNvPr id="0" name=""/>
        <dsp:cNvSpPr/>
      </dsp:nvSpPr>
      <dsp:spPr>
        <a:xfrm rot="5400000">
          <a:off x="3192627" y="-2198625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45056"/>
        <a:ext cx="5275195" cy="832888"/>
      </dsp:txXfrm>
    </dsp:sp>
    <dsp:sp modelId="{BE4200A7-3911-43BC-A1B7-CF67BB530728}">
      <dsp:nvSpPr>
        <dsp:cNvPr id="0" name=""/>
        <dsp:cNvSpPr/>
      </dsp:nvSpPr>
      <dsp:spPr>
        <a:xfrm rot="5400000">
          <a:off x="-213000" y="1460771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44771"/>
        <a:ext cx="994002" cy="426001"/>
      </dsp:txXfrm>
    </dsp:sp>
    <dsp:sp modelId="{AD997530-C32E-4288-82D2-86E12DDAC701}">
      <dsp:nvSpPr>
        <dsp:cNvPr id="0" name=""/>
        <dsp:cNvSpPr/>
      </dsp:nvSpPr>
      <dsp:spPr>
        <a:xfrm rot="5400000">
          <a:off x="3192627" y="-825122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1418559"/>
        <a:ext cx="5275195" cy="832888"/>
      </dsp:txXfrm>
    </dsp:sp>
    <dsp:sp modelId="{CEE8EE5C-E54E-417B-A505-72824773CB6B}">
      <dsp:nvSpPr>
        <dsp:cNvPr id="0" name=""/>
        <dsp:cNvSpPr/>
      </dsp:nvSpPr>
      <dsp:spPr>
        <a:xfrm rot="5400000">
          <a:off x="-213000" y="2910098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3194098"/>
        <a:ext cx="994002" cy="426001"/>
      </dsp:txXfrm>
    </dsp:sp>
    <dsp:sp modelId="{696A083D-E6BA-47F4-821B-303047D0379F}">
      <dsp:nvSpPr>
        <dsp:cNvPr id="0" name=""/>
        <dsp:cNvSpPr/>
      </dsp:nvSpPr>
      <dsp:spPr>
        <a:xfrm rot="5400000">
          <a:off x="2979081" y="681356"/>
          <a:ext cx="1350093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2" y="2732341"/>
        <a:ext cx="5254346" cy="1218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25942" y="22813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29393"/>
        <a:ext cx="1054397" cy="451885"/>
      </dsp:txXfrm>
    </dsp:sp>
    <dsp:sp modelId="{9606436E-D5FD-492F-8DAE-333A4FCFC8CC}">
      <dsp:nvSpPr>
        <dsp:cNvPr id="0" name=""/>
        <dsp:cNvSpPr/>
      </dsp:nvSpPr>
      <dsp:spPr>
        <a:xfrm rot="5400000">
          <a:off x="3194785" y="-2140388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47794"/>
        <a:ext cx="5212064" cy="883493"/>
      </dsp:txXfrm>
    </dsp:sp>
    <dsp:sp modelId="{BE4200A7-3911-43BC-A1B7-CF67BB530728}">
      <dsp:nvSpPr>
        <dsp:cNvPr id="0" name=""/>
        <dsp:cNvSpPr/>
      </dsp:nvSpPr>
      <dsp:spPr>
        <a:xfrm rot="5400000">
          <a:off x="-225942" y="143780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39063"/>
        <a:ext cx="1054397" cy="451885"/>
      </dsp:txXfrm>
    </dsp:sp>
    <dsp:sp modelId="{AD997530-C32E-4288-82D2-86E12DDAC701}">
      <dsp:nvSpPr>
        <dsp:cNvPr id="0" name=""/>
        <dsp:cNvSpPr/>
      </dsp:nvSpPr>
      <dsp:spPr>
        <a:xfrm rot="5400000">
          <a:off x="3194785" y="-928524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1259658"/>
        <a:ext cx="5212064" cy="883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CF3AC-882E-4B96-9034-60017F9C33BF}">
      <dsp:nvSpPr>
        <dsp:cNvPr id="0" name=""/>
        <dsp:cNvSpPr/>
      </dsp:nvSpPr>
      <dsp:spPr>
        <a:xfrm>
          <a:off x="4583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권 병 진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4583" y="1469384"/>
        <a:ext cx="2756296" cy="1102518"/>
      </dsp:txXfrm>
    </dsp:sp>
    <dsp:sp modelId="{F0DD424E-41EE-49B1-B742-DD531E103DAB}">
      <dsp:nvSpPr>
        <dsp:cNvPr id="0" name=""/>
        <dsp:cNvSpPr/>
      </dsp:nvSpPr>
      <dsp:spPr>
        <a:xfrm>
          <a:off x="4583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타 언어와 다르게 문법이 직설적이며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 </a:t>
          </a: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영어 문법 그 자체같은 느낌이 강해 생각보다 어려웠다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 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4583" y="2571903"/>
        <a:ext cx="2756296" cy="2588535"/>
      </dsp:txXfrm>
    </dsp:sp>
    <dsp:sp modelId="{72690828-04CE-4A2A-9D57-3C6E2BB5C65E}">
      <dsp:nvSpPr>
        <dsp:cNvPr id="0" name=""/>
        <dsp:cNvSpPr/>
      </dsp:nvSpPr>
      <dsp:spPr>
        <a:xfrm>
          <a:off x="3146762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백 정 윤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146762" y="1469384"/>
        <a:ext cx="2756296" cy="1102518"/>
      </dsp:txXfrm>
    </dsp:sp>
    <dsp:sp modelId="{5B81F7B1-E625-4507-841A-19E6E73B3B19}">
      <dsp:nvSpPr>
        <dsp:cNvPr id="0" name=""/>
        <dsp:cNvSpPr/>
      </dsp:nvSpPr>
      <dsp:spPr>
        <a:xfrm>
          <a:off x="3146762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기존 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언어와 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JAVA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와 달리 개념이 다른 프로그램이라서 생소했지만 구현 해보니까 즐거웠습니다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endParaRPr lang="ko-KR" altLang="en-US" sz="18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146762" y="2571903"/>
        <a:ext cx="2756296" cy="2588535"/>
      </dsp:txXfrm>
    </dsp:sp>
    <dsp:sp modelId="{889D58BE-8ED5-49FE-B81C-37F5E0A7226E}">
      <dsp:nvSpPr>
        <dsp:cNvPr id="0" name=""/>
        <dsp:cNvSpPr/>
      </dsp:nvSpPr>
      <dsp:spPr>
        <a:xfrm>
          <a:off x="6288940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홍 주 환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6288940" y="1469384"/>
        <a:ext cx="2756296" cy="1102518"/>
      </dsp:txXfrm>
    </dsp:sp>
    <dsp:sp modelId="{8453E2C6-48E6-42A2-B800-3858DEFCC2D5}">
      <dsp:nvSpPr>
        <dsp:cNvPr id="0" name=""/>
        <dsp:cNvSpPr/>
      </dsp:nvSpPr>
      <dsp:spPr>
        <a:xfrm>
          <a:off x="6288940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SQL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문법과 기능에 대해서 새로 알게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되었고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몰랐던 기능들을 배우는 것이 흥미로웠습니다</a:t>
          </a:r>
          <a:endParaRPr lang="ko-KR" altLang="en-US" sz="18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6288940" y="2571903"/>
        <a:ext cx="2756296" cy="2588535"/>
      </dsp:txXfrm>
    </dsp:sp>
    <dsp:sp modelId="{8371B546-D874-4C63-B2FC-D607F244CDD1}">
      <dsp:nvSpPr>
        <dsp:cNvPr id="0" name=""/>
        <dsp:cNvSpPr/>
      </dsp:nvSpPr>
      <dsp:spPr>
        <a:xfrm>
          <a:off x="9431119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신 예 원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9431119" y="1469384"/>
        <a:ext cx="2756296" cy="1102518"/>
      </dsp:txXfrm>
    </dsp:sp>
    <dsp:sp modelId="{9E5D2EB0-C50A-4890-92DC-2955848F913A}">
      <dsp:nvSpPr>
        <dsp:cNvPr id="0" name=""/>
        <dsp:cNvSpPr/>
      </dsp:nvSpPr>
      <dsp:spPr>
        <a:xfrm>
          <a:off x="9431119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데이터를 직접 다루는 프로그래밍이 매우 흥미롭게 느껴졌습니다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9431119" y="2571903"/>
        <a:ext cx="2756296" cy="258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8.jp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7.jf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1team project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학사 관리 데이터 베이스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2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Trigger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2" y="0"/>
            <a:ext cx="3682538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1387164"/>
            <a:ext cx="417253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Test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27" y="2809310"/>
            <a:ext cx="6315956" cy="4048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10" y="1337492"/>
            <a:ext cx="4753638" cy="3496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48" y="1337492"/>
            <a:ext cx="263879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차후 계획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9867" y="2455330"/>
            <a:ext cx="75353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후에 있을 </a:t>
            </a:r>
            <a:r>
              <a:rPr lang="en-US" altLang="ko-KR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C# </a:t>
            </a:r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프로젝트에서 학사관리 프로그램을 제작</a:t>
            </a:r>
            <a:endParaRPr lang="en-US" altLang="ko-KR" sz="21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 데이터 베이스를 연동하여 작동하여 실행 내용을 저장 및 불러오기가 가능하도록 제작하는 것이 목표입니다</a:t>
            </a:r>
            <a:endParaRPr lang="ko-KR" altLang="en-US" sz="21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SQL </a:t>
            </a:r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소감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940593091"/>
              </p:ext>
            </p:extLst>
          </p:nvPr>
        </p:nvGraphicFramePr>
        <p:xfrm>
          <a:off x="0" y="1565910"/>
          <a:ext cx="12192000" cy="6629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1430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674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7770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1867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9" y="1180675"/>
            <a:ext cx="1834034" cy="1840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25" y="1180675"/>
            <a:ext cx="1877015" cy="1840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30" y="1133261"/>
            <a:ext cx="2064472" cy="19350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1133261"/>
            <a:ext cx="1710998" cy="19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END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4" y="1085850"/>
            <a:ext cx="9163046" cy="58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구성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각 테이블들의 연관 관계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1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83780" cy="6858000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688533414"/>
              </p:ext>
            </p:extLst>
          </p:nvPr>
        </p:nvGraphicFramePr>
        <p:xfrm>
          <a:off x="7383780" y="0"/>
          <a:ext cx="48082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7745" cy="6849431"/>
          </a:xfrm>
          <a:prstGeom prst="rect">
            <a:avLst/>
          </a:prstGeom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66859941"/>
              </p:ext>
            </p:extLst>
          </p:nvPr>
        </p:nvGraphicFramePr>
        <p:xfrm>
          <a:off x="5877744" y="-1"/>
          <a:ext cx="6314255" cy="41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665902520"/>
              </p:ext>
            </p:extLst>
          </p:nvPr>
        </p:nvGraphicFramePr>
        <p:xfrm>
          <a:off x="5877743" y="4137660"/>
          <a:ext cx="6314257" cy="272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587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Table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82" y="1278680"/>
            <a:ext cx="4810224" cy="52443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89" y="1278681"/>
            <a:ext cx="4654193" cy="52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Insert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38" y="2575899"/>
            <a:ext cx="2924583" cy="286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73" y="137158"/>
            <a:ext cx="3172268" cy="6487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21" y="1394633"/>
            <a:ext cx="305795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74" y="0"/>
            <a:ext cx="5801359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Delete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01" y="1751210"/>
            <a:ext cx="3629532" cy="4744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25" y="2010102"/>
            <a:ext cx="288647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Update Procedure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13" y="1085850"/>
            <a:ext cx="3734321" cy="4982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85" y="1466253"/>
            <a:ext cx="46774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Trigger Cord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2" y="1328400"/>
            <a:ext cx="4667901" cy="48107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73" y="270977"/>
            <a:ext cx="390579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174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</vt:lpstr>
      <vt:lpstr>바탕</vt:lpstr>
      <vt:lpstr>여기어때 잘난체 OTF</vt:lpstr>
      <vt:lpstr>Arial</vt:lpstr>
      <vt:lpstr>Garamond</vt:lpstr>
      <vt:lpstr>자연주의</vt:lpstr>
      <vt:lpstr>1team project</vt:lpstr>
      <vt:lpstr>프로젝트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1team project</dc:title>
  <dc:creator>xkam9g@outlook.kr</dc:creator>
  <cp:lastModifiedBy>xkam9g@outlook.kr</cp:lastModifiedBy>
  <cp:revision>11</cp:revision>
  <dcterms:created xsi:type="dcterms:W3CDTF">2023-10-23T02:46:54Z</dcterms:created>
  <dcterms:modified xsi:type="dcterms:W3CDTF">2023-10-23T05:58:24Z</dcterms:modified>
</cp:coreProperties>
</file>