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vertBarState="maximized" horzBarState="maximized">
    <p:restoredLeft sz="20000"/>
    <p:restoredTop sz="94660"/>
  </p:normalViewPr>
  <p:slideViewPr>
    <p:cSldViewPr snapToGrid="0">
      <p:cViewPr varScale="1">
        <p:scale>
          <a:sx n="84" d="100"/>
          <a:sy n="84" d="100"/>
        </p:scale>
        <p:origin x="96" y="6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E5A34-83F4-46AE-B25B-201D6523329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40F5D2A-3401-4E73-B6B4-460FCB0A4F0C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kmajor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61D9170-B01C-4466-A5CE-CFD4B3D2BE5C}" type="parTrans" cxnId="{14DADEF1-46C5-4CDC-8C9F-19A83CBF9FCC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24A028A-D9E6-47B3-A8FE-AF21E699586D}" type="sibTrans" cxnId="{14DADEF1-46C5-4CDC-8C9F-19A83CBF9FCC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E2D2EDFF-D456-4901-83C2-AF68FBA18598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C6366EA-57F8-497B-B432-8A9F3D9E4C11}" type="parTrans" cxnId="{CC9C4A08-7FDC-404E-BDC6-D1C225C1D86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3476D56-A5A6-4E1E-8242-F44466D2CB11}" type="sibTrans" cxnId="{CC9C4A08-7FDC-404E-BDC6-D1C225C1D86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570777E-5CDC-4A9E-B8FE-9CEE3F3C5D5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prop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73575E7-B3BF-41B0-94A1-CF2501DF2690}" type="parTrans" cxnId="{371E0FF9-4A9F-4E70-B4F9-7AC3E116F630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A58286F-5F01-43E5-BA74-C48E84253098}" type="sibTrans" cxnId="{371E0FF9-4A9F-4E70-B4F9-7AC3E116F630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A0B2663-072F-4EA4-9B9F-DCB7CD8E5E91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1868BBF8-9781-4D4E-8C23-94DE432114CF}" type="parTrans" cxnId="{EB28E9F1-685A-49E9-95E4-B0F796AB0FEB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2CDB6EE-8943-4801-B2CF-1F49FFFA3F01}" type="sibTrans" cxnId="{EB28E9F1-685A-49E9-95E4-B0F796AB0FEB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441DD51-1F0F-495A-9C3F-B1D532D4AD7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Major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140934C-D480-4B75-A74D-C36B223D548A}" type="parTrans" cxnId="{D6506907-42A9-483B-B512-724F030F892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245CABA1-CDE7-4276-B2C5-2481608B9BBA}" type="sibTrans" cxnId="{D6506907-42A9-483B-B512-724F030F892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D5560A5-917A-484C-8FD1-B18D06F915CD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Pupil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215FA007-35CC-4A6D-8A80-5BD1B7694B4E}" type="parTrans" cxnId="{6EBABFF6-F1C7-41DE-BB7C-E1747522FFAF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83A8EFF0-CFAA-4AC5-A1CA-125403381629}" type="sibTrans" cxnId="{6EBABFF6-F1C7-41DE-BB7C-E1747522FFAF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0F784C6-DDBC-4696-89D3-B59D0273326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74A22D7-8E09-499A-BEC2-F666021A6903}" type="parTrans" cxnId="{2E20D2DF-92F5-4464-B501-40E50451ADCE}">
      <dgm:prSet/>
      <dgm:spPr/>
      <dgm:t>
        <a:bodyPr/>
        <a:lstStyle/>
        <a:p>
          <a:pPr latinLnBrk="1"/>
          <a:endParaRPr lang="ko-KR" altLang="en-US"/>
        </a:p>
      </dgm:t>
    </dgm:pt>
    <dgm:pt modelId="{7DD5F233-A91E-4920-9C36-E524B4C0312B}" type="sibTrans" cxnId="{2E20D2DF-92F5-4464-B501-40E50451ADCE}">
      <dgm:prSet/>
      <dgm:spPr/>
      <dgm:t>
        <a:bodyPr/>
        <a:lstStyle/>
        <a:p>
          <a:pPr latinLnBrk="1"/>
          <a:endParaRPr lang="ko-KR" altLang="en-US"/>
        </a:p>
      </dgm:t>
    </dgm:pt>
    <dgm:pt modelId="{4E2A81D4-8F46-4A64-8658-8DCC5C969C5F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51DFC4B-8D49-47D0-9331-E704F87ECB8B}" type="parTrans" cxnId="{2AA88FC1-D481-4175-B057-CB185A2DCBDA}">
      <dgm:prSet/>
      <dgm:spPr/>
      <dgm:t>
        <a:bodyPr/>
        <a:lstStyle/>
        <a:p>
          <a:pPr latinLnBrk="1"/>
          <a:endParaRPr lang="ko-KR" altLang="en-US"/>
        </a:p>
      </dgm:t>
    </dgm:pt>
    <dgm:pt modelId="{28F18518-8636-44C1-A7F3-3A20971B0177}" type="sibTrans" cxnId="{2AA88FC1-D481-4175-B057-CB185A2DCBDA}">
      <dgm:prSet/>
      <dgm:spPr/>
      <dgm:t>
        <a:bodyPr/>
        <a:lstStyle/>
        <a:p>
          <a:pPr latinLnBrk="1"/>
          <a:endParaRPr lang="ko-KR" altLang="en-US"/>
        </a:p>
      </dgm:t>
    </dgm:pt>
    <dgm:pt modelId="{A411A966-737E-42B0-AE5C-E7499EFF3001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EB67D25-FF63-48EF-B3C2-A3334669D43F}" type="sibTrans" cxnId="{1782A60C-1FF7-45D8-B15B-331938BB03EA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6BE6563-78E1-4914-9880-A378D7D75A30}" type="parTrans" cxnId="{1782A60C-1FF7-45D8-B15B-331938BB03EA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45249305-998E-431B-8B79-631397AA67B7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4497A8A-60C1-4E0B-A676-0D25ABB8375A}" type="sibTrans" cxnId="{7A4E9539-95DE-433A-8DC9-94D939FE6F43}">
      <dgm:prSet/>
      <dgm:spPr/>
      <dgm:t>
        <a:bodyPr/>
        <a:lstStyle/>
        <a:p>
          <a:pPr latinLnBrk="1"/>
          <a:endParaRPr lang="ko-KR" altLang="en-US"/>
        </a:p>
      </dgm:t>
    </dgm:pt>
    <dgm:pt modelId="{D4E87C68-B9F2-4EFC-9A30-BF8B8A36D705}" type="parTrans" cxnId="{7A4E9539-95DE-433A-8DC9-94D939FE6F43}">
      <dgm:prSet/>
      <dgm:spPr/>
      <dgm:t>
        <a:bodyPr/>
        <a:lstStyle/>
        <a:p>
          <a:pPr latinLnBrk="1"/>
          <a:endParaRPr lang="ko-KR" altLang="en-US"/>
        </a:p>
      </dgm:t>
    </dgm:pt>
    <dgm:pt modelId="{CE61EBD4-3E1F-4791-B088-3E8ED5BC5716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Addr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C9631522-D6D9-4FEC-9B16-AC5A3B6C52EF}" type="sibTrans" cxnId="{FF8910E5-B7AE-45F5-9F58-9D66F15D9A24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CF33BDC9-3ABB-4E41-BFF8-BB217EDC6755}" type="parTrans" cxnId="{FF8910E5-B7AE-45F5-9F58-9D66F15D9A24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D863B9FF-2F3A-4436-BEED-23269C7395ED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Classes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9FAF889C-162C-4CA1-865F-8DEA78E71A80}" type="sibTrans" cxnId="{C139A693-79EF-4195-82AE-768B2B44850A}">
      <dgm:prSet/>
      <dgm:spPr/>
      <dgm:t>
        <a:bodyPr/>
        <a:lstStyle/>
        <a:p>
          <a:pPr latinLnBrk="1"/>
          <a:endParaRPr lang="ko-KR" altLang="en-US"/>
        </a:p>
      </dgm:t>
    </dgm:pt>
    <dgm:pt modelId="{3B56FA5E-1FBC-49B9-8BAD-3AB874928224}" type="parTrans" cxnId="{C139A693-79EF-4195-82AE-768B2B44850A}">
      <dgm:prSet/>
      <dgm:spPr/>
      <dgm:t>
        <a:bodyPr/>
        <a:lstStyle/>
        <a:p>
          <a:pPr latinLnBrk="1"/>
          <a:endParaRPr lang="ko-KR" altLang="en-US"/>
        </a:p>
      </dgm:t>
    </dgm:pt>
    <dgm:pt modelId="{4D124D1E-05AA-423B-99D5-A17AE280309D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Ent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9B15C7D6-8455-4F4E-AF12-CF69E53158F8}" type="sibTrans" cxnId="{2E914DB9-AFD5-447B-B157-0FA9C28FC79B}">
      <dgm:prSet/>
      <dgm:spPr/>
      <dgm:t>
        <a:bodyPr/>
        <a:lstStyle/>
        <a:p>
          <a:pPr latinLnBrk="1"/>
          <a:endParaRPr lang="ko-KR" altLang="en-US"/>
        </a:p>
      </dgm:t>
    </dgm:pt>
    <dgm:pt modelId="{FC746230-DDC8-435D-80EC-043A4E158508}" type="parTrans" cxnId="{2E914DB9-AFD5-447B-B157-0FA9C28FC79B}">
      <dgm:prSet/>
      <dgm:spPr/>
      <dgm:t>
        <a:bodyPr/>
        <a:lstStyle/>
        <a:p>
          <a:pPr latinLnBrk="1"/>
          <a:endParaRPr lang="ko-KR" altLang="en-US"/>
        </a:p>
      </dgm:t>
    </dgm:pt>
    <dgm:pt modelId="{F67C3D40-47FD-45F8-90D5-649F1207379E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Major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1FB2DCE-AE7D-4A49-9442-F38F7DE9497E}" type="sibTrans" cxnId="{FFBF97E3-375D-422E-B5BD-C8DE1E79A888}">
      <dgm:prSet/>
      <dgm:spPr/>
      <dgm:t>
        <a:bodyPr/>
        <a:lstStyle/>
        <a:p>
          <a:pPr latinLnBrk="1"/>
          <a:endParaRPr lang="ko-KR" altLang="en-US"/>
        </a:p>
      </dgm:t>
    </dgm:pt>
    <dgm:pt modelId="{1668C1EA-BAAE-4E67-A095-1731D24571C2}" type="parTrans" cxnId="{FFBF97E3-375D-422E-B5BD-C8DE1E79A888}">
      <dgm:prSet/>
      <dgm:spPr/>
      <dgm:t>
        <a:bodyPr/>
        <a:lstStyle/>
        <a:p>
          <a:pPr latinLnBrk="1"/>
          <a:endParaRPr lang="ko-KR" altLang="en-US"/>
        </a:p>
      </dgm:t>
    </dgm:pt>
    <dgm:pt modelId="{405C2776-D14A-416F-AB36-FA690F82B9FE}" type="pres">
      <dgm:prSet presAssocID="{635E5A34-83F4-46AE-B25B-201D652332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84B56D-DA17-4B37-8C05-D1E13CA74699}" type="pres">
      <dgm:prSet presAssocID="{F40F5D2A-3401-4E73-B6B4-460FCB0A4F0C}" presName="composite" presStyleCnt="0"/>
      <dgm:spPr/>
    </dgm:pt>
    <dgm:pt modelId="{86336071-5E26-44B9-B6A3-4FFF82FC9A1F}" type="pres">
      <dgm:prSet presAssocID="{F40F5D2A-3401-4E73-B6B4-460FCB0A4F0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06436E-D5FD-492F-8DAE-333A4FCFC8CC}" type="pres">
      <dgm:prSet presAssocID="{F40F5D2A-3401-4E73-B6B4-460FCB0A4F0C}" presName="descendantText" presStyleLbl="alignAcc1" presStyleIdx="0" presStyleCnt="3" custLinFactNeighborX="36802" custLinFactNeighborY="-57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67480-78BC-4ACC-8EB8-0EB047B63E86}" type="pres">
      <dgm:prSet presAssocID="{B24A028A-D9E6-47B3-A8FE-AF21E699586D}" presName="sp" presStyleCnt="0"/>
      <dgm:spPr/>
    </dgm:pt>
    <dgm:pt modelId="{3A917CD1-1ED1-4EBA-93B9-FF5F88F2C524}" type="pres">
      <dgm:prSet presAssocID="{6570777E-5CDC-4A9E-B8FE-9CEE3F3C5D57}" presName="composite" presStyleCnt="0"/>
      <dgm:spPr/>
    </dgm:pt>
    <dgm:pt modelId="{BE4200A7-3911-43BC-A1B7-CF67BB530728}" type="pres">
      <dgm:prSet presAssocID="{6570777E-5CDC-4A9E-B8FE-9CEE3F3C5D5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997530-C32E-4288-82D2-86E12DDAC701}" type="pres">
      <dgm:prSet presAssocID="{6570777E-5CDC-4A9E-B8FE-9CEE3F3C5D57}" presName="descendantText" presStyleLbl="alignAcc1" presStyleIdx="1" presStyleCnt="3" custLinFactNeighborX="0" custLinFactNeighborY="136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49FE6F-2CA5-4B82-8CCC-658152184141}" type="pres">
      <dgm:prSet presAssocID="{0A58286F-5F01-43E5-BA74-C48E84253098}" presName="sp" presStyleCnt="0"/>
      <dgm:spPr/>
    </dgm:pt>
    <dgm:pt modelId="{60FB78C7-599F-43C0-A6F0-EE68B49AEABF}" type="pres">
      <dgm:prSet presAssocID="{BD5560A5-917A-484C-8FD1-B18D06F915CD}" presName="composite" presStyleCnt="0"/>
      <dgm:spPr/>
    </dgm:pt>
    <dgm:pt modelId="{CEE8EE5C-E54E-417B-A505-72824773CB6B}" type="pres">
      <dgm:prSet presAssocID="{BD5560A5-917A-484C-8FD1-B18D06F915C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6A083D-E6BA-47F4-821B-303047D0379F}" type="pres">
      <dgm:prSet presAssocID="{BD5560A5-917A-484C-8FD1-B18D06F915CD}" presName="descendantText" presStyleLbl="alignAcc1" presStyleIdx="2" presStyleCnt="3" custScaleY="146272" custLinFactNeighborX="0" custLinFactNeighborY="198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8595707-BD83-4AB1-9981-0DE290ECEC9D}" type="presOf" srcId="{4D124D1E-05AA-423B-99D5-A17AE280309D}" destId="{696A083D-E6BA-47F4-821B-303047D0379F}" srcOrd="0" destOrd="4" presId="urn:microsoft.com/office/officeart/2005/8/layout/chevron2"/>
    <dgm:cxn modelId="{2EA26D9B-0C1A-4C7F-AC6B-57E4AF5EB4F9}" type="presOf" srcId="{F40F5D2A-3401-4E73-B6B4-460FCB0A4F0C}" destId="{86336071-5E26-44B9-B6A3-4FFF82FC9A1F}" srcOrd="0" destOrd="0" presId="urn:microsoft.com/office/officeart/2005/8/layout/chevron2"/>
    <dgm:cxn modelId="{C139A693-79EF-4195-82AE-768B2B44850A}" srcId="{BD5560A5-917A-484C-8FD1-B18D06F915CD}" destId="{D863B9FF-2F3A-4436-BEED-23269C7395ED}" srcOrd="3" destOrd="0" parTransId="{3B56FA5E-1FBC-49B9-8BAD-3AB874928224}" sibTransId="{9FAF889C-162C-4CA1-865F-8DEA78E71A80}"/>
    <dgm:cxn modelId="{D1A35322-EE36-41EB-BF26-6107FBFF540B}" type="presOf" srcId="{CE61EBD4-3E1F-4791-B088-3E8ED5BC5716}" destId="{696A083D-E6BA-47F4-821B-303047D0379F}" srcOrd="0" destOrd="2" presId="urn:microsoft.com/office/officeart/2005/8/layout/chevron2"/>
    <dgm:cxn modelId="{635267FA-E155-40C3-A6E1-6F9F64D40AFA}" type="presOf" srcId="{4E2A81D4-8F46-4A64-8658-8DCC5C969C5F}" destId="{AD997530-C32E-4288-82D2-86E12DDAC701}" srcOrd="0" destOrd="1" presId="urn:microsoft.com/office/officeart/2005/8/layout/chevron2"/>
    <dgm:cxn modelId="{52F690BB-1AD0-4A02-9E6F-6C77DC4AAF52}" type="presOf" srcId="{A411A966-737E-42B0-AE5C-E7499EFF3001}" destId="{696A083D-E6BA-47F4-821B-303047D0379F}" srcOrd="0" destOrd="0" presId="urn:microsoft.com/office/officeart/2005/8/layout/chevron2"/>
    <dgm:cxn modelId="{CC9C4A08-7FDC-404E-BDC6-D1C225C1D861}" srcId="{F40F5D2A-3401-4E73-B6B4-460FCB0A4F0C}" destId="{E2D2EDFF-D456-4901-83C2-AF68FBA18598}" srcOrd="0" destOrd="0" parTransId="{0C6366EA-57F8-497B-B432-8A9F3D9E4C11}" sibTransId="{F3476D56-A5A6-4E1E-8242-F44466D2CB11}"/>
    <dgm:cxn modelId="{96C3975C-D219-4F50-9210-AB6955E4B0DF}" type="presOf" srcId="{BD5560A5-917A-484C-8FD1-B18D06F915CD}" destId="{CEE8EE5C-E54E-417B-A505-72824773CB6B}" srcOrd="0" destOrd="0" presId="urn:microsoft.com/office/officeart/2005/8/layout/chevron2"/>
    <dgm:cxn modelId="{1782A60C-1FF7-45D8-B15B-331938BB03EA}" srcId="{BD5560A5-917A-484C-8FD1-B18D06F915CD}" destId="{A411A966-737E-42B0-AE5C-E7499EFF3001}" srcOrd="0" destOrd="0" parTransId="{56BE6563-78E1-4914-9880-A378D7D75A30}" sibTransId="{6EB67D25-FF63-48EF-B3C2-A3334669D43F}"/>
    <dgm:cxn modelId="{2B87233F-4DDE-4B43-ABE8-EC1FFB70A305}" type="presOf" srcId="{3A0B2663-072F-4EA4-9B9F-DCB7CD8E5E91}" destId="{AD997530-C32E-4288-82D2-86E12DDAC701}" srcOrd="0" destOrd="0" presId="urn:microsoft.com/office/officeart/2005/8/layout/chevron2"/>
    <dgm:cxn modelId="{5FC971CA-9C01-4D82-97E2-09DB179ADF14}" type="presOf" srcId="{45249305-998E-431B-8B79-631397AA67B7}" destId="{696A083D-E6BA-47F4-821B-303047D0379F}" srcOrd="0" destOrd="1" presId="urn:microsoft.com/office/officeart/2005/8/layout/chevron2"/>
    <dgm:cxn modelId="{E6BC8AE0-C134-4145-8A01-494EE601502F}" type="presOf" srcId="{3441DD51-1F0F-495A-9C3F-B1D532D4AD75}" destId="{AD997530-C32E-4288-82D2-86E12DDAC701}" srcOrd="0" destOrd="2" presId="urn:microsoft.com/office/officeart/2005/8/layout/chevron2"/>
    <dgm:cxn modelId="{8E483548-36EE-4623-BDCF-75619062AA90}" type="presOf" srcId="{F0F784C6-DDBC-4696-89D3-B59D02733269}" destId="{9606436E-D5FD-492F-8DAE-333A4FCFC8CC}" srcOrd="0" destOrd="1" presId="urn:microsoft.com/office/officeart/2005/8/layout/chevron2"/>
    <dgm:cxn modelId="{FFBF97E3-375D-422E-B5BD-C8DE1E79A888}" srcId="{BD5560A5-917A-484C-8FD1-B18D06F915CD}" destId="{F67C3D40-47FD-45F8-90D5-649F1207379E}" srcOrd="5" destOrd="0" parTransId="{1668C1EA-BAAE-4E67-A095-1731D24571C2}" sibTransId="{51FB2DCE-AE7D-4A49-9442-F38F7DE9497E}"/>
    <dgm:cxn modelId="{54B60C25-F63D-473F-9393-EAAB29C02147}" type="presOf" srcId="{635E5A34-83F4-46AE-B25B-201D6523329E}" destId="{405C2776-D14A-416F-AB36-FA690F82B9FE}" srcOrd="0" destOrd="0" presId="urn:microsoft.com/office/officeart/2005/8/layout/chevron2"/>
    <dgm:cxn modelId="{2AA88FC1-D481-4175-B057-CB185A2DCBDA}" srcId="{6570777E-5CDC-4A9E-B8FE-9CEE3F3C5D57}" destId="{4E2A81D4-8F46-4A64-8658-8DCC5C969C5F}" srcOrd="1" destOrd="0" parTransId="{F51DFC4B-8D49-47D0-9331-E704F87ECB8B}" sibTransId="{28F18518-8636-44C1-A7F3-3A20971B0177}"/>
    <dgm:cxn modelId="{2E914DB9-AFD5-447B-B157-0FA9C28FC79B}" srcId="{BD5560A5-917A-484C-8FD1-B18D06F915CD}" destId="{4D124D1E-05AA-423B-99D5-A17AE280309D}" srcOrd="4" destOrd="0" parTransId="{FC746230-DDC8-435D-80EC-043A4E158508}" sibTransId="{9B15C7D6-8455-4F4E-AF12-CF69E53158F8}"/>
    <dgm:cxn modelId="{371E0FF9-4A9F-4E70-B4F9-7AC3E116F630}" srcId="{635E5A34-83F4-46AE-B25B-201D6523329E}" destId="{6570777E-5CDC-4A9E-B8FE-9CEE3F3C5D57}" srcOrd="1" destOrd="0" parTransId="{073575E7-B3BF-41B0-94A1-CF2501DF2690}" sibTransId="{0A58286F-5F01-43E5-BA74-C48E84253098}"/>
    <dgm:cxn modelId="{6EBABFF6-F1C7-41DE-BB7C-E1747522FFAF}" srcId="{635E5A34-83F4-46AE-B25B-201D6523329E}" destId="{BD5560A5-917A-484C-8FD1-B18D06F915CD}" srcOrd="2" destOrd="0" parTransId="{215FA007-35CC-4A6D-8A80-5BD1B7694B4E}" sibTransId="{83A8EFF0-CFAA-4AC5-A1CA-125403381629}"/>
    <dgm:cxn modelId="{EB28E9F1-685A-49E9-95E4-B0F796AB0FEB}" srcId="{6570777E-5CDC-4A9E-B8FE-9CEE3F3C5D57}" destId="{3A0B2663-072F-4EA4-9B9F-DCB7CD8E5E91}" srcOrd="0" destOrd="0" parTransId="{1868BBF8-9781-4D4E-8C23-94DE432114CF}" sibTransId="{F2CDB6EE-8943-4801-B2CF-1F49FFFA3F01}"/>
    <dgm:cxn modelId="{ED138D73-FC10-4E2B-B2A5-78514551260A}" type="presOf" srcId="{F67C3D40-47FD-45F8-90D5-649F1207379E}" destId="{696A083D-E6BA-47F4-821B-303047D0379F}" srcOrd="0" destOrd="5" presId="urn:microsoft.com/office/officeart/2005/8/layout/chevron2"/>
    <dgm:cxn modelId="{F37D8BD1-61DC-4740-B631-017C85DCA854}" type="presOf" srcId="{D863B9FF-2F3A-4436-BEED-23269C7395ED}" destId="{696A083D-E6BA-47F4-821B-303047D0379F}" srcOrd="0" destOrd="3" presId="urn:microsoft.com/office/officeart/2005/8/layout/chevron2"/>
    <dgm:cxn modelId="{5E343905-0116-402B-8332-D87AA7EACC88}" type="presOf" srcId="{6570777E-5CDC-4A9E-B8FE-9CEE3F3C5D57}" destId="{BE4200A7-3911-43BC-A1B7-CF67BB530728}" srcOrd="0" destOrd="0" presId="urn:microsoft.com/office/officeart/2005/8/layout/chevron2"/>
    <dgm:cxn modelId="{14DADEF1-46C5-4CDC-8C9F-19A83CBF9FCC}" srcId="{635E5A34-83F4-46AE-B25B-201D6523329E}" destId="{F40F5D2A-3401-4E73-B6B4-460FCB0A4F0C}" srcOrd="0" destOrd="0" parTransId="{561D9170-B01C-4466-A5CE-CFD4B3D2BE5C}" sibTransId="{B24A028A-D9E6-47B3-A8FE-AF21E699586D}"/>
    <dgm:cxn modelId="{2E20D2DF-92F5-4464-B501-40E50451ADCE}" srcId="{F40F5D2A-3401-4E73-B6B4-460FCB0A4F0C}" destId="{F0F784C6-DDBC-4696-89D3-B59D02733269}" srcOrd="1" destOrd="0" parTransId="{074A22D7-8E09-499A-BEC2-F666021A6903}" sibTransId="{7DD5F233-A91E-4920-9C36-E524B4C0312B}"/>
    <dgm:cxn modelId="{FF8910E5-B7AE-45F5-9F58-9D66F15D9A24}" srcId="{BD5560A5-917A-484C-8FD1-B18D06F915CD}" destId="{CE61EBD4-3E1F-4791-B088-3E8ED5BC5716}" srcOrd="2" destOrd="0" parTransId="{CF33BDC9-3ABB-4E41-BFF8-BB217EDC6755}" sibTransId="{C9631522-D6D9-4FEC-9B16-AC5A3B6C52EF}"/>
    <dgm:cxn modelId="{2B477198-D36A-46D7-BC22-2B9414D5BF36}" type="presOf" srcId="{E2D2EDFF-D456-4901-83C2-AF68FBA18598}" destId="{9606436E-D5FD-492F-8DAE-333A4FCFC8CC}" srcOrd="0" destOrd="0" presId="urn:microsoft.com/office/officeart/2005/8/layout/chevron2"/>
    <dgm:cxn modelId="{D6506907-42A9-483B-B512-724F030F8921}" srcId="{6570777E-5CDC-4A9E-B8FE-9CEE3F3C5D57}" destId="{3441DD51-1F0F-495A-9C3F-B1D532D4AD75}" srcOrd="2" destOrd="0" parTransId="{3140934C-D480-4B75-A74D-C36B223D548A}" sibTransId="{245CABA1-CDE7-4276-B2C5-2481608B9BBA}"/>
    <dgm:cxn modelId="{7A4E9539-95DE-433A-8DC9-94D939FE6F43}" srcId="{BD5560A5-917A-484C-8FD1-B18D06F915CD}" destId="{45249305-998E-431B-8B79-631397AA67B7}" srcOrd="1" destOrd="0" parTransId="{D4E87C68-B9F2-4EFC-9A30-BF8B8A36D705}" sibTransId="{34497A8A-60C1-4E0B-A676-0D25ABB8375A}"/>
    <dgm:cxn modelId="{A9674856-DD88-4B6D-8994-39C044354BB9}" type="presParOf" srcId="{405C2776-D14A-416F-AB36-FA690F82B9FE}" destId="{0D84B56D-DA17-4B37-8C05-D1E13CA74699}" srcOrd="0" destOrd="0" presId="urn:microsoft.com/office/officeart/2005/8/layout/chevron2"/>
    <dgm:cxn modelId="{2A6167FD-9530-4719-B6DE-B53E3BE1E089}" type="presParOf" srcId="{0D84B56D-DA17-4B37-8C05-D1E13CA74699}" destId="{86336071-5E26-44B9-B6A3-4FFF82FC9A1F}" srcOrd="0" destOrd="0" presId="urn:microsoft.com/office/officeart/2005/8/layout/chevron2"/>
    <dgm:cxn modelId="{D212BB95-9165-4EBE-9661-997BE60CFC06}" type="presParOf" srcId="{0D84B56D-DA17-4B37-8C05-D1E13CA74699}" destId="{9606436E-D5FD-492F-8DAE-333A4FCFC8CC}" srcOrd="1" destOrd="0" presId="urn:microsoft.com/office/officeart/2005/8/layout/chevron2"/>
    <dgm:cxn modelId="{EDEC377C-FC91-48A1-AF9F-F4863C5EB5F3}" type="presParOf" srcId="{405C2776-D14A-416F-AB36-FA690F82B9FE}" destId="{AA367480-78BC-4ACC-8EB8-0EB047B63E86}" srcOrd="1" destOrd="0" presId="urn:microsoft.com/office/officeart/2005/8/layout/chevron2"/>
    <dgm:cxn modelId="{DF9FC115-249E-4E42-B101-6D08653AB43B}" type="presParOf" srcId="{405C2776-D14A-416F-AB36-FA690F82B9FE}" destId="{3A917CD1-1ED1-4EBA-93B9-FF5F88F2C524}" srcOrd="2" destOrd="0" presId="urn:microsoft.com/office/officeart/2005/8/layout/chevron2"/>
    <dgm:cxn modelId="{32364EDB-CD0A-48FF-8EC1-80EDD64FB297}" type="presParOf" srcId="{3A917CD1-1ED1-4EBA-93B9-FF5F88F2C524}" destId="{BE4200A7-3911-43BC-A1B7-CF67BB530728}" srcOrd="0" destOrd="0" presId="urn:microsoft.com/office/officeart/2005/8/layout/chevron2"/>
    <dgm:cxn modelId="{1A8E4C3E-446A-41ED-BC80-2704E061A0D4}" type="presParOf" srcId="{3A917CD1-1ED1-4EBA-93B9-FF5F88F2C524}" destId="{AD997530-C32E-4288-82D2-86E12DDAC701}" srcOrd="1" destOrd="0" presId="urn:microsoft.com/office/officeart/2005/8/layout/chevron2"/>
    <dgm:cxn modelId="{AF767743-2B42-4B6C-8AE1-575304A4BBBE}" type="presParOf" srcId="{405C2776-D14A-416F-AB36-FA690F82B9FE}" destId="{EC49FE6F-2CA5-4B82-8CCC-658152184141}" srcOrd="3" destOrd="0" presId="urn:microsoft.com/office/officeart/2005/8/layout/chevron2"/>
    <dgm:cxn modelId="{A80D03A3-9093-4BDF-AE06-B680EA97B6AF}" type="presParOf" srcId="{405C2776-D14A-416F-AB36-FA690F82B9FE}" destId="{60FB78C7-599F-43C0-A6F0-EE68B49AEABF}" srcOrd="4" destOrd="0" presId="urn:microsoft.com/office/officeart/2005/8/layout/chevron2"/>
    <dgm:cxn modelId="{712B703B-9370-40F5-903A-C0284E7612E8}" type="presParOf" srcId="{60FB78C7-599F-43C0-A6F0-EE68B49AEABF}" destId="{CEE8EE5C-E54E-417B-A505-72824773CB6B}" srcOrd="0" destOrd="0" presId="urn:microsoft.com/office/officeart/2005/8/layout/chevron2"/>
    <dgm:cxn modelId="{534A6549-1C01-42A8-8767-C2096E2B6672}" type="presParOf" srcId="{60FB78C7-599F-43C0-A6F0-EE68B49AEABF}" destId="{696A083D-E6BA-47F4-821B-303047D0379F}" srcOrd="1" destOrd="0" presId="urn:microsoft.com/office/officeart/2005/8/layout/chevron2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5E5A34-83F4-46AE-B25B-201D6523329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40F5D2A-3401-4E73-B6B4-460FCB0A4F0C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mclass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61D9170-B01C-4466-A5CE-CFD4B3D2BE5C}" type="parTrans" cxnId="{14DADEF1-46C5-4CDC-8C9F-19A83CBF9FCC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24A028A-D9E6-47B3-A8FE-AF21E699586D}" type="sibTrans" cxnId="{14DADEF1-46C5-4CDC-8C9F-19A83CBF9FCC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E2D2EDFF-D456-4901-83C2-AF68FBA18598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C6366EA-57F8-497B-B432-8A9F3D9E4C11}" type="parTrans" cxnId="{CC9C4A08-7FDC-404E-BDC6-D1C225C1D86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3476D56-A5A6-4E1E-8242-F44466D2CB11}" type="sibTrans" cxnId="{CC9C4A08-7FDC-404E-BDC6-D1C225C1D86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570777E-5CDC-4A9E-B8FE-9CEE3F3C5D57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classinfo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73575E7-B3BF-41B0-94A1-CF2501DF2690}" type="parTrans" cxnId="{371E0FF9-4A9F-4E70-B4F9-7AC3E116F630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A58286F-5F01-43E5-BA74-C48E84253098}" type="sibTrans" cxnId="{371E0FF9-4A9F-4E70-B4F9-7AC3E116F630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A0B2663-072F-4EA4-9B9F-DCB7CD8E5E91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Stunum</a:t>
          </a:r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1868BBF8-9781-4D4E-8C23-94DE432114CF}" type="parTrans" cxnId="{EB28E9F1-685A-49E9-95E4-B0F796AB0FEB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2CDB6EE-8943-4801-B2CF-1F49FFFA3F01}" type="sibTrans" cxnId="{EB28E9F1-685A-49E9-95E4-B0F796AB0FEB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441DD51-1F0F-495A-9C3F-B1D532D4AD7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Score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3140934C-D480-4B75-A74D-C36B223D548A}" type="parTrans" cxnId="{D6506907-42A9-483B-B512-724F030F892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245CABA1-CDE7-4276-B2C5-2481608B9BBA}" type="sibTrans" cxnId="{D6506907-42A9-483B-B512-724F030F8921}">
      <dgm:prSet/>
      <dgm:spPr/>
      <dgm:t>
        <a:bodyPr/>
        <a:lstStyle/>
        <a:p>
          <a:pPr latinLnBrk="1"/>
          <a:endParaRPr lang="ko-KR" altLang="en-US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0F784C6-DDBC-4696-89D3-B59D02733269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74A22D7-8E09-499A-BEC2-F666021A6903}" type="parTrans" cxnId="{2E20D2DF-92F5-4464-B501-40E50451ADCE}">
      <dgm:prSet/>
      <dgm:spPr/>
      <dgm:t>
        <a:bodyPr/>
        <a:lstStyle/>
        <a:p>
          <a:pPr latinLnBrk="1"/>
          <a:endParaRPr lang="ko-KR" altLang="en-US"/>
        </a:p>
      </dgm:t>
    </dgm:pt>
    <dgm:pt modelId="{7DD5F233-A91E-4920-9C36-E524B4C0312B}" type="sibTrans" cxnId="{2E20D2DF-92F5-4464-B501-40E50451ADCE}">
      <dgm:prSet/>
      <dgm:spPr/>
      <dgm:t>
        <a:bodyPr/>
        <a:lstStyle/>
        <a:p>
          <a:pPr latinLnBrk="1"/>
          <a:endParaRPr lang="ko-KR" altLang="en-US"/>
        </a:p>
      </dgm:t>
    </dgm:pt>
    <dgm:pt modelId="{4E2A81D4-8F46-4A64-8658-8DCC5C969C5F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Clsnum</a:t>
          </a:r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51DFC4B-8D49-47D0-9331-E704F87ECB8B}" type="parTrans" cxnId="{2AA88FC1-D481-4175-B057-CB185A2DCBDA}">
      <dgm:prSet/>
      <dgm:spPr/>
      <dgm:t>
        <a:bodyPr/>
        <a:lstStyle/>
        <a:p>
          <a:pPr latinLnBrk="1"/>
          <a:endParaRPr lang="ko-KR" altLang="en-US"/>
        </a:p>
      </dgm:t>
    </dgm:pt>
    <dgm:pt modelId="{28F18518-8636-44C1-A7F3-3A20971B0177}" type="sibTrans" cxnId="{2AA88FC1-D481-4175-B057-CB185A2DCBDA}">
      <dgm:prSet/>
      <dgm:spPr/>
      <dgm:t>
        <a:bodyPr/>
        <a:lstStyle/>
        <a:p>
          <a:pPr latinLnBrk="1"/>
          <a:endParaRPr lang="ko-KR" altLang="en-US"/>
        </a:p>
      </dgm:t>
    </dgm:pt>
    <dgm:pt modelId="{065710F1-D1ED-46A2-A130-677B05B17D1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Score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B27E048D-1E04-439F-92EF-040D1EFA6366}" type="parTrans" cxnId="{5CD4982B-82D3-40A7-85A6-51AB993C1D14}">
      <dgm:prSet/>
      <dgm:spPr/>
      <dgm:t>
        <a:bodyPr/>
        <a:lstStyle/>
        <a:p>
          <a:pPr latinLnBrk="1"/>
          <a:endParaRPr lang="ko-KR" altLang="en-US"/>
        </a:p>
      </dgm:t>
    </dgm:pt>
    <dgm:pt modelId="{9E7EF9A6-2E46-42F5-A87D-403095FDD500}" type="sibTrans" cxnId="{5CD4982B-82D3-40A7-85A6-51AB993C1D14}">
      <dgm:prSet/>
      <dgm:spPr/>
      <dgm:t>
        <a:bodyPr/>
        <a:lstStyle/>
        <a:p>
          <a:pPr latinLnBrk="1"/>
          <a:endParaRPr lang="ko-KR" altLang="en-US"/>
        </a:p>
      </dgm:t>
    </dgm:pt>
    <dgm:pt modelId="{1A3F91C9-5934-421B-9A2C-826E26C70112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Mpnum</a:t>
          </a:r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D0642041-4D2C-4A21-8D4A-EF0F66DFB187}" type="parTrans" cxnId="{2789C43B-E312-4725-AE81-22E7712E7BAE}">
      <dgm:prSet/>
      <dgm:spPr/>
      <dgm:t>
        <a:bodyPr/>
        <a:lstStyle/>
        <a:p>
          <a:pPr latinLnBrk="1"/>
          <a:endParaRPr lang="ko-KR" altLang="en-US"/>
        </a:p>
      </dgm:t>
    </dgm:pt>
    <dgm:pt modelId="{A7A00868-D654-4289-A2A6-5B9FAAD00815}" type="sibTrans" cxnId="{2789C43B-E312-4725-AE81-22E7712E7BAE}">
      <dgm:prSet/>
      <dgm:spPr/>
      <dgm:t>
        <a:bodyPr/>
        <a:lstStyle/>
        <a:p>
          <a:pPr latinLnBrk="1"/>
          <a:endParaRPr lang="ko-KR" altLang="en-US"/>
        </a:p>
      </dgm:t>
    </dgm:pt>
    <dgm:pt modelId="{AAD34A25-808F-492C-BEC7-94DD632AAEC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ranks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D3E7BD96-31B2-4235-AA8D-8EC6A670826C}" type="parTrans" cxnId="{777EFEFE-BC31-4DCD-BC53-8D64B56A77CA}">
      <dgm:prSet/>
      <dgm:spPr/>
      <dgm:t>
        <a:bodyPr/>
        <a:lstStyle/>
        <a:p>
          <a:pPr latinLnBrk="1"/>
          <a:endParaRPr lang="ko-KR" altLang="en-US"/>
        </a:p>
      </dgm:t>
    </dgm:pt>
    <dgm:pt modelId="{66C01D6E-9BF4-43C0-B3B1-AD0E2DE3CE11}" type="sibTrans" cxnId="{777EFEFE-BC31-4DCD-BC53-8D64B56A77CA}">
      <dgm:prSet/>
      <dgm:spPr/>
      <dgm:t>
        <a:bodyPr/>
        <a:lstStyle/>
        <a:p>
          <a:pPr latinLnBrk="1"/>
          <a:endParaRPr lang="ko-KR" altLang="en-US"/>
        </a:p>
      </dgm:t>
    </dgm:pt>
    <dgm:pt modelId="{405C2776-D14A-416F-AB36-FA690F82B9FE}" type="pres">
      <dgm:prSet presAssocID="{635E5A34-83F4-46AE-B25B-201D652332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84B56D-DA17-4B37-8C05-D1E13CA74699}" type="pres">
      <dgm:prSet presAssocID="{F40F5D2A-3401-4E73-B6B4-460FCB0A4F0C}" presName="composite" presStyleCnt="0"/>
      <dgm:spPr/>
    </dgm:pt>
    <dgm:pt modelId="{86336071-5E26-44B9-B6A3-4FFF82FC9A1F}" type="pres">
      <dgm:prSet presAssocID="{F40F5D2A-3401-4E73-B6B4-460FCB0A4F0C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06436E-D5FD-492F-8DAE-333A4FCFC8CC}" type="pres">
      <dgm:prSet presAssocID="{F40F5D2A-3401-4E73-B6B4-460FCB0A4F0C}" presName="descendantText" presStyleLbl="alignAcc1" presStyleIdx="0" presStyleCnt="2" custLinFactNeighborX="36802" custLinFactNeighborY="-57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67480-78BC-4ACC-8EB8-0EB047B63E86}" type="pres">
      <dgm:prSet presAssocID="{B24A028A-D9E6-47B3-A8FE-AF21E699586D}" presName="sp" presStyleCnt="0"/>
      <dgm:spPr/>
    </dgm:pt>
    <dgm:pt modelId="{3A917CD1-1ED1-4EBA-93B9-FF5F88F2C524}" type="pres">
      <dgm:prSet presAssocID="{6570777E-5CDC-4A9E-B8FE-9CEE3F3C5D57}" presName="composite" presStyleCnt="0"/>
      <dgm:spPr/>
    </dgm:pt>
    <dgm:pt modelId="{BE4200A7-3911-43BC-A1B7-CF67BB530728}" type="pres">
      <dgm:prSet presAssocID="{6570777E-5CDC-4A9E-B8FE-9CEE3F3C5D57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997530-C32E-4288-82D2-86E12DDAC701}" type="pres">
      <dgm:prSet presAssocID="{6570777E-5CDC-4A9E-B8FE-9CEE3F3C5D57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EA26D9B-0C1A-4C7F-AC6B-57E4AF5EB4F9}" type="presOf" srcId="{F40F5D2A-3401-4E73-B6B4-460FCB0A4F0C}" destId="{86336071-5E26-44B9-B6A3-4FFF82FC9A1F}" srcOrd="0" destOrd="0" presId="urn:microsoft.com/office/officeart/2005/8/layout/chevron2"/>
    <dgm:cxn modelId="{635267FA-E155-40C3-A6E1-6F9F64D40AFA}" type="presOf" srcId="{4E2A81D4-8F46-4A64-8658-8DCC5C969C5F}" destId="{AD997530-C32E-4288-82D2-86E12DDAC701}" srcOrd="0" destOrd="1" presId="urn:microsoft.com/office/officeart/2005/8/layout/chevron2"/>
    <dgm:cxn modelId="{CC9C4A08-7FDC-404E-BDC6-D1C225C1D861}" srcId="{F40F5D2A-3401-4E73-B6B4-460FCB0A4F0C}" destId="{E2D2EDFF-D456-4901-83C2-AF68FBA18598}" srcOrd="0" destOrd="0" parTransId="{0C6366EA-57F8-497B-B432-8A9F3D9E4C11}" sibTransId="{F3476D56-A5A6-4E1E-8242-F44466D2CB11}"/>
    <dgm:cxn modelId="{09BDDAEE-7C84-4588-8951-C5F0B25395F4}" type="presOf" srcId="{AAD34A25-808F-492C-BEC7-94DD632AAEC5}" destId="{AD997530-C32E-4288-82D2-86E12DDAC701}" srcOrd="0" destOrd="3" presId="urn:microsoft.com/office/officeart/2005/8/layout/chevron2"/>
    <dgm:cxn modelId="{2B87233F-4DDE-4B43-ABE8-EC1FFB70A305}" type="presOf" srcId="{3A0B2663-072F-4EA4-9B9F-DCB7CD8E5E91}" destId="{AD997530-C32E-4288-82D2-86E12DDAC701}" srcOrd="0" destOrd="0" presId="urn:microsoft.com/office/officeart/2005/8/layout/chevron2"/>
    <dgm:cxn modelId="{8E483548-36EE-4623-BDCF-75619062AA90}" type="presOf" srcId="{F0F784C6-DDBC-4696-89D3-B59D02733269}" destId="{9606436E-D5FD-492F-8DAE-333A4FCFC8CC}" srcOrd="0" destOrd="1" presId="urn:microsoft.com/office/officeart/2005/8/layout/chevron2"/>
    <dgm:cxn modelId="{E6BC8AE0-C134-4145-8A01-494EE601502F}" type="presOf" srcId="{3441DD51-1F0F-495A-9C3F-B1D532D4AD75}" destId="{AD997530-C32E-4288-82D2-86E12DDAC701}" srcOrd="0" destOrd="2" presId="urn:microsoft.com/office/officeart/2005/8/layout/chevron2"/>
    <dgm:cxn modelId="{5CD4982B-82D3-40A7-85A6-51AB993C1D14}" srcId="{F40F5D2A-3401-4E73-B6B4-460FCB0A4F0C}" destId="{065710F1-D1ED-46A2-A130-677B05B17D17}" srcOrd="2" destOrd="0" parTransId="{B27E048D-1E04-439F-92EF-040D1EFA6366}" sibTransId="{9E7EF9A6-2E46-42F5-A87D-403095FDD500}"/>
    <dgm:cxn modelId="{EC214E01-1624-450B-8C99-948D3B5AE92D}" type="presOf" srcId="{065710F1-D1ED-46A2-A130-677B05B17D17}" destId="{9606436E-D5FD-492F-8DAE-333A4FCFC8CC}" srcOrd="0" destOrd="2" presId="urn:microsoft.com/office/officeart/2005/8/layout/chevron2"/>
    <dgm:cxn modelId="{54B60C25-F63D-473F-9393-EAAB29C02147}" type="presOf" srcId="{635E5A34-83F4-46AE-B25B-201D6523329E}" destId="{405C2776-D14A-416F-AB36-FA690F82B9FE}" srcOrd="0" destOrd="0" presId="urn:microsoft.com/office/officeart/2005/8/layout/chevron2"/>
    <dgm:cxn modelId="{6A1A6317-1930-4A4D-8D71-415B53955776}" type="presOf" srcId="{1A3F91C9-5934-421B-9A2C-826E26C70112}" destId="{9606436E-D5FD-492F-8DAE-333A4FCFC8CC}" srcOrd="0" destOrd="3" presId="urn:microsoft.com/office/officeart/2005/8/layout/chevron2"/>
    <dgm:cxn modelId="{371E0FF9-4A9F-4E70-B4F9-7AC3E116F630}" srcId="{635E5A34-83F4-46AE-B25B-201D6523329E}" destId="{6570777E-5CDC-4A9E-B8FE-9CEE3F3C5D57}" srcOrd="1" destOrd="0" parTransId="{073575E7-B3BF-41B0-94A1-CF2501DF2690}" sibTransId="{0A58286F-5F01-43E5-BA74-C48E84253098}"/>
    <dgm:cxn modelId="{2AA88FC1-D481-4175-B057-CB185A2DCBDA}" srcId="{6570777E-5CDC-4A9E-B8FE-9CEE3F3C5D57}" destId="{4E2A81D4-8F46-4A64-8658-8DCC5C969C5F}" srcOrd="1" destOrd="0" parTransId="{F51DFC4B-8D49-47D0-9331-E704F87ECB8B}" sibTransId="{28F18518-8636-44C1-A7F3-3A20971B0177}"/>
    <dgm:cxn modelId="{777EFEFE-BC31-4DCD-BC53-8D64B56A77CA}" srcId="{6570777E-5CDC-4A9E-B8FE-9CEE3F3C5D57}" destId="{AAD34A25-808F-492C-BEC7-94DD632AAEC5}" srcOrd="3" destOrd="0" parTransId="{D3E7BD96-31B2-4235-AA8D-8EC6A670826C}" sibTransId="{66C01D6E-9BF4-43C0-B3B1-AD0E2DE3CE11}"/>
    <dgm:cxn modelId="{2789C43B-E312-4725-AE81-22E7712E7BAE}" srcId="{F40F5D2A-3401-4E73-B6B4-460FCB0A4F0C}" destId="{1A3F91C9-5934-421B-9A2C-826E26C70112}" srcOrd="3" destOrd="0" parTransId="{D0642041-4D2C-4A21-8D4A-EF0F66DFB187}" sibTransId="{A7A00868-D654-4289-A2A6-5B9FAAD00815}"/>
    <dgm:cxn modelId="{EB28E9F1-685A-49E9-95E4-B0F796AB0FEB}" srcId="{6570777E-5CDC-4A9E-B8FE-9CEE3F3C5D57}" destId="{3A0B2663-072F-4EA4-9B9F-DCB7CD8E5E91}" srcOrd="0" destOrd="0" parTransId="{1868BBF8-9781-4D4E-8C23-94DE432114CF}" sibTransId="{F2CDB6EE-8943-4801-B2CF-1F49FFFA3F01}"/>
    <dgm:cxn modelId="{5E343905-0116-402B-8332-D87AA7EACC88}" type="presOf" srcId="{6570777E-5CDC-4A9E-B8FE-9CEE3F3C5D57}" destId="{BE4200A7-3911-43BC-A1B7-CF67BB530728}" srcOrd="0" destOrd="0" presId="urn:microsoft.com/office/officeart/2005/8/layout/chevron2"/>
    <dgm:cxn modelId="{2E20D2DF-92F5-4464-B501-40E50451ADCE}" srcId="{F40F5D2A-3401-4E73-B6B4-460FCB0A4F0C}" destId="{F0F784C6-DDBC-4696-89D3-B59D02733269}" srcOrd="1" destOrd="0" parTransId="{074A22D7-8E09-499A-BEC2-F666021A6903}" sibTransId="{7DD5F233-A91E-4920-9C36-E524B4C0312B}"/>
    <dgm:cxn modelId="{14DADEF1-46C5-4CDC-8C9F-19A83CBF9FCC}" srcId="{635E5A34-83F4-46AE-B25B-201D6523329E}" destId="{F40F5D2A-3401-4E73-B6B4-460FCB0A4F0C}" srcOrd="0" destOrd="0" parTransId="{561D9170-B01C-4466-A5CE-CFD4B3D2BE5C}" sibTransId="{B24A028A-D9E6-47B3-A8FE-AF21E699586D}"/>
    <dgm:cxn modelId="{2B477198-D36A-46D7-BC22-2B9414D5BF36}" type="presOf" srcId="{E2D2EDFF-D456-4901-83C2-AF68FBA18598}" destId="{9606436E-D5FD-492F-8DAE-333A4FCFC8CC}" srcOrd="0" destOrd="0" presId="urn:microsoft.com/office/officeart/2005/8/layout/chevron2"/>
    <dgm:cxn modelId="{D6506907-42A9-483B-B512-724F030F8921}" srcId="{6570777E-5CDC-4A9E-B8FE-9CEE3F3C5D57}" destId="{3441DD51-1F0F-495A-9C3F-B1D532D4AD75}" srcOrd="2" destOrd="0" parTransId="{3140934C-D480-4B75-A74D-C36B223D548A}" sibTransId="{245CABA1-CDE7-4276-B2C5-2481608B9BBA}"/>
    <dgm:cxn modelId="{A9674856-DD88-4B6D-8994-39C044354BB9}" type="presParOf" srcId="{405C2776-D14A-416F-AB36-FA690F82B9FE}" destId="{0D84B56D-DA17-4B37-8C05-D1E13CA74699}" srcOrd="0" destOrd="0" presId="urn:microsoft.com/office/officeart/2005/8/layout/chevron2"/>
    <dgm:cxn modelId="{2A6167FD-9530-4719-B6DE-B53E3BE1E089}" type="presParOf" srcId="{0D84B56D-DA17-4B37-8C05-D1E13CA74699}" destId="{86336071-5E26-44B9-B6A3-4FFF82FC9A1F}" srcOrd="0" destOrd="0" presId="urn:microsoft.com/office/officeart/2005/8/layout/chevron2"/>
    <dgm:cxn modelId="{D212BB95-9165-4EBE-9661-997BE60CFC06}" type="presParOf" srcId="{0D84B56D-DA17-4B37-8C05-D1E13CA74699}" destId="{9606436E-D5FD-492F-8DAE-333A4FCFC8CC}" srcOrd="1" destOrd="0" presId="urn:microsoft.com/office/officeart/2005/8/layout/chevron2"/>
    <dgm:cxn modelId="{EDEC377C-FC91-48A1-AF9F-F4863C5EB5F3}" type="presParOf" srcId="{405C2776-D14A-416F-AB36-FA690F82B9FE}" destId="{AA367480-78BC-4ACC-8EB8-0EB047B63E86}" srcOrd="1" destOrd="0" presId="urn:microsoft.com/office/officeart/2005/8/layout/chevron2"/>
    <dgm:cxn modelId="{DF9FC115-249E-4E42-B101-6D08653AB43B}" type="presParOf" srcId="{405C2776-D14A-416F-AB36-FA690F82B9FE}" destId="{3A917CD1-1ED1-4EBA-93B9-FF5F88F2C524}" srcOrd="2" destOrd="0" presId="urn:microsoft.com/office/officeart/2005/8/layout/chevron2"/>
    <dgm:cxn modelId="{32364EDB-CD0A-48FF-8EC1-80EDD64FB297}" type="presParOf" srcId="{3A917CD1-1ED1-4EBA-93B9-FF5F88F2C524}" destId="{BE4200A7-3911-43BC-A1B7-CF67BB530728}" srcOrd="0" destOrd="0" presId="urn:microsoft.com/office/officeart/2005/8/layout/chevron2"/>
    <dgm:cxn modelId="{1A8E4C3E-446A-41ED-BC80-2704E061A0D4}" type="presParOf" srcId="{3A917CD1-1ED1-4EBA-93B9-FF5F88F2C524}" destId="{AD997530-C32E-4288-82D2-86E12DDAC701}" srcOrd="1" destOrd="0" presId="urn:microsoft.com/office/officeart/2005/8/layout/chevron2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DB94B5-39AC-4208-AFCA-DBE03AFA7B3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591C80-11E1-44B9-B661-0E2C424B0C0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권 병 진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ED697BF7-115F-4AD1-8288-C77592214BB7}" type="parTrans" cxnId="{1DF227ED-9F4C-436C-984D-FD926998927D}">
      <dgm:prSet/>
      <dgm:spPr/>
      <dgm:t>
        <a:bodyPr/>
        <a:lstStyle/>
        <a:p>
          <a:pPr latinLnBrk="1"/>
          <a:endParaRPr lang="ko-KR" altLang="en-US"/>
        </a:p>
      </dgm:t>
    </dgm:pt>
    <dgm:pt modelId="{8AF5EB91-23F3-4342-AF36-777138625FF8}" type="sibTrans" cxnId="{1DF227ED-9F4C-436C-984D-FD926998927D}">
      <dgm:prSet/>
      <dgm:spPr/>
      <dgm:t>
        <a:bodyPr/>
        <a:lstStyle/>
        <a:p>
          <a:pPr latinLnBrk="1"/>
          <a:endParaRPr lang="ko-KR" altLang="en-US"/>
        </a:p>
      </dgm:t>
    </dgm:pt>
    <dgm:pt modelId="{1C072F23-EF8C-4DBD-9A82-DCF2F15402E0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타 언어와 다르게 문법이 직설적이며</a:t>
          </a:r>
          <a:r>
            <a:rPr lang="en-US" altLang="ko-KR" sz="20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, </a:t>
          </a:r>
          <a:r>
            <a:rPr lang="ko-KR" altLang="en-US" sz="20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영어 문법 그 자체같은 느낌이 강해 생각보다 어려웠다</a:t>
          </a:r>
          <a:r>
            <a:rPr lang="en-US" altLang="ko-KR" sz="20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. </a:t>
          </a:r>
          <a:endParaRPr lang="ko-KR" altLang="en-US" sz="20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088051E2-6241-4251-BD46-5BD02067915E}" type="parTrans" cxnId="{79DC78F1-B4D6-4880-843C-A7773E096474}">
      <dgm:prSet/>
      <dgm:spPr/>
      <dgm:t>
        <a:bodyPr/>
        <a:lstStyle/>
        <a:p>
          <a:pPr latinLnBrk="1"/>
          <a:endParaRPr lang="ko-KR" altLang="en-US"/>
        </a:p>
      </dgm:t>
    </dgm:pt>
    <dgm:pt modelId="{BBC9B9FF-6BD3-46C2-ACB8-D6916E0BB9A0}" type="sibTrans" cxnId="{79DC78F1-B4D6-4880-843C-A7773E096474}">
      <dgm:prSet/>
      <dgm:spPr/>
      <dgm:t>
        <a:bodyPr/>
        <a:lstStyle/>
        <a:p>
          <a:pPr latinLnBrk="1"/>
          <a:endParaRPr lang="ko-KR" altLang="en-US"/>
        </a:p>
      </dgm:t>
    </dgm:pt>
    <dgm:pt modelId="{E303BD08-9DBD-41F6-8E7E-3BB85E88CA48}">
      <dgm:prSet phldrT="[텍스트]" custT="1"/>
      <dgm:spPr/>
      <dgm:t>
        <a:bodyPr/>
        <a:lstStyle/>
        <a:p>
          <a:pPr latinLnBrk="1"/>
          <a:r>
            <a:rPr lang="en-US" altLang="ko-KR" sz="4700" dirty="0" smtClean="0"/>
            <a:t> </a:t>
          </a:r>
          <a:r>
            <a:rPr lang="ko-KR" altLang="en-US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기존 </a:t>
          </a:r>
          <a:r>
            <a:rPr lang="en-US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</a:t>
          </a:r>
          <a:r>
            <a:rPr lang="ko-KR" altLang="en-US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언어와 </a:t>
          </a:r>
          <a:r>
            <a:rPr lang="en-US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JAVA</a:t>
          </a:r>
          <a:r>
            <a:rPr lang="ko-KR" altLang="en-US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와 달리 개념이 다른 프로그램이라서 생소했지만 구현 해보니까 즐거웠습니다</a:t>
          </a:r>
          <a:r>
            <a:rPr lang="en-US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.</a:t>
          </a:r>
          <a:r>
            <a:rPr lang="ko-KR" altLang="en-US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</a:t>
          </a:r>
          <a:endParaRPr lang="ko-KR" altLang="en-US" sz="18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9FCC4EAB-7BA9-4DE3-9050-C9F5D95E8955}" type="parTrans" cxnId="{5625744E-E645-4F75-B427-2618CD01A131}">
      <dgm:prSet/>
      <dgm:spPr/>
      <dgm:t>
        <a:bodyPr/>
        <a:lstStyle/>
        <a:p>
          <a:pPr latinLnBrk="1"/>
          <a:endParaRPr lang="ko-KR" altLang="en-US"/>
        </a:p>
      </dgm:t>
    </dgm:pt>
    <dgm:pt modelId="{931F4DD7-7730-4311-8881-8C1B276371FB}" type="sibTrans" cxnId="{5625744E-E645-4F75-B427-2618CD01A131}">
      <dgm:prSet/>
      <dgm:spPr/>
      <dgm:t>
        <a:bodyPr/>
        <a:lstStyle/>
        <a:p>
          <a:pPr latinLnBrk="1"/>
          <a:endParaRPr lang="ko-KR" altLang="en-US"/>
        </a:p>
      </dgm:t>
    </dgm:pt>
    <dgm:pt modelId="{8EF7DC1D-3A4B-4F17-831F-4C5BB94AD36E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홍 주 환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6BC9DACC-B282-4344-B515-8568D9E056CA}" type="parTrans" cxnId="{42EC966D-B060-4E66-A1EA-3E594701A28C}">
      <dgm:prSet/>
      <dgm:spPr/>
      <dgm:t>
        <a:bodyPr/>
        <a:lstStyle/>
        <a:p>
          <a:pPr latinLnBrk="1"/>
          <a:endParaRPr lang="ko-KR" altLang="en-US"/>
        </a:p>
      </dgm:t>
    </dgm:pt>
    <dgm:pt modelId="{ABEF4A45-18C5-4C27-A8FD-E687B37648B3}" type="sibTrans" cxnId="{42EC966D-B060-4E66-A1EA-3E594701A28C}">
      <dgm:prSet/>
      <dgm:spPr/>
      <dgm:t>
        <a:bodyPr/>
        <a:lstStyle/>
        <a:p>
          <a:pPr latinLnBrk="1"/>
          <a:endParaRPr lang="ko-KR" altLang="en-US"/>
        </a:p>
      </dgm:t>
    </dgm:pt>
    <dgm:pt modelId="{EE1B8B7F-4AD3-47F2-904B-EB702A36DC0F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SQL</a:t>
          </a:r>
          <a:r>
            <a:rPr lang="ko-KR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문법과 기능에 대해서 새로 알게</a:t>
          </a:r>
          <a:r>
            <a:rPr lang="en-US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</a:t>
          </a:r>
          <a:r>
            <a:rPr lang="ko-KR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되었고</a:t>
          </a:r>
          <a:r>
            <a:rPr lang="en-US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,</a:t>
          </a:r>
          <a:r>
            <a:rPr lang="ko-KR" altLang="ko-KR" sz="18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몰랐던 기능들을 배우는 것이 흥미로웠습니다</a:t>
          </a:r>
          <a:endParaRPr lang="ko-KR" altLang="en-US" sz="18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CF718CF5-1378-487F-9465-DF03BBDEE4C8}" type="parTrans" cxnId="{4DB881A4-D8CF-4569-8238-2D4A58F785B3}">
      <dgm:prSet/>
      <dgm:spPr/>
      <dgm:t>
        <a:bodyPr/>
        <a:lstStyle/>
        <a:p>
          <a:pPr latinLnBrk="1"/>
          <a:endParaRPr lang="ko-KR" altLang="en-US"/>
        </a:p>
      </dgm:t>
    </dgm:pt>
    <dgm:pt modelId="{F9FE2B02-8588-4F45-B4AD-6CBCE70A7EBC}" type="sibTrans" cxnId="{4DB881A4-D8CF-4569-8238-2D4A58F785B3}">
      <dgm:prSet/>
      <dgm:spPr/>
      <dgm:t>
        <a:bodyPr/>
        <a:lstStyle/>
        <a:p>
          <a:pPr latinLnBrk="1"/>
          <a:endParaRPr lang="ko-KR" altLang="en-US"/>
        </a:p>
      </dgm:t>
    </dgm:pt>
    <dgm:pt modelId="{40BD588C-15E9-411A-BE8B-AB76D10B6CD4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데이터를 직접 다루는 프로그래밍이 매우 흥미롭게 느껴졌습니다</a:t>
          </a:r>
          <a:r>
            <a:rPr lang="en-US" altLang="ko-KR" sz="20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.</a:t>
          </a:r>
          <a:endParaRPr lang="ko-KR" altLang="en-US" sz="20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7251FC38-98FD-4856-8B87-604A38A50CE5}" type="parTrans" cxnId="{B43EBA2C-CAC2-41F7-97C7-404C2E9C71C0}">
      <dgm:prSet/>
      <dgm:spPr/>
      <dgm:t>
        <a:bodyPr/>
        <a:lstStyle/>
        <a:p>
          <a:pPr latinLnBrk="1"/>
          <a:endParaRPr lang="ko-KR" altLang="en-US"/>
        </a:p>
      </dgm:t>
    </dgm:pt>
    <dgm:pt modelId="{DD2907E0-4055-4DD8-A801-AD1631F71CF8}" type="sibTrans" cxnId="{B43EBA2C-CAC2-41F7-97C7-404C2E9C71C0}">
      <dgm:prSet/>
      <dgm:spPr/>
      <dgm:t>
        <a:bodyPr/>
        <a:lstStyle/>
        <a:p>
          <a:pPr latinLnBrk="1"/>
          <a:endParaRPr lang="ko-KR" altLang="en-US"/>
        </a:p>
      </dgm:t>
    </dgm:pt>
    <dgm:pt modelId="{BD27667A-1A03-4000-8170-4BFDA4FD9D5C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신 예 원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50ECFC28-27FE-4BB4-9CBE-C8CC50ED00EF}" type="parTrans" cxnId="{31E19054-0573-4167-B79D-9A19CCC70A91}">
      <dgm:prSet/>
      <dgm:spPr/>
      <dgm:t>
        <a:bodyPr/>
        <a:lstStyle/>
        <a:p>
          <a:pPr latinLnBrk="1"/>
          <a:endParaRPr lang="ko-KR" altLang="en-US"/>
        </a:p>
      </dgm:t>
    </dgm:pt>
    <dgm:pt modelId="{BDCF72CF-1323-4157-B096-9F515F25521E}" type="sibTrans" cxnId="{31E19054-0573-4167-B79D-9A19CCC70A91}">
      <dgm:prSet/>
      <dgm:spPr/>
      <dgm:t>
        <a:bodyPr/>
        <a:lstStyle/>
        <a:p>
          <a:pPr latinLnBrk="1"/>
          <a:endParaRPr lang="ko-KR" altLang="en-US"/>
        </a:p>
      </dgm:t>
    </dgm:pt>
    <dgm:pt modelId="{32EEC124-FDB7-4C75-959A-835EBFA9658D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백 정 윤</a:t>
          </a:r>
          <a:endParaRPr lang="ko-KR" altLang="en-US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gm:t>
    </dgm:pt>
    <dgm:pt modelId="{FC33781F-AB58-4105-A7B6-0F35664571C7}" type="sibTrans" cxnId="{B2FC08D6-A25D-45CE-A3EA-926CCD3B2778}">
      <dgm:prSet/>
      <dgm:spPr/>
      <dgm:t>
        <a:bodyPr/>
        <a:lstStyle/>
        <a:p>
          <a:pPr latinLnBrk="1"/>
          <a:endParaRPr lang="ko-KR" altLang="en-US"/>
        </a:p>
      </dgm:t>
    </dgm:pt>
    <dgm:pt modelId="{4FAB7720-53D0-4D61-8DBD-30B191ED74B2}" type="parTrans" cxnId="{B2FC08D6-A25D-45CE-A3EA-926CCD3B2778}">
      <dgm:prSet/>
      <dgm:spPr/>
      <dgm:t>
        <a:bodyPr/>
        <a:lstStyle/>
        <a:p>
          <a:pPr latinLnBrk="1"/>
          <a:endParaRPr lang="ko-KR" altLang="en-US"/>
        </a:p>
      </dgm:t>
    </dgm:pt>
    <dgm:pt modelId="{08E7F134-37CF-4879-880D-7B7C5A371C7E}" type="pres">
      <dgm:prSet presAssocID="{A7DB94B5-39AC-4208-AFCA-DBE03AFA7B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55EC53-001E-4A04-A79C-4258FD84FF16}" type="pres">
      <dgm:prSet presAssocID="{7B591C80-11E1-44B9-B661-0E2C424B0C0B}" presName="composite" presStyleCnt="0"/>
      <dgm:spPr/>
    </dgm:pt>
    <dgm:pt modelId="{4B3CF3AC-882E-4B96-9034-60017F9C33BF}" type="pres">
      <dgm:prSet presAssocID="{7B591C80-11E1-44B9-B661-0E2C424B0C0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DD424E-41EE-49B1-B742-DD531E103DAB}" type="pres">
      <dgm:prSet presAssocID="{7B591C80-11E1-44B9-B661-0E2C424B0C0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DAB412-0703-4260-ADA5-20DB368B9847}" type="pres">
      <dgm:prSet presAssocID="{8AF5EB91-23F3-4342-AF36-777138625FF8}" presName="space" presStyleCnt="0"/>
      <dgm:spPr/>
    </dgm:pt>
    <dgm:pt modelId="{96C58726-5EE6-4FFA-BA8F-AACD5BB57E07}" type="pres">
      <dgm:prSet presAssocID="{32EEC124-FDB7-4C75-959A-835EBFA9658D}" presName="composite" presStyleCnt="0"/>
      <dgm:spPr/>
    </dgm:pt>
    <dgm:pt modelId="{72690828-04CE-4A2A-9D57-3C6E2BB5C65E}" type="pres">
      <dgm:prSet presAssocID="{32EEC124-FDB7-4C75-959A-835EBFA9658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1F7B1-E625-4507-841A-19E6E73B3B19}" type="pres">
      <dgm:prSet presAssocID="{32EEC124-FDB7-4C75-959A-835EBFA9658D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2C3E01-908A-4B3B-B63F-0965717EA5EE}" type="pres">
      <dgm:prSet presAssocID="{FC33781F-AB58-4105-A7B6-0F35664571C7}" presName="space" presStyleCnt="0"/>
      <dgm:spPr/>
    </dgm:pt>
    <dgm:pt modelId="{7536D859-CC95-4D8F-9435-57D59FC4F0A1}" type="pres">
      <dgm:prSet presAssocID="{8EF7DC1D-3A4B-4F17-831F-4C5BB94AD36E}" presName="composite" presStyleCnt="0"/>
      <dgm:spPr/>
    </dgm:pt>
    <dgm:pt modelId="{889D58BE-8ED5-49FE-B81C-37F5E0A7226E}" type="pres">
      <dgm:prSet presAssocID="{8EF7DC1D-3A4B-4F17-831F-4C5BB94AD36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53E2C6-48E6-42A2-B800-3858DEFCC2D5}" type="pres">
      <dgm:prSet presAssocID="{8EF7DC1D-3A4B-4F17-831F-4C5BB94AD36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2A4B82-FE41-4961-94DA-3168B9884C2F}" type="pres">
      <dgm:prSet presAssocID="{ABEF4A45-18C5-4C27-A8FD-E687B37648B3}" presName="space" presStyleCnt="0"/>
      <dgm:spPr/>
    </dgm:pt>
    <dgm:pt modelId="{E27E341A-3AB6-4E69-AE68-1E2271513695}" type="pres">
      <dgm:prSet presAssocID="{BD27667A-1A03-4000-8170-4BFDA4FD9D5C}" presName="composite" presStyleCnt="0"/>
      <dgm:spPr/>
    </dgm:pt>
    <dgm:pt modelId="{8371B546-D874-4C63-B2FC-D607F244CDD1}" type="pres">
      <dgm:prSet presAssocID="{BD27667A-1A03-4000-8170-4BFDA4FD9D5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5D2EB0-C50A-4890-92DC-2955848F913A}" type="pres">
      <dgm:prSet presAssocID="{BD27667A-1A03-4000-8170-4BFDA4FD9D5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E19054-0573-4167-B79D-9A19CCC70A91}" srcId="{A7DB94B5-39AC-4208-AFCA-DBE03AFA7B33}" destId="{BD27667A-1A03-4000-8170-4BFDA4FD9D5C}" srcOrd="3" destOrd="0" parTransId="{50ECFC28-27FE-4BB4-9CBE-C8CC50ED00EF}" sibTransId="{BDCF72CF-1323-4157-B096-9F515F25521E}"/>
    <dgm:cxn modelId="{1521A877-300A-4F19-85A8-24F30420DF76}" type="presOf" srcId="{1C072F23-EF8C-4DBD-9A82-DCF2F15402E0}" destId="{F0DD424E-41EE-49B1-B742-DD531E103DAB}" srcOrd="0" destOrd="0" presId="urn:microsoft.com/office/officeart/2005/8/layout/hList1"/>
    <dgm:cxn modelId="{91B67114-7656-46C3-8FC3-098DB61B883D}" type="presOf" srcId="{7B591C80-11E1-44B9-B661-0E2C424B0C0B}" destId="{4B3CF3AC-882E-4B96-9034-60017F9C33BF}" srcOrd="0" destOrd="0" presId="urn:microsoft.com/office/officeart/2005/8/layout/hList1"/>
    <dgm:cxn modelId="{7379D968-0382-4630-ADB1-13BEDCB10141}" type="presOf" srcId="{32EEC124-FDB7-4C75-959A-835EBFA9658D}" destId="{72690828-04CE-4A2A-9D57-3C6E2BB5C65E}" srcOrd="0" destOrd="0" presId="urn:microsoft.com/office/officeart/2005/8/layout/hList1"/>
    <dgm:cxn modelId="{42EC966D-B060-4E66-A1EA-3E594701A28C}" srcId="{A7DB94B5-39AC-4208-AFCA-DBE03AFA7B33}" destId="{8EF7DC1D-3A4B-4F17-831F-4C5BB94AD36E}" srcOrd="2" destOrd="0" parTransId="{6BC9DACC-B282-4344-B515-8568D9E056CA}" sibTransId="{ABEF4A45-18C5-4C27-A8FD-E687B37648B3}"/>
    <dgm:cxn modelId="{CC0AC26E-0823-49F5-A0ED-F53B359699D9}" type="presOf" srcId="{A7DB94B5-39AC-4208-AFCA-DBE03AFA7B33}" destId="{08E7F134-37CF-4879-880D-7B7C5A371C7E}" srcOrd="0" destOrd="0" presId="urn:microsoft.com/office/officeart/2005/8/layout/hList1"/>
    <dgm:cxn modelId="{52B160A5-D674-4F41-B286-2C238F678979}" type="presOf" srcId="{8EF7DC1D-3A4B-4F17-831F-4C5BB94AD36E}" destId="{889D58BE-8ED5-49FE-B81C-37F5E0A7226E}" srcOrd="0" destOrd="0" presId="urn:microsoft.com/office/officeart/2005/8/layout/hList1"/>
    <dgm:cxn modelId="{4DB881A4-D8CF-4569-8238-2D4A58F785B3}" srcId="{8EF7DC1D-3A4B-4F17-831F-4C5BB94AD36E}" destId="{EE1B8B7F-4AD3-47F2-904B-EB702A36DC0F}" srcOrd="0" destOrd="0" parTransId="{CF718CF5-1378-487F-9465-DF03BBDEE4C8}" sibTransId="{F9FE2B02-8588-4F45-B4AD-6CBCE70A7EBC}"/>
    <dgm:cxn modelId="{007A023A-6698-416D-AEEF-C758FF15508E}" type="presOf" srcId="{EE1B8B7F-4AD3-47F2-904B-EB702A36DC0F}" destId="{8453E2C6-48E6-42A2-B800-3858DEFCC2D5}" srcOrd="0" destOrd="0" presId="urn:microsoft.com/office/officeart/2005/8/layout/hList1"/>
    <dgm:cxn modelId="{B43EBA2C-CAC2-41F7-97C7-404C2E9C71C0}" srcId="{BD27667A-1A03-4000-8170-4BFDA4FD9D5C}" destId="{40BD588C-15E9-411A-BE8B-AB76D10B6CD4}" srcOrd="0" destOrd="0" parTransId="{7251FC38-98FD-4856-8B87-604A38A50CE5}" sibTransId="{DD2907E0-4055-4DD8-A801-AD1631F71CF8}"/>
    <dgm:cxn modelId="{CD5987D1-793E-4848-9217-5EE035358C2C}" type="presOf" srcId="{BD27667A-1A03-4000-8170-4BFDA4FD9D5C}" destId="{8371B546-D874-4C63-B2FC-D607F244CDD1}" srcOrd="0" destOrd="0" presId="urn:microsoft.com/office/officeart/2005/8/layout/hList1"/>
    <dgm:cxn modelId="{ACBE2650-EC52-43BA-B83D-7FF1D1C6840D}" type="presOf" srcId="{E303BD08-9DBD-41F6-8E7E-3BB85E88CA48}" destId="{5B81F7B1-E625-4507-841A-19E6E73B3B19}" srcOrd="0" destOrd="0" presId="urn:microsoft.com/office/officeart/2005/8/layout/hList1"/>
    <dgm:cxn modelId="{1DF227ED-9F4C-436C-984D-FD926998927D}" srcId="{A7DB94B5-39AC-4208-AFCA-DBE03AFA7B33}" destId="{7B591C80-11E1-44B9-B661-0E2C424B0C0B}" srcOrd="0" destOrd="0" parTransId="{ED697BF7-115F-4AD1-8288-C77592214BB7}" sibTransId="{8AF5EB91-23F3-4342-AF36-777138625FF8}"/>
    <dgm:cxn modelId="{92A0277F-35F6-43FA-AB5C-4B74F02ABE78}" type="presOf" srcId="{40BD588C-15E9-411A-BE8B-AB76D10B6CD4}" destId="{9E5D2EB0-C50A-4890-92DC-2955848F913A}" srcOrd="0" destOrd="0" presId="urn:microsoft.com/office/officeart/2005/8/layout/hList1"/>
    <dgm:cxn modelId="{5625744E-E645-4F75-B427-2618CD01A131}" srcId="{32EEC124-FDB7-4C75-959A-835EBFA9658D}" destId="{E303BD08-9DBD-41F6-8E7E-3BB85E88CA48}" srcOrd="0" destOrd="0" parTransId="{9FCC4EAB-7BA9-4DE3-9050-C9F5D95E8955}" sibTransId="{931F4DD7-7730-4311-8881-8C1B276371FB}"/>
    <dgm:cxn modelId="{B2FC08D6-A25D-45CE-A3EA-926CCD3B2778}" srcId="{A7DB94B5-39AC-4208-AFCA-DBE03AFA7B33}" destId="{32EEC124-FDB7-4C75-959A-835EBFA9658D}" srcOrd="1" destOrd="0" parTransId="{4FAB7720-53D0-4D61-8DBD-30B191ED74B2}" sibTransId="{FC33781F-AB58-4105-A7B6-0F35664571C7}"/>
    <dgm:cxn modelId="{79DC78F1-B4D6-4880-843C-A7773E096474}" srcId="{7B591C80-11E1-44B9-B661-0E2C424B0C0B}" destId="{1C072F23-EF8C-4DBD-9A82-DCF2F15402E0}" srcOrd="0" destOrd="0" parTransId="{088051E2-6241-4251-BD46-5BD02067915E}" sibTransId="{BBC9B9FF-6BD3-46C2-ACB8-D6916E0BB9A0}"/>
    <dgm:cxn modelId="{E96FC4E3-46D4-4F78-A4BA-8834544691CE}" type="presParOf" srcId="{08E7F134-37CF-4879-880D-7B7C5A371C7E}" destId="{DB55EC53-001E-4A04-A79C-4258FD84FF16}" srcOrd="0" destOrd="0" presId="urn:microsoft.com/office/officeart/2005/8/layout/hList1"/>
    <dgm:cxn modelId="{D3641256-FF5A-4908-BD27-61DCBE1E723E}" type="presParOf" srcId="{DB55EC53-001E-4A04-A79C-4258FD84FF16}" destId="{4B3CF3AC-882E-4B96-9034-60017F9C33BF}" srcOrd="0" destOrd="0" presId="urn:microsoft.com/office/officeart/2005/8/layout/hList1"/>
    <dgm:cxn modelId="{A100401D-E10B-4039-8E3F-14CB4A17A028}" type="presParOf" srcId="{DB55EC53-001E-4A04-A79C-4258FD84FF16}" destId="{F0DD424E-41EE-49B1-B742-DD531E103DAB}" srcOrd="1" destOrd="0" presId="urn:microsoft.com/office/officeart/2005/8/layout/hList1"/>
    <dgm:cxn modelId="{8BBE7053-58A1-4C8A-B5DE-49B69F696A25}" type="presParOf" srcId="{08E7F134-37CF-4879-880D-7B7C5A371C7E}" destId="{E8DAB412-0703-4260-ADA5-20DB368B9847}" srcOrd="1" destOrd="0" presId="urn:microsoft.com/office/officeart/2005/8/layout/hList1"/>
    <dgm:cxn modelId="{2C623807-494D-4776-9585-BC0E46EF15B9}" type="presParOf" srcId="{08E7F134-37CF-4879-880D-7B7C5A371C7E}" destId="{96C58726-5EE6-4FFA-BA8F-AACD5BB57E07}" srcOrd="2" destOrd="0" presId="urn:microsoft.com/office/officeart/2005/8/layout/hList1"/>
    <dgm:cxn modelId="{CD9EE0B6-5A3C-4D16-9A5B-0BC88E7D17E2}" type="presParOf" srcId="{96C58726-5EE6-4FFA-BA8F-AACD5BB57E07}" destId="{72690828-04CE-4A2A-9D57-3C6E2BB5C65E}" srcOrd="0" destOrd="0" presId="urn:microsoft.com/office/officeart/2005/8/layout/hList1"/>
    <dgm:cxn modelId="{A0BDF7F8-8F8A-49E6-A769-5E95A854AFEF}" type="presParOf" srcId="{96C58726-5EE6-4FFA-BA8F-AACD5BB57E07}" destId="{5B81F7B1-E625-4507-841A-19E6E73B3B19}" srcOrd="1" destOrd="0" presId="urn:microsoft.com/office/officeart/2005/8/layout/hList1"/>
    <dgm:cxn modelId="{96491B76-D2A8-4C5E-807A-EA888D9FEE7F}" type="presParOf" srcId="{08E7F134-37CF-4879-880D-7B7C5A371C7E}" destId="{8A2C3E01-908A-4B3B-B63F-0965717EA5EE}" srcOrd="3" destOrd="0" presId="urn:microsoft.com/office/officeart/2005/8/layout/hList1"/>
    <dgm:cxn modelId="{9A05B056-7FDB-4A2D-A3E6-7D4B4AD26D7A}" type="presParOf" srcId="{08E7F134-37CF-4879-880D-7B7C5A371C7E}" destId="{7536D859-CC95-4D8F-9435-57D59FC4F0A1}" srcOrd="4" destOrd="0" presId="urn:microsoft.com/office/officeart/2005/8/layout/hList1"/>
    <dgm:cxn modelId="{18AD2A25-35D9-449A-818A-984CA7108E2B}" type="presParOf" srcId="{7536D859-CC95-4D8F-9435-57D59FC4F0A1}" destId="{889D58BE-8ED5-49FE-B81C-37F5E0A7226E}" srcOrd="0" destOrd="0" presId="urn:microsoft.com/office/officeart/2005/8/layout/hList1"/>
    <dgm:cxn modelId="{5F4576DF-A32A-49E9-9F73-BE335F96ABE1}" type="presParOf" srcId="{7536D859-CC95-4D8F-9435-57D59FC4F0A1}" destId="{8453E2C6-48E6-42A2-B800-3858DEFCC2D5}" srcOrd="1" destOrd="0" presId="urn:microsoft.com/office/officeart/2005/8/layout/hList1"/>
    <dgm:cxn modelId="{FC9A775F-8B60-4DD5-AF9D-BFCA75E92159}" type="presParOf" srcId="{08E7F134-37CF-4879-880D-7B7C5A371C7E}" destId="{E32A4B82-FE41-4961-94DA-3168B9884C2F}" srcOrd="5" destOrd="0" presId="urn:microsoft.com/office/officeart/2005/8/layout/hList1"/>
    <dgm:cxn modelId="{A7DC45AD-2E12-4114-A502-43D2DD1E7423}" type="presParOf" srcId="{08E7F134-37CF-4879-880D-7B7C5A371C7E}" destId="{E27E341A-3AB6-4E69-AE68-1E2271513695}" srcOrd="6" destOrd="0" presId="urn:microsoft.com/office/officeart/2005/8/layout/hList1"/>
    <dgm:cxn modelId="{9B6A9A06-23F3-4F9C-9755-5779803EEA90}" type="presParOf" srcId="{E27E341A-3AB6-4E69-AE68-1E2271513695}" destId="{8371B546-D874-4C63-B2FC-D607F244CDD1}" srcOrd="0" destOrd="0" presId="urn:microsoft.com/office/officeart/2005/8/layout/hList1"/>
    <dgm:cxn modelId="{D881C40F-BCCA-4155-8364-D7AED3AAB6C2}" type="presParOf" srcId="{E27E341A-3AB6-4E69-AE68-1E2271513695}" destId="{9E5D2EB0-C50A-4890-92DC-2955848F91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6071-5E26-44B9-B6A3-4FFF82FC9A1F}">
      <dsp:nvSpPr>
        <dsp:cNvPr id="0" name=""/>
        <dsp:cNvSpPr/>
      </dsp:nvSpPr>
      <dsp:spPr>
        <a:xfrm rot="5400000">
          <a:off x="-213000" y="224989"/>
          <a:ext cx="1420003" cy="994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kmajor</a:t>
          </a:r>
          <a:endParaRPr lang="ko-KR" altLang="en-US" sz="20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508989"/>
        <a:ext cx="994002" cy="426001"/>
      </dsp:txXfrm>
    </dsp:sp>
    <dsp:sp modelId="{9606436E-D5FD-492F-8DAE-333A4FCFC8CC}">
      <dsp:nvSpPr>
        <dsp:cNvPr id="0" name=""/>
        <dsp:cNvSpPr/>
      </dsp:nvSpPr>
      <dsp:spPr>
        <a:xfrm rot="5400000">
          <a:off x="3192627" y="-2198625"/>
          <a:ext cx="923002" cy="53202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994003" y="45056"/>
        <a:ext cx="5275195" cy="832888"/>
      </dsp:txXfrm>
    </dsp:sp>
    <dsp:sp modelId="{BE4200A7-3911-43BC-A1B7-CF67BB530728}">
      <dsp:nvSpPr>
        <dsp:cNvPr id="0" name=""/>
        <dsp:cNvSpPr/>
      </dsp:nvSpPr>
      <dsp:spPr>
        <a:xfrm rot="5400000">
          <a:off x="-213000" y="1460771"/>
          <a:ext cx="1420003" cy="994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prop</a:t>
          </a:r>
          <a:endParaRPr lang="ko-KR" altLang="en-US" sz="20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1744771"/>
        <a:ext cx="994002" cy="426001"/>
      </dsp:txXfrm>
    </dsp:sp>
    <dsp:sp modelId="{AD997530-C32E-4288-82D2-86E12DDAC701}">
      <dsp:nvSpPr>
        <dsp:cNvPr id="0" name=""/>
        <dsp:cNvSpPr/>
      </dsp:nvSpPr>
      <dsp:spPr>
        <a:xfrm rot="5400000">
          <a:off x="3192627" y="-825122"/>
          <a:ext cx="923002" cy="53202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Major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994003" y="1418559"/>
        <a:ext cx="5275195" cy="832888"/>
      </dsp:txXfrm>
    </dsp:sp>
    <dsp:sp modelId="{CEE8EE5C-E54E-417B-A505-72824773CB6B}">
      <dsp:nvSpPr>
        <dsp:cNvPr id="0" name=""/>
        <dsp:cNvSpPr/>
      </dsp:nvSpPr>
      <dsp:spPr>
        <a:xfrm rot="5400000">
          <a:off x="-213000" y="2910098"/>
          <a:ext cx="1420003" cy="994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Pupil</a:t>
          </a:r>
          <a:endParaRPr lang="ko-KR" altLang="en-US" sz="20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3194098"/>
        <a:ext cx="994002" cy="426001"/>
      </dsp:txXfrm>
    </dsp:sp>
    <dsp:sp modelId="{696A083D-E6BA-47F4-821B-303047D0379F}">
      <dsp:nvSpPr>
        <dsp:cNvPr id="0" name=""/>
        <dsp:cNvSpPr/>
      </dsp:nvSpPr>
      <dsp:spPr>
        <a:xfrm rot="5400000">
          <a:off x="2979081" y="681356"/>
          <a:ext cx="1350093" cy="53202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Addr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Classes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Ent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Major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994002" y="2732341"/>
        <a:ext cx="5254346" cy="1218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6071-5E26-44B9-B6A3-4FFF82FC9A1F}">
      <dsp:nvSpPr>
        <dsp:cNvPr id="0" name=""/>
        <dsp:cNvSpPr/>
      </dsp:nvSpPr>
      <dsp:spPr>
        <a:xfrm rot="5400000">
          <a:off x="-225942" y="228136"/>
          <a:ext cx="1506282" cy="1054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mclass</a:t>
          </a:r>
          <a:endParaRPr lang="ko-KR" altLang="en-US" sz="1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529393"/>
        <a:ext cx="1054397" cy="451885"/>
      </dsp:txXfrm>
    </dsp:sp>
    <dsp:sp modelId="{9606436E-D5FD-492F-8DAE-333A4FCFC8CC}">
      <dsp:nvSpPr>
        <dsp:cNvPr id="0" name=""/>
        <dsp:cNvSpPr/>
      </dsp:nvSpPr>
      <dsp:spPr>
        <a:xfrm rot="5400000">
          <a:off x="3194785" y="-2140388"/>
          <a:ext cx="979083" cy="52598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Name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Score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Mpnum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fk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054398" y="47794"/>
        <a:ext cx="5212064" cy="883493"/>
      </dsp:txXfrm>
    </dsp:sp>
    <dsp:sp modelId="{BE4200A7-3911-43BC-A1B7-CF67BB530728}">
      <dsp:nvSpPr>
        <dsp:cNvPr id="0" name=""/>
        <dsp:cNvSpPr/>
      </dsp:nvSpPr>
      <dsp:spPr>
        <a:xfrm rot="5400000">
          <a:off x="-225942" y="1437806"/>
          <a:ext cx="1506282" cy="1054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classinfo</a:t>
          </a:r>
          <a:endParaRPr lang="ko-KR" altLang="en-US" sz="1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" y="1739063"/>
        <a:ext cx="1054397" cy="451885"/>
      </dsp:txXfrm>
    </dsp:sp>
    <dsp:sp modelId="{AD997530-C32E-4288-82D2-86E12DDAC701}">
      <dsp:nvSpPr>
        <dsp:cNvPr id="0" name=""/>
        <dsp:cNvSpPr/>
      </dsp:nvSpPr>
      <dsp:spPr>
        <a:xfrm rot="5400000">
          <a:off x="3194785" y="-928524"/>
          <a:ext cx="979083" cy="52598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Stunum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Clsnum</a:t>
          </a: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- </a:t>
          </a:r>
          <a:r>
            <a:rPr lang="en-US" altLang="ko-KR" sz="1200" kern="1200" dirty="0" err="1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pk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Score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ranks</a:t>
          </a:r>
          <a:endParaRPr lang="ko-KR" altLang="en-US" sz="12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 rot="-5400000">
        <a:off x="1054398" y="1259658"/>
        <a:ext cx="5212064" cy="883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CF3AC-882E-4B96-9034-60017F9C33BF}">
      <dsp:nvSpPr>
        <dsp:cNvPr id="0" name=""/>
        <dsp:cNvSpPr/>
      </dsp:nvSpPr>
      <dsp:spPr>
        <a:xfrm>
          <a:off x="4583" y="1469384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권 병 진</a:t>
          </a:r>
          <a:endParaRPr lang="ko-KR" altLang="en-US" sz="4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4583" y="1469384"/>
        <a:ext cx="2756296" cy="1102518"/>
      </dsp:txXfrm>
    </dsp:sp>
    <dsp:sp modelId="{F0DD424E-41EE-49B1-B742-DD531E103DAB}">
      <dsp:nvSpPr>
        <dsp:cNvPr id="0" name=""/>
        <dsp:cNvSpPr/>
      </dsp:nvSpPr>
      <dsp:spPr>
        <a:xfrm>
          <a:off x="4583" y="2571903"/>
          <a:ext cx="2756296" cy="25885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타 언어와 다르게 문법이 직설적이며</a:t>
          </a:r>
          <a:r>
            <a:rPr lang="en-US" altLang="ko-KR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, </a:t>
          </a:r>
          <a:r>
            <a:rPr lang="ko-KR" altLang="en-US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영어 문법 그 자체같은 느낌이 강해 생각보다 어려웠다</a:t>
          </a:r>
          <a:r>
            <a:rPr lang="en-US" altLang="ko-KR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. </a:t>
          </a:r>
          <a:endParaRPr lang="ko-KR" altLang="en-US" sz="20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4583" y="2571903"/>
        <a:ext cx="2756296" cy="2588535"/>
      </dsp:txXfrm>
    </dsp:sp>
    <dsp:sp modelId="{72690828-04CE-4A2A-9D57-3C6E2BB5C65E}">
      <dsp:nvSpPr>
        <dsp:cNvPr id="0" name=""/>
        <dsp:cNvSpPr/>
      </dsp:nvSpPr>
      <dsp:spPr>
        <a:xfrm>
          <a:off x="3146762" y="1469384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백 정 윤</a:t>
          </a:r>
          <a:endParaRPr lang="ko-KR" altLang="en-US" sz="4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3146762" y="1469384"/>
        <a:ext cx="2756296" cy="1102518"/>
      </dsp:txXfrm>
    </dsp:sp>
    <dsp:sp modelId="{5B81F7B1-E625-4507-841A-19E6E73B3B19}">
      <dsp:nvSpPr>
        <dsp:cNvPr id="0" name=""/>
        <dsp:cNvSpPr/>
      </dsp:nvSpPr>
      <dsp:spPr>
        <a:xfrm>
          <a:off x="3146762" y="2571903"/>
          <a:ext cx="2756296" cy="25885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4700" kern="1200" dirty="0" smtClean="0"/>
            <a:t> </a:t>
          </a:r>
          <a:r>
            <a:rPr lang="ko-KR" altLang="en-US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기존 </a:t>
          </a:r>
          <a:r>
            <a:rPr lang="en-US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C</a:t>
          </a:r>
          <a:r>
            <a:rPr lang="ko-KR" altLang="en-US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언어와 </a:t>
          </a:r>
          <a:r>
            <a:rPr lang="en-US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JAVA</a:t>
          </a:r>
          <a:r>
            <a:rPr lang="ko-KR" altLang="en-US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와 달리 개념이 다른 프로그램이라서 생소했지만 구현 해보니까 즐거웠습니다</a:t>
          </a:r>
          <a:r>
            <a:rPr lang="en-US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.</a:t>
          </a:r>
          <a:r>
            <a:rPr lang="ko-KR" altLang="en-US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</a:t>
          </a:r>
          <a:endParaRPr lang="ko-KR" altLang="en-US" sz="18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3146762" y="2571903"/>
        <a:ext cx="2756296" cy="2588535"/>
      </dsp:txXfrm>
    </dsp:sp>
    <dsp:sp modelId="{889D58BE-8ED5-49FE-B81C-37F5E0A7226E}">
      <dsp:nvSpPr>
        <dsp:cNvPr id="0" name=""/>
        <dsp:cNvSpPr/>
      </dsp:nvSpPr>
      <dsp:spPr>
        <a:xfrm>
          <a:off x="6288940" y="1469384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홍 주 환</a:t>
          </a:r>
          <a:endParaRPr lang="ko-KR" altLang="en-US" sz="4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6288940" y="1469384"/>
        <a:ext cx="2756296" cy="1102518"/>
      </dsp:txXfrm>
    </dsp:sp>
    <dsp:sp modelId="{8453E2C6-48E6-42A2-B800-3858DEFCC2D5}">
      <dsp:nvSpPr>
        <dsp:cNvPr id="0" name=""/>
        <dsp:cNvSpPr/>
      </dsp:nvSpPr>
      <dsp:spPr>
        <a:xfrm>
          <a:off x="6288940" y="2571903"/>
          <a:ext cx="2756296" cy="25885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SQL</a:t>
          </a:r>
          <a:r>
            <a:rPr lang="ko-KR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문법과 기능에 대해서 새로 알게</a:t>
          </a:r>
          <a:r>
            <a:rPr lang="en-US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 </a:t>
          </a:r>
          <a:r>
            <a:rPr lang="ko-KR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되었고</a:t>
          </a:r>
          <a:r>
            <a:rPr lang="en-US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,</a:t>
          </a:r>
          <a:r>
            <a:rPr lang="ko-KR" altLang="ko-KR" sz="18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몰랐던 기능들을 배우는 것이 흥미로웠습니다</a:t>
          </a:r>
          <a:endParaRPr lang="ko-KR" altLang="en-US" sz="18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6288940" y="2571903"/>
        <a:ext cx="2756296" cy="2588535"/>
      </dsp:txXfrm>
    </dsp:sp>
    <dsp:sp modelId="{8371B546-D874-4C63-B2FC-D607F244CDD1}">
      <dsp:nvSpPr>
        <dsp:cNvPr id="0" name=""/>
        <dsp:cNvSpPr/>
      </dsp:nvSpPr>
      <dsp:spPr>
        <a:xfrm>
          <a:off x="9431119" y="1469384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신 예 원</a:t>
          </a:r>
          <a:endParaRPr lang="ko-KR" altLang="en-US" sz="46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9431119" y="1469384"/>
        <a:ext cx="2756296" cy="1102518"/>
      </dsp:txXfrm>
    </dsp:sp>
    <dsp:sp modelId="{9E5D2EB0-C50A-4890-92DC-2955848F913A}">
      <dsp:nvSpPr>
        <dsp:cNvPr id="0" name=""/>
        <dsp:cNvSpPr/>
      </dsp:nvSpPr>
      <dsp:spPr>
        <a:xfrm>
          <a:off x="9431119" y="2571903"/>
          <a:ext cx="2756296" cy="25885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데이터를 직접 다루는 프로그래밍이 매우 흥미롭게 느껴졌습니다</a:t>
          </a:r>
          <a:r>
            <a:rPr lang="en-US" altLang="ko-KR" sz="2000" kern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rPr>
            <a:t>.</a:t>
          </a:r>
          <a:endParaRPr lang="ko-KR" altLang="en-US" sz="2000" kern="1200" dirty="0">
            <a:latin typeface="여기어때 잘난체 OTF" panose="020B0600000101010101" pitchFamily="34" charset="-127"/>
            <a:ea typeface="여기어때 잘난체 OTF" panose="020B0600000101010101" pitchFamily="34" charset="-127"/>
          </a:endParaRPr>
        </a:p>
      </dsp:txBody>
      <dsp:txXfrm>
        <a:off x="9431119" y="2571903"/>
        <a:ext cx="2756296" cy="2588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5.png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6.png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8.jpeg"  /><Relationship Id="rId2" Type="http://schemas.openxmlformats.org/officeDocument/2006/relationships/diagramData" Target="../diagrams/data3.xml"  /><Relationship Id="rId3" Type="http://schemas.openxmlformats.org/officeDocument/2006/relationships/diagramLayout" Target="../diagrams/layout3.xml"  /><Relationship Id="rId4" Type="http://schemas.openxmlformats.org/officeDocument/2006/relationships/diagramQuickStyle" Target="../diagrams/quickStyle3.xml"  /><Relationship Id="rId5" Type="http://schemas.openxmlformats.org/officeDocument/2006/relationships/diagramColors" Target="../diagrams/colors3.xml"  /><Relationship Id="rId6" Type="http://schemas.microsoft.com/office/2007/relationships/diagramDrawing" Target="../diagrams/drawing3.xml"  /><Relationship Id="rId7" Type="http://schemas.openxmlformats.org/officeDocument/2006/relationships/image" Target="../media/image25.jpeg"  /><Relationship Id="rId8" Type="http://schemas.openxmlformats.org/officeDocument/2006/relationships/image" Target="../media/image26.png"  /><Relationship Id="rId9" Type="http://schemas.openxmlformats.org/officeDocument/2006/relationships/image" Target="../media/image27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diagramQuickStyle" Target="../diagrams/quickStyle2.xml"  /><Relationship Id="rId11" Type="http://schemas.openxmlformats.org/officeDocument/2006/relationships/diagramColors" Target="../diagrams/colors2.xml"  /><Relationship Id="rId12" Type="http://schemas.microsoft.com/office/2007/relationships/diagramDrawing" Target="../diagrams/drawing2.xml"  /><Relationship Id="rId2" Type="http://schemas.openxmlformats.org/officeDocument/2006/relationships/image" Target="../media/image8.png"  /><Relationship Id="rId3" Type="http://schemas.openxmlformats.org/officeDocument/2006/relationships/diagramData" Target="../diagrams/data1.xml"  /><Relationship Id="rId4" Type="http://schemas.openxmlformats.org/officeDocument/2006/relationships/diagramLayout" Target="../diagrams/layout1.xml"  /><Relationship Id="rId5" Type="http://schemas.openxmlformats.org/officeDocument/2006/relationships/diagramQuickStyle" Target="../diagrams/quickStyle1.xml"  /><Relationship Id="rId6" Type="http://schemas.openxmlformats.org/officeDocument/2006/relationships/diagramColors" Target="../diagrams/colors1.xml"  /><Relationship Id="rId7" Type="http://schemas.microsoft.com/office/2007/relationships/diagramDrawing" Target="../diagrams/drawing1.xml"  /><Relationship Id="rId8" Type="http://schemas.openxmlformats.org/officeDocument/2006/relationships/diagramData" Target="../diagrams/data2.xml"  /><Relationship Id="rId9" Type="http://schemas.openxmlformats.org/officeDocument/2006/relationships/diagramLayout" Target="../diagrams/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1team project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학사 관리 데이터 베이스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2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/>
                <a:ea typeface="여기어때 잘난체 OTF"/>
              </a:rPr>
              <a:t>Trigger Code</a:t>
            </a:r>
            <a:endParaRPr lang="en-US" altLang="ko-KR" sz="2500">
              <a:solidFill>
                <a:schemeClr val="tx1">
                  <a:lumMod val="95000"/>
                  <a:lumOff val="5000"/>
                </a:schemeClr>
              </a:solidFill>
              <a:latin typeface="여기어때 잘난체 OTF"/>
              <a:ea typeface="여기어때 잘난체 OTF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5662" y="0"/>
            <a:ext cx="3682538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83130" y="1387164"/>
            <a:ext cx="4172532" cy="4648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/>
                <a:ea typeface="여기어때 잘난체 OTF"/>
              </a:rPr>
              <a:t>Test Code</a:t>
            </a:r>
            <a:endParaRPr lang="en-US" altLang="ko-KR" sz="2500">
              <a:solidFill>
                <a:schemeClr val="tx1">
                  <a:lumMod val="95000"/>
                  <a:lumOff val="5000"/>
                </a:schemeClr>
              </a:solidFill>
              <a:latin typeface="여기어때 잘난체 OTF"/>
              <a:ea typeface="여기어때 잘난체 OTF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2327" y="2809310"/>
            <a:ext cx="6315956" cy="4048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16810" y="1337492"/>
            <a:ext cx="4753638" cy="3496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70448" y="1337492"/>
            <a:ext cx="2638793" cy="5287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차후 계획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9867" y="2455330"/>
            <a:ext cx="753533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후에 있을 </a:t>
            </a:r>
            <a:r>
              <a:rPr lang="en-US" altLang="ko-KR" sz="21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C# </a:t>
            </a:r>
            <a:r>
              <a:rPr lang="ko-KR" altLang="en-US" sz="21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프로젝트에서 학사관리 프로그램을 제작</a:t>
            </a:r>
            <a:endParaRPr lang="en-US" altLang="ko-KR" sz="21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1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위 데이터 베이스를 연동하여 작동하여 실행 내용을 저장 및 불러오기가 가능하도록 제작하는 것이 목표입니다</a:t>
            </a:r>
            <a:endParaRPr lang="ko-KR" altLang="en-US" sz="21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0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SQL </a:t>
            </a:r>
            <a:r>
              <a:rPr lang="ko-KR" alt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 소감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940593091"/>
              </p:ext>
            </p:extLst>
          </p:nvPr>
        </p:nvGraphicFramePr>
        <p:xfrm>
          <a:off x="0" y="1565910"/>
          <a:ext cx="12192000" cy="6629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11430" y="1085850"/>
            <a:ext cx="2760133" cy="2029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3674" y="1085850"/>
            <a:ext cx="2760133" cy="2029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87770" y="1085849"/>
            <a:ext cx="2760133" cy="2029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31867" y="1085849"/>
            <a:ext cx="2760133" cy="2029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9" y="1180675"/>
            <a:ext cx="1834034" cy="18402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425" y="1180675"/>
            <a:ext cx="1877015" cy="18402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30" y="1133261"/>
            <a:ext cx="2064472" cy="19350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0" y="1133261"/>
            <a:ext cx="1710998" cy="19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/>
                <a:ea typeface="여기어때 잘난체 OTF"/>
              </a:rPr>
              <a:t>END</a:t>
            </a:r>
            <a:endParaRPr lang="ko-KR" altLang="en-US" sz="2500">
              <a:solidFill>
                <a:schemeClr val="tx1">
                  <a:lumMod val="95000"/>
                  <a:lumOff val="5000"/>
                </a:schemeClr>
              </a:solidFill>
              <a:latin typeface="여기어때 잘난체 OTF"/>
              <a:ea typeface="여기어때 잘난체 OTF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4477" y="1046390"/>
            <a:ext cx="9163046" cy="581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 구성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각 테이블들의 연관 관계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1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383780" cy="6858000"/>
          </a:xfrm>
          <a:prstGeom prst="rect">
            <a:avLst/>
          </a:prstGeom>
        </p:spPr>
      </p:pic>
      <p:grpSp>
        <p:nvGrpSpPr>
          <p:cNvPr id="10" name=""/>
          <p:cNvGrpSpPr/>
          <p:nvPr/>
        </p:nvGrpSpPr>
        <p:grpSpPr>
          <a:xfrm rot="0">
            <a:off x="7383780" y="0"/>
            <a:ext cx="4808220" cy="6858000"/>
            <a:chOff x="7383780" y="0"/>
            <a:chExt cx="4808220" cy="6858000"/>
          </a:xfrm>
        </p:grpSpPr>
        <p:sp>
          <p:nvSpPr>
            <p:cNvPr id="11" name=""/>
            <p:cNvSpPr/>
            <p:nvPr/>
          </p:nvSpPr>
          <p:spPr>
            <a:xfrm>
              <a:off x="7385660" y="768417"/>
              <a:ext cx="2002642" cy="1201585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  <a:ln w="15875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"/>
            <p:cNvSpPr txBox="1"/>
            <p:nvPr/>
          </p:nvSpPr>
          <p:spPr>
            <a:xfrm>
              <a:off x="7420853" y="803610"/>
              <a:ext cx="1932256" cy="113119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8110" tIns="118110" rIns="118110" bIns="118110" anchor="ctr" anchorCtr="0">
              <a:noAutofit/>
            </a:bodyPr>
            <a:lstStyle/>
            <a:p>
              <a:pPr lvl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3100" kern="1200">
                  <a:latin typeface="여기어때 잘난체 OTF"/>
                  <a:ea typeface="여기어때 잘난체 OTF"/>
                </a:rPr>
                <a:t>학과</a:t>
              </a:r>
              <a:endParaRPr lang="ko-KR" altLang="en-US" sz="3100" kern="1200">
                <a:latin typeface="여기어때 잘난체 OTF"/>
                <a:ea typeface="여기어때 잘난체 OTF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9564534" y="1120882"/>
              <a:ext cx="424559" cy="49665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"/>
            <p:cNvSpPr txBox="1"/>
            <p:nvPr/>
          </p:nvSpPr>
          <p:spPr>
            <a:xfrm>
              <a:off x="9564534" y="1220213"/>
              <a:ext cx="297191" cy="2979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2000" kern="1200">
                <a:latin typeface="여기어때 잘난체 OTF"/>
                <a:ea typeface="여기어때 잘난체 OTF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0189357" y="768417"/>
              <a:ext cx="2002642" cy="1201585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  <a:ln w="15875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"/>
            <p:cNvSpPr txBox="1"/>
            <p:nvPr/>
          </p:nvSpPr>
          <p:spPr>
            <a:xfrm>
              <a:off x="10224550" y="803610"/>
              <a:ext cx="1932256" cy="113119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8110" tIns="118110" rIns="118110" bIns="118110" anchor="ctr" anchorCtr="0">
              <a:noAutofit/>
            </a:bodyPr>
            <a:lstStyle/>
            <a:p>
              <a:pPr lvl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3100" kern="1200">
                  <a:latin typeface="여기어때 잘난체 OTF"/>
                  <a:ea typeface="여기어때 잘난체 OTF"/>
                </a:rPr>
                <a:t>교수</a:t>
              </a:r>
              <a:endParaRPr lang="ko-KR" altLang="en-US" sz="3100" kern="1200">
                <a:latin typeface="여기어때 잘난체 OTF"/>
                <a:ea typeface="여기어때 잘난체 OTF"/>
              </a:endParaRPr>
            </a:p>
          </p:txBody>
        </p:sp>
        <p:sp>
          <p:nvSpPr>
            <p:cNvPr id="17" name=""/>
            <p:cNvSpPr/>
            <p:nvPr/>
          </p:nvSpPr>
          <p:spPr>
            <a:xfrm rot="5400000">
              <a:off x="10978398" y="2110187"/>
              <a:ext cx="424560" cy="49665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"/>
            <p:cNvSpPr txBox="1"/>
            <p:nvPr/>
          </p:nvSpPr>
          <p:spPr>
            <a:xfrm rot="21600000">
              <a:off x="11041682" y="2146234"/>
              <a:ext cx="297993" cy="29719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2000" kern="1200">
                <a:latin typeface="여기어때 잘난체 OTF"/>
                <a:ea typeface="여기어때 잘난체 OTF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10189357" y="2771059"/>
              <a:ext cx="2002642" cy="1201585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  <a:ln w="15875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"/>
            <p:cNvSpPr txBox="1"/>
            <p:nvPr/>
          </p:nvSpPr>
          <p:spPr>
            <a:xfrm>
              <a:off x="10224550" y="2806252"/>
              <a:ext cx="1932256" cy="113119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8110" tIns="118110" rIns="118110" bIns="118110" anchor="ctr" anchorCtr="0">
              <a:noAutofit/>
            </a:bodyPr>
            <a:lstStyle/>
            <a:p>
              <a:pPr lvl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3100" kern="1200">
                  <a:latin typeface="여기어때 잘난체 OTF"/>
                  <a:ea typeface="여기어때 잘난체 OTF"/>
                </a:rPr>
                <a:t>학생</a:t>
              </a:r>
              <a:endParaRPr lang="ko-KR" altLang="en-US" sz="3100" kern="1200">
                <a:latin typeface="여기어때 잘난체 OTF"/>
                <a:ea typeface="여기어때 잘난체 OTF"/>
              </a:endParaRPr>
            </a:p>
          </p:txBody>
        </p:sp>
        <p:sp>
          <p:nvSpPr>
            <p:cNvPr id="21" name=""/>
            <p:cNvSpPr/>
            <p:nvPr/>
          </p:nvSpPr>
          <p:spPr>
            <a:xfrm rot="10800000">
              <a:off x="9588566" y="3123524"/>
              <a:ext cx="424559" cy="49665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"/>
            <p:cNvSpPr txBox="1"/>
            <p:nvPr/>
          </p:nvSpPr>
          <p:spPr>
            <a:xfrm rot="21600000">
              <a:off x="9715934" y="3222855"/>
              <a:ext cx="297191" cy="2979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2000" kern="1200">
                <a:latin typeface="여기어때 잘난체 OTF"/>
                <a:ea typeface="여기어때 잘난체 OTF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7385660" y="2771059"/>
              <a:ext cx="2002642" cy="1201585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  <a:ln w="15875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"/>
            <p:cNvSpPr txBox="1"/>
            <p:nvPr/>
          </p:nvSpPr>
          <p:spPr>
            <a:xfrm>
              <a:off x="7420853" y="2806252"/>
              <a:ext cx="1932256" cy="113119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8110" tIns="118110" rIns="118110" bIns="118110" anchor="ctr" anchorCtr="0">
              <a:noAutofit/>
            </a:bodyPr>
            <a:lstStyle/>
            <a:p>
              <a:pPr lvl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3100" kern="1200">
                  <a:latin typeface="여기어때 잘난체 OTF"/>
                  <a:ea typeface="여기어때 잘난체 OTF"/>
                </a:rPr>
                <a:t>과목</a:t>
              </a:r>
              <a:endParaRPr lang="ko-KR" altLang="en-US" sz="3100" kern="1200">
                <a:latin typeface="여기어때 잘난체 OTF"/>
                <a:ea typeface="여기어때 잘난체 OTF"/>
              </a:endParaRPr>
            </a:p>
          </p:txBody>
        </p:sp>
        <p:sp>
          <p:nvSpPr>
            <p:cNvPr id="25" name=""/>
            <p:cNvSpPr/>
            <p:nvPr/>
          </p:nvSpPr>
          <p:spPr>
            <a:xfrm rot="5400000">
              <a:off x="8174701" y="4112830"/>
              <a:ext cx="424560" cy="49665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"/>
            <p:cNvSpPr txBox="1"/>
            <p:nvPr/>
          </p:nvSpPr>
          <p:spPr>
            <a:xfrm rot="21600000">
              <a:off x="8237985" y="4148877"/>
              <a:ext cx="297993" cy="29719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2000" kern="1200">
                <a:latin typeface="여기어때 잘난체 OTF"/>
                <a:ea typeface="여기어때 잘난체 OTF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7385660" y="4773702"/>
              <a:ext cx="2002642" cy="1201585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  <a:ln w="15875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"/>
            <p:cNvSpPr txBox="1"/>
            <p:nvPr/>
          </p:nvSpPr>
          <p:spPr>
            <a:xfrm>
              <a:off x="7420853" y="4808895"/>
              <a:ext cx="1932256" cy="113119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8110" tIns="118110" rIns="118110" bIns="118110" anchor="ctr" anchorCtr="0">
              <a:noAutofit/>
            </a:bodyPr>
            <a:lstStyle/>
            <a:p>
              <a:pPr lvl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3100" kern="1200">
                  <a:latin typeface="여기어때 잘난체 OTF"/>
                  <a:ea typeface="여기어때 잘난체 OTF"/>
                </a:rPr>
                <a:t>수강 내역</a:t>
              </a:r>
              <a:endParaRPr lang="ko-KR" altLang="en-US" sz="3100" kern="1200">
                <a:latin typeface="여기어때 잘난체 OTF"/>
                <a:ea typeface="여기어때 잘난체 OTF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77745" cy="6849431"/>
          </a:xfrm>
          <a:prstGeom prst="rect">
            <a:avLst/>
          </a:prstGeom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866859941"/>
              </p:ext>
            </p:extLst>
          </p:nvPr>
        </p:nvGraphicFramePr>
        <p:xfrm>
          <a:off x="5877744" y="-1"/>
          <a:ext cx="6314255" cy="412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665902520"/>
              </p:ext>
            </p:extLst>
          </p:nvPr>
        </p:nvGraphicFramePr>
        <p:xfrm>
          <a:off x="5877743" y="4137660"/>
          <a:ext cx="6314257" cy="2720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587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91200" cy="10858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/>
                <a:ea typeface="여기어때 잘난체 OTF"/>
              </a:rPr>
              <a:t>Table Code</a:t>
            </a:r>
            <a:endParaRPr lang="en-US" altLang="ko-KR" sz="2500">
              <a:solidFill>
                <a:schemeClr val="tx1">
                  <a:lumMod val="95000"/>
                  <a:lumOff val="5000"/>
                </a:schemeClr>
              </a:solidFill>
              <a:latin typeface="여기어때 잘난체 OTF"/>
              <a:ea typeface="여기어때 잘난체 OTF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11982" y="1278680"/>
            <a:ext cx="4810224" cy="52443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57789" y="1278681"/>
            <a:ext cx="4654193" cy="5244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74267" cy="10858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/>
                <a:ea typeface="여기어때 잘난체 OTF"/>
              </a:rPr>
              <a:t>Insert Procedure Code</a:t>
            </a:r>
            <a:endParaRPr lang="en-US" altLang="ko-KR" sz="2500">
              <a:solidFill>
                <a:schemeClr val="tx1">
                  <a:lumMod val="95000"/>
                  <a:lumOff val="5000"/>
                </a:schemeClr>
              </a:solidFill>
              <a:latin typeface="여기어때 잘난체 OTF"/>
              <a:ea typeface="여기어때 잘난체 OTF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6438" y="2575899"/>
            <a:ext cx="2924583" cy="286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28973" y="137158"/>
            <a:ext cx="3172268" cy="64874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71021" y="1394633"/>
            <a:ext cx="3057952" cy="5229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6774" y="0"/>
            <a:ext cx="5801359" cy="10858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/>
                <a:ea typeface="여기어때 잘난체 OTF"/>
              </a:rPr>
              <a:t>Delete Procedure Code</a:t>
            </a:r>
            <a:endParaRPr lang="en-US" altLang="ko-KR" sz="2500">
              <a:solidFill>
                <a:schemeClr val="tx1">
                  <a:lumMod val="95000"/>
                  <a:lumOff val="5000"/>
                </a:schemeClr>
              </a:solidFill>
              <a:latin typeface="여기어때 잘난체 OTF"/>
              <a:ea typeface="여기어때 잘난체 OTF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51901" y="1751210"/>
            <a:ext cx="3629532" cy="4744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84025" y="2010102"/>
            <a:ext cx="2886478" cy="2905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74267" cy="10858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/>
                <a:ea typeface="여기어때 잘난체 OTF"/>
              </a:rPr>
              <a:t>Update Procedure Code</a:t>
            </a:r>
            <a:endParaRPr lang="en-US" altLang="ko-KR" sz="2500">
              <a:solidFill>
                <a:schemeClr val="tx1">
                  <a:lumMod val="95000"/>
                  <a:lumOff val="5000"/>
                </a:schemeClr>
              </a:solidFill>
              <a:latin typeface="여기어때 잘난체 OTF"/>
              <a:ea typeface="여기어때 잘난체 OTF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1913" y="1085850"/>
            <a:ext cx="3734321" cy="4982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4485" y="1466253"/>
            <a:ext cx="4677428" cy="4210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5774267" cy="10858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 OTF"/>
                <a:ea typeface="여기어때 잘난체 OTF"/>
              </a:rPr>
              <a:t>Trigger Code</a:t>
            </a:r>
            <a:endParaRPr lang="en-US" altLang="ko-KR" sz="2500">
              <a:solidFill>
                <a:schemeClr val="tx1">
                  <a:lumMod val="95000"/>
                  <a:lumOff val="5000"/>
                </a:schemeClr>
              </a:solidFill>
              <a:latin typeface="여기어때 잘난체 OTF"/>
              <a:ea typeface="여기어때 잘난체 OTF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3972" y="1328400"/>
            <a:ext cx="4667901" cy="48107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1873" y="270977"/>
            <a:ext cx="3905795" cy="5868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2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2147483647"/>
        <a:ea typeface=""/>
        <a:cs typeface=""/>
        <a:font script="Jpan" typeface="MS PGothic"/>
        <a:font script="Hang" typeface="돋움"/>
        <a:font script="Hans" typeface="方正舒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2147483647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 rotWithShape="1">
          <a:blip r:embed="rId2"/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150</ep:Words>
  <ep:PresentationFormat>와이드스크린</ep:PresentationFormat>
  <ep:Paragraphs>20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자연주의</vt:lpstr>
      <vt:lpstr>1team project</vt:lpstr>
      <vt:lpstr>프로젝트 구성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2023-10-23T02:46:54.000</dcterms:created>
  <dc:creator>xkam9g@outlook.kr</dc:creator>
  <cp:lastModifiedBy>KB</cp:lastModifiedBy>
  <dcterms:modified xsi:type="dcterms:W3CDTF">2023-10-24T00:16:03.147</dcterms:modified>
  <cp:revision>19</cp:revision>
  <dc:title>1team project</dc:title>
  <cp:version>0906.0100.01</cp:version>
</cp:coreProperties>
</file>