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9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0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2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7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6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5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9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3804-3D90-4258-80AE-67B313AE0A5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D4A7-E1D7-453D-9C20-EB61E723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9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20"/>
            <a:ext cx="12191999" cy="68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3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2020-11-11T12:23:07Z</dcterms:created>
  <dcterms:modified xsi:type="dcterms:W3CDTF">2020-11-11T12:23:43Z</dcterms:modified>
</cp:coreProperties>
</file>