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65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99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72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03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64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4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0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7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83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04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28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B2AB0-9ACF-4A1A-A644-0D2708439C73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2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Statistics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22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표준 편차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import math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standard_deviation</a:t>
            </a:r>
            <a:r>
              <a:rPr lang="en-US" altLang="ko-KR" dirty="0" smtClean="0"/>
              <a:t>(x):</a:t>
            </a:r>
            <a:br>
              <a:rPr lang="en-US" altLang="ko-KR" dirty="0" smtClean="0"/>
            </a:br>
            <a:r>
              <a:rPr lang="en-US" altLang="ko-KR" dirty="0" smtClean="0"/>
              <a:t>	return </a:t>
            </a:r>
            <a:r>
              <a:rPr lang="en-US" altLang="ko-KR" dirty="0" err="1" smtClean="0"/>
              <a:t>math.sqrt</a:t>
            </a:r>
            <a:r>
              <a:rPr lang="en-US" altLang="ko-KR" dirty="0" smtClean="0"/>
              <a:t>(variance(x))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standard_deviation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 # 9.03</a:t>
            </a:r>
          </a:p>
        </p:txBody>
      </p:sp>
    </p:spTree>
    <p:extLst>
      <p:ext uri="{BB962C8B-B14F-4D97-AF65-F5344CB8AC3E}">
        <p14:creationId xmlns:p14="http://schemas.microsoft.com/office/powerpoint/2010/main" val="384542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사분위수 </a:t>
            </a:r>
            <a:r>
              <a:rPr lang="en-US" altLang="ko-KR" dirty="0" smtClean="0"/>
              <a:t>- Interquartile range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interquartile_range</a:t>
            </a:r>
            <a:r>
              <a:rPr lang="en-US" altLang="ko-KR" dirty="0" smtClean="0"/>
              <a:t>(x):</a:t>
            </a:r>
            <a:br>
              <a:rPr lang="en-US" altLang="ko-KR" dirty="0" smtClean="0"/>
            </a:br>
            <a:r>
              <a:rPr lang="en-US" altLang="ko-KR" dirty="0" smtClean="0"/>
              <a:t>	return quantile(x, 0.75) – quantile(x, 0.25)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smtClean="0"/>
              <a:t>interquartile_range(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#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018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daily_minutes</a:t>
            </a:r>
            <a:r>
              <a:rPr lang="en-US" altLang="ko-KR" dirty="0"/>
              <a:t> = [</a:t>
            </a:r>
            <a:r>
              <a:rPr lang="en-US" altLang="ko-KR" dirty="0" smtClean="0"/>
              <a:t>1,68.77,51.25,52.08,38, ….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공분산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def</a:t>
            </a:r>
            <a:r>
              <a:rPr lang="en-US" altLang="ko-KR" dirty="0" smtClean="0"/>
              <a:t> covariance(x, y):</a:t>
            </a:r>
            <a:br>
              <a:rPr lang="en-US" altLang="ko-KR" dirty="0" smtClean="0"/>
            </a:br>
            <a:r>
              <a:rPr lang="en-US" altLang="ko-KR" dirty="0" smtClean="0"/>
              <a:t>    n =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(x)</a:t>
            </a:r>
            <a:br>
              <a:rPr lang="en-US" altLang="ko-KR" dirty="0" smtClean="0"/>
            </a:br>
            <a:r>
              <a:rPr lang="en-US" altLang="ko-KR" dirty="0" smtClean="0"/>
              <a:t>    return dot(</a:t>
            </a:r>
            <a:r>
              <a:rPr lang="en-US" altLang="ko-KR" dirty="0" err="1" smtClean="0"/>
              <a:t>de_mean</a:t>
            </a:r>
            <a:r>
              <a:rPr lang="en-US" altLang="ko-KR" dirty="0" smtClean="0"/>
              <a:t>(x), </a:t>
            </a:r>
            <a:r>
              <a:rPr lang="en-US" altLang="ko-KR" dirty="0" err="1" smtClean="0"/>
              <a:t>de_mean</a:t>
            </a:r>
            <a:r>
              <a:rPr lang="en-US" altLang="ko-KR" dirty="0" smtClean="0"/>
              <a:t>(y)) / (n - 1)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covariance(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daily_minutes</a:t>
            </a:r>
            <a:r>
              <a:rPr lang="en-US" altLang="ko-KR" dirty="0" smtClean="0"/>
              <a:t>)   # 22.43</a:t>
            </a:r>
          </a:p>
        </p:txBody>
      </p:sp>
    </p:spTree>
    <p:extLst>
      <p:ext uri="{BB962C8B-B14F-4D97-AF65-F5344CB8AC3E}">
        <p14:creationId xmlns:p14="http://schemas.microsoft.com/office/powerpoint/2010/main" val="833549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상관관계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/>
              <a:t>correlation(x, y):</a:t>
            </a:r>
            <a:br>
              <a:rPr lang="en-US" altLang="ko-KR" dirty="0"/>
            </a:br>
            <a:r>
              <a:rPr lang="en-US" altLang="ko-KR" dirty="0" err="1"/>
              <a:t>stdev_x</a:t>
            </a:r>
            <a:r>
              <a:rPr lang="en-US" altLang="ko-KR" dirty="0"/>
              <a:t> = </a:t>
            </a:r>
            <a:r>
              <a:rPr lang="en-US" altLang="ko-KR" dirty="0" err="1"/>
              <a:t>standard_deviation</a:t>
            </a:r>
            <a:r>
              <a:rPr lang="en-US" altLang="ko-KR" dirty="0"/>
              <a:t>(x)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stdev_y</a:t>
            </a:r>
            <a:r>
              <a:rPr lang="en-US" altLang="ko-KR" dirty="0"/>
              <a:t> = </a:t>
            </a:r>
            <a:r>
              <a:rPr lang="en-US" altLang="ko-KR" dirty="0" err="1"/>
              <a:t>standard_deviation</a:t>
            </a:r>
            <a:r>
              <a:rPr lang="en-US" altLang="ko-KR" dirty="0"/>
              <a:t>(y)</a:t>
            </a:r>
            <a:br>
              <a:rPr lang="en-US" altLang="ko-KR" dirty="0"/>
            </a:br>
            <a:r>
              <a:rPr lang="en-US" altLang="ko-KR" dirty="0"/>
              <a:t>    if </a:t>
            </a:r>
            <a:r>
              <a:rPr lang="en-US" altLang="ko-KR" dirty="0" err="1"/>
              <a:t>stdev_x</a:t>
            </a:r>
            <a:r>
              <a:rPr lang="en-US" altLang="ko-KR" dirty="0"/>
              <a:t> &gt; 0 and </a:t>
            </a:r>
            <a:r>
              <a:rPr lang="en-US" altLang="ko-KR" dirty="0" err="1"/>
              <a:t>stdev_y</a:t>
            </a:r>
            <a:r>
              <a:rPr lang="en-US" altLang="ko-KR" dirty="0"/>
              <a:t> &gt; 0:</a:t>
            </a:r>
            <a:br>
              <a:rPr lang="en-US" altLang="ko-KR" dirty="0"/>
            </a:br>
            <a:r>
              <a:rPr lang="en-US" altLang="ko-KR" dirty="0"/>
              <a:t>        return covariance(x, y) / </a:t>
            </a:r>
            <a:r>
              <a:rPr lang="en-US" altLang="ko-KR" dirty="0" err="1"/>
              <a:t>stdev_x</a:t>
            </a:r>
            <a:r>
              <a:rPr lang="en-US" altLang="ko-KR" dirty="0"/>
              <a:t> / </a:t>
            </a:r>
            <a:r>
              <a:rPr lang="en-US" altLang="ko-KR" dirty="0" err="1"/>
              <a:t>stdev_y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else:</a:t>
            </a:r>
            <a:br>
              <a:rPr lang="en-US" altLang="ko-KR" dirty="0"/>
            </a:br>
            <a:r>
              <a:rPr lang="en-US" altLang="ko-KR" dirty="0"/>
              <a:t>        return 0      # if no variation, correlation is zero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correlation(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daily_minutes</a:t>
            </a:r>
            <a:r>
              <a:rPr lang="en-US" altLang="ko-KR" dirty="0" smtClean="0"/>
              <a:t>)  # 0.25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068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100</a:t>
            </a:r>
            <a:r>
              <a:rPr lang="ko-KR" altLang="en-US" dirty="0" smtClean="0"/>
              <a:t>명의 친구를 가진 사람은 </a:t>
            </a:r>
            <a:r>
              <a:rPr lang="en-US" altLang="ko-KR" dirty="0" smtClean="0"/>
              <a:t>outlier</a:t>
            </a:r>
            <a:r>
              <a:rPr lang="ko-KR" altLang="en-US" dirty="0" smtClean="0"/>
              <a:t>라고 간주해 보자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상관관계</a:t>
            </a:r>
            <a:r>
              <a:rPr lang="en-US" altLang="ko-KR" dirty="0" smtClean="0"/>
              <a:t>(correlation)</a:t>
            </a:r>
            <a:r>
              <a:rPr lang="ko-KR" altLang="en-US" dirty="0"/>
              <a:t>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outlier</a:t>
            </a:r>
            <a:r>
              <a:rPr lang="ko-KR" altLang="en-US" dirty="0" smtClean="0"/>
              <a:t>에 민감함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outlier = </a:t>
            </a:r>
            <a:r>
              <a:rPr lang="en-US" altLang="ko-KR" dirty="0" err="1" smtClean="0"/>
              <a:t>num_friends.index</a:t>
            </a:r>
            <a:r>
              <a:rPr lang="en-US" altLang="ko-KR" dirty="0" smtClean="0"/>
              <a:t>(100)</a:t>
            </a:r>
            <a:br>
              <a:rPr lang="en-US" altLang="ko-KR" dirty="0" smtClean="0"/>
            </a:br>
            <a:r>
              <a:rPr lang="en-US" altLang="ko-KR" dirty="0" err="1" smtClean="0"/>
              <a:t>num_friends_good</a:t>
            </a:r>
            <a:r>
              <a:rPr lang="en-US" altLang="ko-KR" dirty="0" smtClean="0"/>
              <a:t> = [x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x in enumerate(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					if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!= outlier]</a:t>
            </a:r>
            <a:br>
              <a:rPr lang="en-US" altLang="ko-KR" dirty="0" smtClean="0"/>
            </a:br>
            <a:r>
              <a:rPr lang="en-US" altLang="ko-KR" dirty="0" err="1" smtClean="0"/>
              <a:t>daily_minutes_good</a:t>
            </a:r>
            <a:r>
              <a:rPr lang="en-US" altLang="ko-KR" dirty="0" smtClean="0"/>
              <a:t> = </a:t>
            </a:r>
            <a:r>
              <a:rPr lang="en-US" altLang="ko-KR" dirty="0"/>
              <a:t>[x for </a:t>
            </a:r>
            <a:r>
              <a:rPr lang="en-US" altLang="ko-KR" dirty="0" err="1"/>
              <a:t>i</a:t>
            </a:r>
            <a:r>
              <a:rPr lang="en-US" altLang="ko-KR" dirty="0"/>
              <a:t>, x in </a:t>
            </a:r>
            <a:r>
              <a:rPr lang="en-US" altLang="ko-KR" dirty="0" smtClean="0"/>
              <a:t>enumerate(</a:t>
            </a:r>
            <a:r>
              <a:rPr lang="en-US" altLang="ko-KR" dirty="0" err="1" smtClean="0"/>
              <a:t>daily_minutes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				if </a:t>
            </a:r>
            <a:r>
              <a:rPr lang="en-US" altLang="ko-KR" dirty="0" err="1"/>
              <a:t>i</a:t>
            </a:r>
            <a:r>
              <a:rPr lang="en-US" altLang="ko-KR" dirty="0"/>
              <a:t> != outlier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>correlation(</a:t>
            </a:r>
            <a:r>
              <a:rPr lang="en-US" altLang="ko-KR" dirty="0" err="1" smtClean="0"/>
              <a:t>num_friends_good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daily_minutes_good</a:t>
            </a:r>
            <a:r>
              <a:rPr lang="en-US" altLang="ko-KR" dirty="0" smtClean="0"/>
              <a:t>)   # 0.57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13947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를 이용한 평균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mean</a:t>
            </a:r>
            <a:r>
              <a:rPr lang="ko-KR" altLang="en-US" dirty="0" smtClean="0"/>
              <a:t>을 이용하여 평균을 구함</a:t>
            </a:r>
            <a:r>
              <a:rPr lang="en-US" altLang="ko-KR" dirty="0" smtClean="0"/>
              <a:t>. function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로 활용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as np</a:t>
            </a:r>
            <a:br>
              <a:rPr lang="en-US" altLang="ko-KR" dirty="0" smtClean="0"/>
            </a:br>
            <a:r>
              <a:rPr lang="en-US" altLang="ko-KR" dirty="0" smtClean="0"/>
              <a:t>x = </a:t>
            </a:r>
            <a:r>
              <a:rPr lang="en-US" altLang="ko-KR" dirty="0" err="1" smtClean="0"/>
              <a:t>np.arange</a:t>
            </a:r>
            <a:r>
              <a:rPr lang="en-US" altLang="ko-KR" dirty="0" smtClean="0"/>
              <a:t>(10)</a:t>
            </a:r>
            <a:br>
              <a:rPr lang="en-US" altLang="ko-KR" dirty="0" smtClean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x.mean</a:t>
            </a:r>
            <a:r>
              <a:rPr lang="en-US" altLang="ko-KR" dirty="0" smtClean="0"/>
              <a:t>()                 #4.5</a:t>
            </a:r>
            <a:br>
              <a:rPr lang="en-US" altLang="ko-KR" dirty="0" smtClean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np.mean</a:t>
            </a:r>
            <a:r>
              <a:rPr lang="en-US" altLang="ko-KR" dirty="0" smtClean="0"/>
              <a:t>(x)              #4.5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행렬 형식의 데이터의 평균</a:t>
            </a:r>
            <a:endParaRPr lang="en-US" altLang="ko-KR" dirty="0" smtClean="0"/>
          </a:p>
          <a:p>
            <a:r>
              <a:rPr lang="en-US" altLang="ko-KR" dirty="0"/>
              <a:t>b = </a:t>
            </a:r>
            <a:r>
              <a:rPr lang="en-US" altLang="ko-KR" dirty="0" err="1"/>
              <a:t>np.array</a:t>
            </a:r>
            <a:r>
              <a:rPr lang="en-US" altLang="ko-KR" dirty="0"/>
              <a:t>([[0,1,2], [3,4,5</a:t>
            </a:r>
            <a:r>
              <a:rPr lang="en-US" altLang="ko-KR" dirty="0" smtClean="0"/>
              <a:t>]])</a:t>
            </a:r>
            <a:br>
              <a:rPr lang="en-US" altLang="ko-KR" dirty="0" smtClean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b.mean</a:t>
            </a:r>
            <a:r>
              <a:rPr lang="en-US" altLang="ko-KR" dirty="0" smtClean="0"/>
              <a:t>()</a:t>
            </a:r>
            <a:br>
              <a:rPr lang="en-US" altLang="ko-KR" dirty="0" smtClean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b.mean</a:t>
            </a:r>
            <a:r>
              <a:rPr lang="en-US" altLang="ko-KR" dirty="0" smtClean="0"/>
              <a:t>(0)</a:t>
            </a:r>
            <a:br>
              <a:rPr lang="en-US" altLang="ko-KR" dirty="0" smtClean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b.mean</a:t>
            </a:r>
            <a:r>
              <a:rPr lang="en-US" altLang="ko-KR" dirty="0" smtClean="0"/>
              <a:t>(1)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86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를 이용한 중앙값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err="1" smtClean="0"/>
                  <a:t>np.median</a:t>
                </a:r>
                <a:r>
                  <a:rPr lang="ko-KR" altLang="en-US" dirty="0" smtClean="0"/>
                  <a:t>은 함수 형식으로 존재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x = </a:t>
                </a:r>
                <a:r>
                  <a:rPr lang="en-US" altLang="ko-KR" dirty="0" err="1" smtClean="0"/>
                  <a:t>np.random.randn</a:t>
                </a:r>
                <a:r>
                  <a:rPr lang="en-US" altLang="ko-KR" dirty="0" smtClean="0"/>
                  <a:t>(4, 5)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print </a:t>
                </a:r>
                <a:r>
                  <a:rPr lang="en-US" altLang="ko-KR" dirty="0" err="1" smtClean="0"/>
                  <a:t>np.median</a:t>
                </a:r>
                <a:r>
                  <a:rPr lang="en-US" altLang="ko-KR" dirty="0" smtClean="0"/>
                  <a:t>(x)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print </a:t>
                </a:r>
                <a:r>
                  <a:rPr lang="en-US" altLang="ko-KR" dirty="0" err="1" smtClean="0"/>
                  <a:t>np.median</a:t>
                </a:r>
                <a:r>
                  <a:rPr lang="en-US" altLang="ko-KR" dirty="0" smtClean="0"/>
                  <a:t>(x</a:t>
                </a:r>
                <a:r>
                  <a:rPr lang="en-US" altLang="ko-KR" dirty="0"/>
                  <a:t>, </a:t>
                </a:r>
                <a:r>
                  <a:rPr lang="en-US" altLang="ko-KR" dirty="0" smtClean="0"/>
                  <a:t>0)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print </a:t>
                </a:r>
                <a:r>
                  <a:rPr lang="en-US" altLang="ko-KR" dirty="0" err="1" smtClean="0"/>
                  <a:t>np.median</a:t>
                </a:r>
                <a:r>
                  <a:rPr lang="en-US" altLang="ko-KR" dirty="0" smtClean="0"/>
                  <a:t>(x</a:t>
                </a:r>
                <a:r>
                  <a:rPr lang="en-US" altLang="ko-KR" dirty="0"/>
                  <a:t>, 1)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여기서 </a:t>
                </a:r>
                <a:r>
                  <a:rPr lang="en-US" altLang="ko-KR" dirty="0" err="1" smtClean="0"/>
                  <a:t>np.random.randn</a:t>
                </a:r>
                <a:r>
                  <a:rPr lang="en-US" altLang="ko-KR" dirty="0" smtClean="0"/>
                  <a:t>(4, 5)</a:t>
                </a:r>
                <a:r>
                  <a:rPr lang="ko-KR" altLang="en-US" dirty="0"/>
                  <a:t>는</a:t>
                </a:r>
                <a:r>
                  <a:rPr lang="ko-KR" altLang="en-US" dirty="0" smtClean="0"/>
                  <a:t> 표준정규분포를 따르는 </a:t>
                </a:r>
                <a:r>
                  <a:rPr lang="ko-KR" altLang="en-US" dirty="0" err="1" smtClean="0"/>
                  <a:t>난수로</a:t>
                </a:r>
                <a:r>
                  <a:rPr lang="ko-KR" altLang="en-US" dirty="0" smtClean="0"/>
                  <a:t> 이루어진 </a:t>
                </a:r>
                <a:r>
                  <a:rPr lang="en-US" altLang="ko-KR" dirty="0" smtClean="0"/>
                  <a:t>4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 smtClean="0"/>
                  <a:t>5 </a:t>
                </a:r>
                <a:r>
                  <a:rPr lang="ko-KR" altLang="en-US" dirty="0" smtClean="0"/>
                  <a:t>행렬 생성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879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를 이용한 분산과 표준편차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np.std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np.var</a:t>
            </a:r>
            <a:r>
              <a:rPr lang="ko-KR" altLang="en-US" dirty="0" smtClean="0"/>
              <a:t>함수를 이용하여 분산과 표준편차를 계산</a:t>
            </a:r>
            <a:endParaRPr lang="en-US" altLang="ko-KR" dirty="0" smtClean="0"/>
          </a:p>
          <a:p>
            <a:r>
              <a:rPr lang="en-US" altLang="ko-KR" dirty="0"/>
              <a:t>x = </a:t>
            </a:r>
            <a:r>
              <a:rPr lang="en-US" altLang="ko-KR" dirty="0" err="1"/>
              <a:t>np.random.randn</a:t>
            </a:r>
            <a:r>
              <a:rPr lang="en-US" altLang="ko-KR" dirty="0"/>
              <a:t>(4, </a:t>
            </a:r>
            <a:r>
              <a:rPr lang="en-US" altLang="ko-KR" dirty="0" smtClean="0"/>
              <a:t>5)</a:t>
            </a:r>
            <a:br>
              <a:rPr lang="en-US" altLang="ko-KR" dirty="0" smtClean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np.std</a:t>
            </a:r>
            <a:r>
              <a:rPr lang="en-US" altLang="ko-KR" dirty="0" smtClean="0"/>
              <a:t>(x)</a:t>
            </a:r>
            <a:br>
              <a:rPr lang="en-US" altLang="ko-KR" dirty="0" smtClean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np.std</a:t>
            </a:r>
            <a:r>
              <a:rPr lang="en-US" altLang="ko-KR" dirty="0" smtClean="0"/>
              <a:t>(x, 0)</a:t>
            </a:r>
            <a:br>
              <a:rPr lang="en-US" altLang="ko-KR" dirty="0" smtClean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np.std</a:t>
            </a:r>
            <a:r>
              <a:rPr lang="en-US" altLang="ko-KR" dirty="0" smtClean="0"/>
              <a:t>(x, 1)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ddof</a:t>
            </a:r>
            <a:r>
              <a:rPr lang="ko-KR" altLang="en-US" dirty="0" smtClean="0"/>
              <a:t> 인자를 이용하여 자유도 설정 가능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기본값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ddof</a:t>
            </a:r>
            <a:r>
              <a:rPr lang="en-US" altLang="ko-KR" dirty="0" smtClean="0"/>
              <a:t>=0)</a:t>
            </a:r>
          </a:p>
          <a:p>
            <a:r>
              <a:rPr lang="en-US" altLang="ko-KR" dirty="0" smtClean="0"/>
              <a:t>print </a:t>
            </a:r>
            <a:r>
              <a:rPr lang="en-US" altLang="ko-KR" dirty="0" err="1" smtClean="0"/>
              <a:t>np.std</a:t>
            </a:r>
            <a:r>
              <a:rPr lang="en-US" altLang="ko-KR" dirty="0" smtClean="0"/>
              <a:t>(x, </a:t>
            </a:r>
            <a:r>
              <a:rPr lang="en-US" altLang="ko-KR" dirty="0" err="1" smtClean="0"/>
              <a:t>ddof</a:t>
            </a:r>
            <a:r>
              <a:rPr lang="en-US" altLang="ko-KR" dirty="0" smtClean="0"/>
              <a:t>=1)   #</a:t>
            </a:r>
            <a:r>
              <a:rPr lang="ko-KR" altLang="en-US" dirty="0" smtClean="0"/>
              <a:t>표준편차 계산시 분모를 </a:t>
            </a:r>
            <a:r>
              <a:rPr lang="en-US" altLang="ko-KR" dirty="0" smtClean="0"/>
              <a:t>N-1</a:t>
            </a:r>
            <a:r>
              <a:rPr lang="ko-KR" altLang="en-US" dirty="0" smtClean="0"/>
              <a:t>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754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를 이용한 상관계수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np.corrcoef</a:t>
            </a:r>
            <a:r>
              <a:rPr lang="en-US" altLang="ko-KR" dirty="0" smtClean="0"/>
              <a:t>(x)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행렬일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행들간의 상관계수 행렬 계산</a:t>
            </a:r>
            <a:endParaRPr lang="en-US" altLang="ko-KR" dirty="0" smtClean="0"/>
          </a:p>
          <a:p>
            <a:r>
              <a:rPr lang="en-US" altLang="ko-KR" dirty="0" smtClean="0"/>
              <a:t>x = </a:t>
            </a:r>
            <a:r>
              <a:rPr lang="en-US" altLang="ko-KR" dirty="0" err="1" smtClean="0"/>
              <a:t>np.random.randn</a:t>
            </a:r>
            <a:r>
              <a:rPr lang="en-US" altLang="ko-KR" dirty="0" smtClean="0"/>
              <a:t>(3, 4)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np.corrcoef</a:t>
            </a:r>
            <a:r>
              <a:rPr lang="en-US" altLang="ko-KR" dirty="0" smtClean="0"/>
              <a:t>(x)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np.corrcoef</a:t>
            </a:r>
            <a:r>
              <a:rPr lang="en-US" altLang="ko-KR" dirty="0" smtClean="0"/>
              <a:t>(x, y)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x, y</a:t>
            </a:r>
            <a:r>
              <a:rPr lang="ko-KR" altLang="en-US" dirty="0" smtClean="0"/>
              <a:t>가 각각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일 때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간의 상관계수 행렬 계산</a:t>
            </a:r>
            <a:endParaRPr lang="en-US" altLang="ko-KR" dirty="0" smtClean="0"/>
          </a:p>
          <a:p>
            <a:r>
              <a:rPr lang="en-US" altLang="ko-KR" dirty="0" smtClean="0"/>
              <a:t>print </a:t>
            </a:r>
            <a:r>
              <a:rPr lang="en-US" altLang="ko-KR" smtClean="0"/>
              <a:t>np.corrcoef</a:t>
            </a:r>
            <a:r>
              <a:rPr lang="en-US" altLang="ko-KR" dirty="0" smtClean="0"/>
              <a:t>(x[0</a:t>
            </a:r>
            <a:r>
              <a:rPr lang="en-US" altLang="ko-KR" dirty="0" smtClean="0"/>
              <a:t>], x[1])</a:t>
            </a:r>
          </a:p>
          <a:p>
            <a:endParaRPr lang="en-US" altLang="ko-KR" dirty="0"/>
          </a:p>
          <a:p>
            <a:r>
              <a:rPr lang="ko-KR" altLang="en-US" dirty="0" err="1" smtClean="0"/>
              <a:t>공분산</a:t>
            </a:r>
            <a:r>
              <a:rPr lang="ko-KR" altLang="en-US" dirty="0" smtClean="0"/>
              <a:t> 행렬은 </a:t>
            </a:r>
            <a:r>
              <a:rPr lang="en-US" altLang="ko-KR" dirty="0" err="1" smtClean="0"/>
              <a:t>np.cov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이용하여 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96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err="1" smtClean="0"/>
              <a:t>num_friends</a:t>
            </a:r>
            <a:r>
              <a:rPr lang="en-US" altLang="ko-KR" dirty="0" smtClean="0"/>
              <a:t> </a:t>
            </a:r>
            <a:r>
              <a:rPr lang="en-US" altLang="ko-KR" dirty="0"/>
              <a:t>= [100,49,41,40,25,21,21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			# … and lots more</a:t>
            </a:r>
            <a:br>
              <a:rPr lang="en-US" altLang="ko-KR" dirty="0" smtClean="0"/>
            </a:br>
            <a:r>
              <a:rPr lang="en-US" altLang="ko-KR" dirty="0" smtClean="0"/>
              <a:t>			]</a:t>
            </a:r>
          </a:p>
          <a:p>
            <a:r>
              <a:rPr lang="en-US" altLang="ko-KR" dirty="0" smtClean="0"/>
              <a:t>Counter</a:t>
            </a:r>
            <a:r>
              <a:rPr lang="ko-KR" altLang="en-US" dirty="0" smtClean="0"/>
              <a:t>와</a:t>
            </a:r>
            <a:r>
              <a:rPr lang="en-US" altLang="ko-KR" dirty="0"/>
              <a:t> </a:t>
            </a:r>
            <a:r>
              <a:rPr lang="en-US" altLang="ko-KR" dirty="0" err="1" smtClean="0"/>
              <a:t>plt.bar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이용하여 데이터 표현</a:t>
            </a:r>
            <a:endParaRPr lang="en-US" altLang="ko-KR" dirty="0" smtClean="0"/>
          </a:p>
          <a:p>
            <a:r>
              <a:rPr lang="en-US" altLang="ko-KR" dirty="0"/>
              <a:t>from collections import </a:t>
            </a:r>
            <a:r>
              <a:rPr lang="en-US" altLang="ko-KR" dirty="0" smtClean="0"/>
              <a:t>Counter</a:t>
            </a:r>
            <a:br>
              <a:rPr lang="en-US" altLang="ko-KR" dirty="0" smtClean="0"/>
            </a:br>
            <a:r>
              <a:rPr lang="en-US" altLang="ko-KR" dirty="0"/>
              <a:t>from </a:t>
            </a:r>
            <a:r>
              <a:rPr lang="en-US" altLang="ko-KR" dirty="0" err="1"/>
              <a:t>matplotlib</a:t>
            </a:r>
            <a:r>
              <a:rPr lang="en-US" altLang="ko-KR" dirty="0"/>
              <a:t> import </a:t>
            </a:r>
            <a:r>
              <a:rPr lang="en-US" altLang="ko-KR" dirty="0" err="1"/>
              <a:t>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friend_counts</a:t>
            </a:r>
            <a:r>
              <a:rPr lang="en-US" altLang="ko-KR" dirty="0" smtClean="0"/>
              <a:t> = Counter(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err="1" smtClean="0"/>
              <a:t>xs</a:t>
            </a:r>
            <a:r>
              <a:rPr lang="en-US" altLang="ko-KR" dirty="0" smtClean="0"/>
              <a:t> = range(101)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ys</a:t>
            </a:r>
            <a:r>
              <a:rPr lang="en-US" altLang="ko-KR" dirty="0" smtClean="0"/>
              <a:t> = [</a:t>
            </a:r>
            <a:r>
              <a:rPr lang="en-US" altLang="ko-KR" dirty="0" err="1" smtClean="0"/>
              <a:t>friend_counts</a:t>
            </a:r>
            <a:r>
              <a:rPr lang="en-US" altLang="ko-KR" dirty="0" smtClean="0"/>
              <a:t>[x] for x in </a:t>
            </a:r>
            <a:r>
              <a:rPr lang="en-US" altLang="ko-KR" dirty="0" err="1" smtClean="0"/>
              <a:t>xs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err="1" smtClean="0"/>
              <a:t>plt.bar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ys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035" y="2932671"/>
            <a:ext cx="4315551" cy="294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6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통계량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자료로부터 몇 가지 통계량을 적용해 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num_points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  # 204</a:t>
            </a:r>
          </a:p>
          <a:p>
            <a:r>
              <a:rPr lang="en-US" altLang="ko-KR" dirty="0" err="1" smtClean="0"/>
              <a:t>lagest_value</a:t>
            </a:r>
            <a:r>
              <a:rPr lang="en-US" altLang="ko-KR" dirty="0" smtClean="0"/>
              <a:t> = max(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 # 100</a:t>
            </a:r>
          </a:p>
          <a:p>
            <a:r>
              <a:rPr lang="en-US" altLang="ko-KR" dirty="0" err="1" smtClean="0"/>
              <a:t>smallest_value</a:t>
            </a:r>
            <a:r>
              <a:rPr lang="en-US" altLang="ko-KR" dirty="0" smtClean="0"/>
              <a:t> = min(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#1</a:t>
            </a:r>
          </a:p>
          <a:p>
            <a:r>
              <a:rPr lang="en-US" altLang="ko-KR" dirty="0" err="1" smtClean="0"/>
              <a:t>sorted_vaule</a:t>
            </a:r>
            <a:r>
              <a:rPr lang="en-US" altLang="ko-KR" dirty="0" smtClean="0"/>
              <a:t> = sorted(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</a:t>
            </a:r>
          </a:p>
          <a:p>
            <a:r>
              <a:rPr lang="en-US" altLang="ko-KR" dirty="0" err="1" smtClean="0"/>
              <a:t>smallest_value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sorted_vaule</a:t>
            </a:r>
            <a:r>
              <a:rPr lang="en-US" altLang="ko-KR" dirty="0" smtClean="0"/>
              <a:t>[0]</a:t>
            </a:r>
          </a:p>
          <a:p>
            <a:r>
              <a:rPr lang="en-US" altLang="ko-KR" dirty="0" err="1" smtClean="0"/>
              <a:t>second_smallest_value</a:t>
            </a:r>
            <a:r>
              <a:rPr lang="en-US" altLang="ko-KR" dirty="0" smtClean="0"/>
              <a:t> = </a:t>
            </a:r>
            <a:r>
              <a:rPr lang="en-US" altLang="ko-KR" dirty="0" err="1"/>
              <a:t>sorted_vaule</a:t>
            </a:r>
            <a:r>
              <a:rPr lang="en-US" altLang="ko-KR" dirty="0"/>
              <a:t>[1</a:t>
            </a:r>
            <a:r>
              <a:rPr lang="en-US" altLang="ko-KR" dirty="0" smtClean="0"/>
              <a:t>]</a:t>
            </a:r>
          </a:p>
          <a:p>
            <a:r>
              <a:rPr lang="en-US" altLang="ko-KR" dirty="0" err="1" smtClean="0"/>
              <a:t>second_largest_value</a:t>
            </a:r>
            <a:r>
              <a:rPr lang="en-US" altLang="ko-KR" dirty="0" smtClean="0"/>
              <a:t> = </a:t>
            </a:r>
            <a:r>
              <a:rPr lang="en-US" altLang="ko-KR" dirty="0" err="1"/>
              <a:t>sorted_vaule</a:t>
            </a:r>
            <a:r>
              <a:rPr lang="en-US" altLang="ko-KR" dirty="0"/>
              <a:t>[-</a:t>
            </a:r>
            <a:r>
              <a:rPr lang="en-US" altLang="ko-KR" dirty="0" smtClean="0"/>
              <a:t>2]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0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중심 성향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평균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# this isn't right if you don't from __future__ import division</a:t>
            </a:r>
            <a:br>
              <a:rPr lang="en-US" altLang="ko-KR" dirty="0" smtClean="0"/>
            </a:br>
            <a:r>
              <a:rPr lang="en-US" altLang="ko-KR" dirty="0" err="1" smtClean="0"/>
              <a:t>def</a:t>
            </a:r>
            <a:r>
              <a:rPr lang="en-US" altLang="ko-KR" dirty="0" smtClean="0"/>
              <a:t> mean(x):</a:t>
            </a:r>
            <a:br>
              <a:rPr lang="en-US" altLang="ko-KR" dirty="0" smtClean="0"/>
            </a:br>
            <a:r>
              <a:rPr lang="en-US" altLang="ko-KR" dirty="0" smtClean="0"/>
              <a:t>	return sum(x)/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(x)</a:t>
            </a:r>
          </a:p>
          <a:p>
            <a:r>
              <a:rPr lang="en-US" altLang="ko-KR" dirty="0" smtClean="0"/>
              <a:t>mean(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 #7.333333</a:t>
            </a:r>
          </a:p>
          <a:p>
            <a:r>
              <a:rPr lang="ko-KR" altLang="en-US" dirty="0" err="1" smtClean="0"/>
              <a:t>중간값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82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중심 성향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중간값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median(v</a:t>
            </a:r>
            <a:r>
              <a:rPr lang="en-US" altLang="ko-KR" dirty="0" smtClean="0"/>
              <a:t>):</a:t>
            </a:r>
            <a:br>
              <a:rPr lang="en-US" altLang="ko-KR" dirty="0" smtClean="0"/>
            </a:br>
            <a:r>
              <a:rPr lang="en-US" altLang="ko-KR" dirty="0" smtClean="0"/>
              <a:t>"""</a:t>
            </a:r>
            <a:r>
              <a:rPr lang="en-US" altLang="ko-KR" dirty="0"/>
              <a:t>finds the 'middle-most' value of v</a:t>
            </a:r>
            <a:r>
              <a:rPr lang="en-US" altLang="ko-KR" dirty="0" smtClean="0"/>
              <a:t>"""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/>
              <a:t>n = </a:t>
            </a:r>
            <a:r>
              <a:rPr lang="en-US" altLang="ko-KR" dirty="0" err="1"/>
              <a:t>len</a:t>
            </a:r>
            <a:r>
              <a:rPr lang="en-US" altLang="ko-KR" dirty="0"/>
              <a:t>(v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 err="1"/>
              <a:t>sorted_v</a:t>
            </a:r>
            <a:r>
              <a:rPr lang="en-US" altLang="ko-KR" dirty="0"/>
              <a:t> = sorted(v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/>
              <a:t>midpoint = n // </a:t>
            </a:r>
            <a:r>
              <a:rPr lang="en-US" altLang="ko-KR" dirty="0" smtClean="0"/>
              <a:t>2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/>
              <a:t>if n % 2 == 1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/>
              <a:t># if odd, return the middle </a:t>
            </a:r>
            <a:r>
              <a:rPr lang="en-US" altLang="ko-KR" dirty="0" smtClean="0"/>
              <a:t>value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/>
              <a:t>return </a:t>
            </a:r>
            <a:r>
              <a:rPr lang="en-US" altLang="ko-KR" dirty="0" err="1"/>
              <a:t>sorted_v</a:t>
            </a:r>
            <a:r>
              <a:rPr lang="en-US" altLang="ko-KR" dirty="0"/>
              <a:t>[midpoint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/>
              <a:t>else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/>
              <a:t># if even, return the average of the middle </a:t>
            </a:r>
            <a:r>
              <a:rPr lang="en-US" altLang="ko-KR" dirty="0" smtClean="0"/>
              <a:t>values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/>
              <a:t>lo = midpoint </a:t>
            </a:r>
            <a:r>
              <a:rPr lang="en-US" altLang="ko-KR" dirty="0" smtClean="0"/>
              <a:t>– 1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/>
              <a:t>hi = </a:t>
            </a:r>
            <a:r>
              <a:rPr lang="en-US" altLang="ko-KR" dirty="0" smtClean="0"/>
              <a:t>midpoint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/>
              <a:t>return (</a:t>
            </a:r>
            <a:r>
              <a:rPr lang="en-US" altLang="ko-KR" dirty="0" err="1"/>
              <a:t>sorted_v</a:t>
            </a:r>
            <a:r>
              <a:rPr lang="en-US" altLang="ko-KR" dirty="0"/>
              <a:t>[lo] + </a:t>
            </a:r>
            <a:r>
              <a:rPr lang="en-US" altLang="ko-KR" dirty="0" err="1"/>
              <a:t>sorted_v</a:t>
            </a:r>
            <a:r>
              <a:rPr lang="en-US" altLang="ko-KR" dirty="0"/>
              <a:t>[hi]) / </a:t>
            </a:r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median(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  #6.0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33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quantile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quantile(x, p):</a:t>
            </a:r>
          </a:p>
          <a:p>
            <a:pPr marL="0" indent="0">
              <a:buNone/>
            </a:pPr>
            <a:r>
              <a:rPr lang="en-US" altLang="ko-KR" dirty="0"/>
              <a:t>    """returns the </a:t>
            </a:r>
            <a:r>
              <a:rPr lang="en-US" altLang="ko-KR" dirty="0" err="1"/>
              <a:t>pth</a:t>
            </a:r>
            <a:r>
              <a:rPr lang="en-US" altLang="ko-KR" dirty="0"/>
              <a:t>-percentile value in x"""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p_index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(p * </a:t>
            </a:r>
            <a:r>
              <a:rPr lang="en-US" altLang="ko-KR" dirty="0" err="1"/>
              <a:t>len</a:t>
            </a:r>
            <a:r>
              <a:rPr lang="en-US" altLang="ko-KR" dirty="0"/>
              <a:t>(x))</a:t>
            </a:r>
          </a:p>
          <a:p>
            <a:pPr marL="0" indent="0">
              <a:buNone/>
            </a:pPr>
            <a:r>
              <a:rPr lang="en-US" altLang="ko-KR" dirty="0"/>
              <a:t>    return sorted(x)[</a:t>
            </a:r>
            <a:r>
              <a:rPr lang="en-US" altLang="ko-KR" dirty="0" err="1"/>
              <a:t>p_index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quantile(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, 0.10)   # 1</a:t>
            </a:r>
          </a:p>
          <a:p>
            <a:r>
              <a:rPr lang="en-US" altLang="ko-KR" dirty="0"/>
              <a:t>quantile(</a:t>
            </a:r>
            <a:r>
              <a:rPr lang="en-US" altLang="ko-KR" dirty="0" err="1"/>
              <a:t>num_friends</a:t>
            </a:r>
            <a:r>
              <a:rPr lang="en-US" altLang="ko-KR" dirty="0"/>
              <a:t>, </a:t>
            </a:r>
            <a:r>
              <a:rPr lang="en-US" altLang="ko-KR" dirty="0" smtClean="0"/>
              <a:t>0.25)   # 3</a:t>
            </a:r>
            <a:endParaRPr lang="ko-KR" altLang="en-US" dirty="0"/>
          </a:p>
          <a:p>
            <a:r>
              <a:rPr lang="en-US" altLang="ko-KR" dirty="0"/>
              <a:t>quantile(</a:t>
            </a:r>
            <a:r>
              <a:rPr lang="en-US" altLang="ko-KR" dirty="0" err="1"/>
              <a:t>num_friends</a:t>
            </a:r>
            <a:r>
              <a:rPr lang="en-US" altLang="ko-KR" dirty="0"/>
              <a:t>, </a:t>
            </a:r>
            <a:r>
              <a:rPr lang="en-US" altLang="ko-KR" dirty="0" smtClean="0"/>
              <a:t>0.75)   # 9</a:t>
            </a:r>
            <a:endParaRPr lang="ko-KR" altLang="en-US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7397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최빈값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mode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mode(x):</a:t>
            </a:r>
          </a:p>
          <a:p>
            <a:pPr marL="0" indent="0">
              <a:buNone/>
            </a:pPr>
            <a:r>
              <a:rPr lang="en-US" altLang="ko-KR" dirty="0"/>
              <a:t>    """returns a list, might be more than one mode"""</a:t>
            </a:r>
          </a:p>
          <a:p>
            <a:pPr marL="0" indent="0">
              <a:buNone/>
            </a:pPr>
            <a:r>
              <a:rPr lang="en-US" altLang="ko-KR" dirty="0"/>
              <a:t>    counts = Counter(x)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max_count</a:t>
            </a:r>
            <a:r>
              <a:rPr lang="en-US" altLang="ko-KR" dirty="0"/>
              <a:t> = max(</a:t>
            </a:r>
            <a:r>
              <a:rPr lang="en-US" altLang="ko-KR" dirty="0" err="1"/>
              <a:t>counts.values</a:t>
            </a:r>
            <a:r>
              <a:rPr lang="en-US" altLang="ko-KR" dirty="0"/>
              <a:t>())</a:t>
            </a:r>
          </a:p>
          <a:p>
            <a:pPr marL="0" indent="0">
              <a:buNone/>
            </a:pPr>
            <a:r>
              <a:rPr lang="en-US" altLang="ko-KR" dirty="0"/>
              <a:t>    return [</a:t>
            </a:r>
            <a:r>
              <a:rPr lang="en-US" altLang="ko-KR" dirty="0" err="1"/>
              <a:t>x_i</a:t>
            </a:r>
            <a:r>
              <a:rPr lang="en-US" altLang="ko-KR" dirty="0"/>
              <a:t> for </a:t>
            </a:r>
            <a:r>
              <a:rPr lang="en-US" altLang="ko-KR" dirty="0" err="1"/>
              <a:t>x_i</a:t>
            </a:r>
            <a:r>
              <a:rPr lang="en-US" altLang="ko-KR" dirty="0"/>
              <a:t>, count in </a:t>
            </a:r>
            <a:r>
              <a:rPr lang="en-US" altLang="ko-KR" dirty="0" err="1"/>
              <a:t>counts.iteritems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         if count == </a:t>
            </a:r>
            <a:r>
              <a:rPr lang="en-US" altLang="ko-KR" dirty="0" err="1"/>
              <a:t>max_count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mode(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 # 1 and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47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 </a:t>
            </a:r>
            <a:r>
              <a:rPr lang="en-US" altLang="ko-KR" dirty="0"/>
              <a:t>– range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data_range</a:t>
            </a:r>
            <a:r>
              <a:rPr lang="en-US" altLang="ko-KR" dirty="0" smtClean="0"/>
              <a:t>(x):</a:t>
            </a:r>
            <a:br>
              <a:rPr lang="en-US" altLang="ko-KR" dirty="0" smtClean="0"/>
            </a:br>
            <a:r>
              <a:rPr lang="en-US" altLang="ko-KR" dirty="0" smtClean="0"/>
              <a:t>	return max(x) – min(x)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data_range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  # 99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03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 </a:t>
            </a:r>
            <a:r>
              <a:rPr lang="en-US" altLang="ko-KR" dirty="0" smtClean="0"/>
              <a:t>- variance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smtClean="0"/>
              <a:t>#from </a:t>
            </a:r>
            <a:r>
              <a:rPr lang="en-US" altLang="ko-KR" dirty="0" err="1"/>
              <a:t>linear_algebra</a:t>
            </a:r>
            <a:r>
              <a:rPr lang="en-US" altLang="ko-KR" dirty="0"/>
              <a:t> import </a:t>
            </a:r>
            <a:r>
              <a:rPr lang="en-US" altLang="ko-KR" dirty="0" err="1"/>
              <a:t>sum_of_squares</a:t>
            </a:r>
            <a:r>
              <a:rPr lang="en-US" altLang="ko-KR" dirty="0"/>
              <a:t>, dot</a:t>
            </a:r>
          </a:p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/>
              <a:t>de_mean</a:t>
            </a:r>
            <a:r>
              <a:rPr lang="en-US" altLang="ko-KR" dirty="0"/>
              <a:t>(x):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spc="-150" dirty="0"/>
              <a:t>"""translate x by subtracting its mean (so the result has mean 0)"""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x_bar</a:t>
            </a:r>
            <a:r>
              <a:rPr lang="en-US" altLang="ko-KR" dirty="0"/>
              <a:t> = mean(x)</a:t>
            </a:r>
          </a:p>
          <a:p>
            <a:pPr marL="0" indent="0">
              <a:buNone/>
            </a:pPr>
            <a:r>
              <a:rPr lang="en-US" altLang="ko-KR" dirty="0"/>
              <a:t>    return [</a:t>
            </a:r>
            <a:r>
              <a:rPr lang="en-US" altLang="ko-KR" dirty="0" err="1"/>
              <a:t>x_i</a:t>
            </a:r>
            <a:r>
              <a:rPr lang="en-US" altLang="ko-KR" dirty="0"/>
              <a:t> - </a:t>
            </a:r>
            <a:r>
              <a:rPr lang="en-US" altLang="ko-KR" dirty="0" err="1"/>
              <a:t>x_bar</a:t>
            </a:r>
            <a:r>
              <a:rPr lang="en-US" altLang="ko-KR" dirty="0"/>
              <a:t> for </a:t>
            </a:r>
            <a:r>
              <a:rPr lang="en-US" altLang="ko-KR" dirty="0" err="1"/>
              <a:t>x_i</a:t>
            </a:r>
            <a:r>
              <a:rPr lang="en-US" altLang="ko-KR" dirty="0"/>
              <a:t> in x]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variance(x):</a:t>
            </a:r>
          </a:p>
          <a:p>
            <a:pPr marL="0" indent="0">
              <a:buNone/>
            </a:pPr>
            <a:r>
              <a:rPr lang="en-US" altLang="ko-KR" dirty="0"/>
              <a:t>    """assumes x has at least two elements"""</a:t>
            </a:r>
          </a:p>
          <a:p>
            <a:pPr marL="0" indent="0">
              <a:buNone/>
            </a:pPr>
            <a:r>
              <a:rPr lang="en-US" altLang="ko-KR" dirty="0"/>
              <a:t>    n = </a:t>
            </a:r>
            <a:r>
              <a:rPr lang="en-US" altLang="ko-KR" dirty="0" err="1"/>
              <a:t>len</a:t>
            </a:r>
            <a:r>
              <a:rPr lang="en-US" altLang="ko-KR" dirty="0"/>
              <a:t>(x)</a:t>
            </a:r>
          </a:p>
          <a:p>
            <a:pPr marL="0" indent="0">
              <a:buNone/>
            </a:pPr>
            <a:r>
              <a:rPr lang="en-US" altLang="ko-KR" dirty="0"/>
              <a:t>    deviations = </a:t>
            </a:r>
            <a:r>
              <a:rPr lang="en-US" altLang="ko-KR" dirty="0" err="1"/>
              <a:t>de_mean</a:t>
            </a:r>
            <a:r>
              <a:rPr lang="en-US" altLang="ko-KR" dirty="0"/>
              <a:t>(x)</a:t>
            </a:r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sum_of_squares</a:t>
            </a:r>
            <a:r>
              <a:rPr lang="en-US" altLang="ko-KR" dirty="0"/>
              <a:t>(deviations) / (n - 1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variance(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# 81.54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2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392</Words>
  <Application>Microsoft Office PowerPoint</Application>
  <PresentationFormat>와이드스크린</PresentationFormat>
  <Paragraphs>107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Cambria Math</vt:lpstr>
      <vt:lpstr>Office 테마</vt:lpstr>
      <vt:lpstr>Statistics</vt:lpstr>
      <vt:lpstr>데이터 표현</vt:lpstr>
      <vt:lpstr>통계량</vt:lpstr>
      <vt:lpstr>중심 성향 - 평균</vt:lpstr>
      <vt:lpstr>중심 성향 - 중간값</vt:lpstr>
      <vt:lpstr>quantile </vt:lpstr>
      <vt:lpstr>최빈값 – mode</vt:lpstr>
      <vt:lpstr>범위 – range</vt:lpstr>
      <vt:lpstr>분산 - variance</vt:lpstr>
      <vt:lpstr>표준 편차</vt:lpstr>
      <vt:lpstr>사분위수 - Interquartile range</vt:lpstr>
      <vt:lpstr>공분산</vt:lpstr>
      <vt:lpstr>상관관계</vt:lpstr>
      <vt:lpstr>Outlier</vt:lpstr>
      <vt:lpstr>numpy를 이용한 평균</vt:lpstr>
      <vt:lpstr>numpy를 이용한 중앙값</vt:lpstr>
      <vt:lpstr>numpy를 이용한 분산과 표준편차</vt:lpstr>
      <vt:lpstr>numpy를 이용한 상관계수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sw</dc:creator>
  <cp:lastModifiedBy>kyungsub@gmail.com</cp:lastModifiedBy>
  <cp:revision>86</cp:revision>
  <dcterms:created xsi:type="dcterms:W3CDTF">2016-02-09T12:23:59Z</dcterms:created>
  <dcterms:modified xsi:type="dcterms:W3CDTF">2017-04-20T07:41:50Z</dcterms:modified>
</cp:coreProperties>
</file>