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58" r:id="rId6"/>
    <p:sldId id="292" r:id="rId7"/>
    <p:sldId id="286" r:id="rId8"/>
    <p:sldId id="259" r:id="rId9"/>
    <p:sldId id="277" r:id="rId10"/>
    <p:sldId id="261" r:id="rId11"/>
    <p:sldId id="290" r:id="rId12"/>
    <p:sldId id="291" r:id="rId13"/>
    <p:sldId id="278" r:id="rId14"/>
    <p:sldId id="282" r:id="rId15"/>
    <p:sldId id="260" r:id="rId16"/>
    <p:sldId id="263" r:id="rId17"/>
    <p:sldId id="281" r:id="rId18"/>
    <p:sldId id="264" r:id="rId19"/>
    <p:sldId id="265" r:id="rId20"/>
    <p:sldId id="266" r:id="rId21"/>
    <p:sldId id="267" r:id="rId22"/>
    <p:sldId id="280" r:id="rId23"/>
    <p:sldId id="279" r:id="rId24"/>
    <p:sldId id="293" r:id="rId25"/>
    <p:sldId id="294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95" r:id="rId34"/>
    <p:sldId id="296" r:id="rId35"/>
    <p:sldId id="283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재지정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지정한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얼마든지 새 변수로 바꿀 수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2.1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"Hi"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"Hello"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False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pi = 3.14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area = pi * (radius**2)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14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2&gt;0.9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3&lt;-3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4=4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4==4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j=10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j-=1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smtClean="0"/>
              <a:t>overloading</a:t>
            </a:r>
            <a:r>
              <a:rPr lang="ko-KR" altLang="en-US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' + </a:t>
            </a:r>
            <a:r>
              <a:rPr lang="en-US" altLang="ko-KR" spc="-150" smtClean="0">
                <a:latin typeface="Consolas" panose="020B0609020204030204" pitchFamily="49" charset="0"/>
              </a:rPr>
              <a:t>num </a:t>
            </a:r>
            <a:r>
              <a:rPr lang="en-US" altLang="ko-KR" spc="-150" dirty="0" smtClean="0">
                <a:latin typeface="Consolas" panose="020B0609020204030204" pitchFamily="49" charset="0"/>
              </a:rPr>
              <a:t>+ ' 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적용되는 연산</a:t>
            </a:r>
            <a:endParaRPr lang="en-US" altLang="ko-KR" dirty="0" smtClean="0"/>
          </a:p>
          <a:p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3-4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3*4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5%2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ko-KR" altLang="en-US" dirty="0" smtClean="0"/>
              <a:t>제곱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2**3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ko-KR" dirty="0"/>
          </a:p>
          <a:p>
            <a:r>
              <a:rPr lang="ko-KR" altLang="en-US" dirty="0" smtClean="0"/>
              <a:t>우선순위는 수학 규칙을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수학에서 </a:t>
            </a:r>
            <a:r>
              <a:rPr lang="en-US" altLang="ko-KR" sz="2400" dirty="0" smtClean="0"/>
              <a:t>x = 10 </a:t>
            </a:r>
            <a:r>
              <a:rPr lang="ko-KR" altLang="en-US" sz="2400" dirty="0" smtClean="0"/>
              <a:t>과 같이 변수와 그 값을 지정하듯이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에서도 등호</a:t>
            </a:r>
            <a:r>
              <a:rPr lang="en-US" altLang="ko-KR" sz="2400" dirty="0" smtClean="0"/>
              <a:t>(=)</a:t>
            </a:r>
            <a:r>
              <a:rPr lang="ko-KR" altLang="en-US" sz="2400" dirty="0" smtClean="0"/>
              <a:t>를 이용하여 변수의 값 지정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에서 다음의 표현들을 입력해 보자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my_integer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lvl="1"/>
            <a:r>
              <a:rPr lang="ko-KR" altLang="en-US" dirty="0" smtClean="0"/>
              <a:t>정수형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my_number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5.2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"Statistics"</a:t>
            </a:r>
          </a:p>
          <a:p>
            <a:pPr lvl="1"/>
            <a:r>
              <a:rPr lang="ko-KR" altLang="en-US" dirty="0" smtClean="0"/>
              <a:t>문자열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my_bool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lvl="1"/>
            <a:r>
              <a:rPr lang="ko-KR" altLang="en-US" dirty="0" err="1" smtClean="0"/>
              <a:t>부울형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2" y="3077768"/>
            <a:ext cx="5558609" cy="30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2539571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다른 프로그래밍 언어의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1301</Words>
  <Application>Microsoft Office PowerPoint</Application>
  <PresentationFormat>와이드스크린</PresentationFormat>
  <Paragraphs>315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변수</vt:lpstr>
      <vt:lpstr>Variable explorer</vt:lpstr>
      <vt:lpstr>변수명 규칙</vt:lpstr>
      <vt:lpstr>변수 지정에 있어 Python의 특징</vt:lpstr>
      <vt:lpstr>Dynamic types</vt:lpstr>
      <vt:lpstr>변수 재지정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overloading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소스 코드와 스크립트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Windows 사용자</cp:lastModifiedBy>
  <cp:revision>168</cp:revision>
  <dcterms:created xsi:type="dcterms:W3CDTF">2016-01-11T03:06:38Z</dcterms:created>
  <dcterms:modified xsi:type="dcterms:W3CDTF">2018-02-26T08:03:41Z</dcterms:modified>
</cp:coreProperties>
</file>