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97" r:id="rId6"/>
    <p:sldId id="298" r:id="rId7"/>
    <p:sldId id="292" r:id="rId8"/>
    <p:sldId id="286" r:id="rId9"/>
    <p:sldId id="259" r:id="rId10"/>
    <p:sldId id="277" r:id="rId11"/>
    <p:sldId id="299" r:id="rId12"/>
    <p:sldId id="290" r:id="rId13"/>
    <p:sldId id="291" r:id="rId14"/>
    <p:sldId id="278" r:id="rId15"/>
    <p:sldId id="301" r:id="rId16"/>
    <p:sldId id="302" r:id="rId17"/>
    <p:sldId id="303" r:id="rId18"/>
    <p:sldId id="264" r:id="rId19"/>
    <p:sldId id="304" r:id="rId20"/>
    <p:sldId id="266" r:id="rId21"/>
    <p:sldId id="305" r:id="rId22"/>
    <p:sldId id="306" r:id="rId23"/>
    <p:sldId id="307" r:id="rId24"/>
    <p:sldId id="308" r:id="rId25"/>
    <p:sldId id="294" r:id="rId26"/>
    <p:sldId id="309" r:id="rId27"/>
    <p:sldId id="310" r:id="rId28"/>
    <p:sldId id="311" r:id="rId29"/>
    <p:sldId id="312" r:id="rId30"/>
    <p:sldId id="273" r:id="rId31"/>
    <p:sldId id="275" r:id="rId32"/>
    <p:sldId id="313" r:id="rId33"/>
    <p:sldId id="314" r:id="rId34"/>
    <p:sldId id="315" r:id="rId35"/>
    <p:sldId id="283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58" d="100"/>
          <a:sy n="58" d="100"/>
        </p:scale>
        <p:origin x="45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48" y="584652"/>
            <a:ext cx="11064706" cy="58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54" y="1802185"/>
            <a:ext cx="4323049" cy="2200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81" y="2737756"/>
            <a:ext cx="5160877" cy="3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2804"/>
          </a:xfrm>
        </p:spPr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11086"/>
            <a:ext cx="10515600" cy="456587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따옴표로 둘러싸여 있는 부분은 문자열을 의미하며 </a:t>
            </a:r>
            <a:r>
              <a:rPr lang="en-US" altLang="ko-KR" dirty="0"/>
              <a:t>print </a:t>
            </a:r>
            <a:r>
              <a:rPr lang="ko-KR" altLang="en-US" dirty="0"/>
              <a:t>명령을 통해 해당 문자열 </a:t>
            </a:r>
            <a:r>
              <a:rPr lang="en-US" altLang="ko-KR" dirty="0"/>
              <a:t>- </a:t>
            </a:r>
            <a:r>
              <a:rPr lang="ko-KR" altLang="en-US" dirty="0"/>
              <a:t>여기서는 </a:t>
            </a:r>
            <a:r>
              <a:rPr lang="en-US" altLang="ko-KR" dirty="0"/>
              <a:t>Hello, world! - </a:t>
            </a:r>
            <a:r>
              <a:rPr lang="ko-KR" altLang="en-US" dirty="0"/>
              <a:t>을 화면에 출력하라는 뜻이다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큰 따옴표</a:t>
            </a:r>
            <a:r>
              <a:rPr lang="en-US" altLang="ko-KR" dirty="0"/>
              <a:t>, </a:t>
            </a:r>
            <a:r>
              <a:rPr lang="ko-KR" altLang="en-US" dirty="0"/>
              <a:t>작은 따옴표 모두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ython 2.x</a:t>
            </a:r>
            <a:r>
              <a:rPr lang="ko-KR" altLang="en-US" dirty="0" smtClean="0"/>
              <a:t>에서는 괄호 생략 가능</a:t>
            </a:r>
            <a:r>
              <a:rPr lang="en-US" altLang="ko-KR" dirty="0" smtClean="0"/>
              <a:t>, </a:t>
            </a:r>
            <a:r>
              <a:rPr lang="en-US" altLang="ko-KR" dirty="0"/>
              <a:t>Python </a:t>
            </a:r>
            <a:r>
              <a:rPr lang="en-US" altLang="ko-KR" dirty="0" smtClean="0"/>
              <a:t>3.x</a:t>
            </a:r>
            <a:r>
              <a:rPr lang="ko-KR" altLang="en-US" dirty="0" smtClean="0"/>
              <a:t>에서는 불가</a:t>
            </a:r>
            <a:endParaRPr lang="ko-KR" altLang="en-US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120417"/>
            <a:ext cx="5677770" cy="15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354" y="230868"/>
            <a:ext cx="8161345" cy="61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0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935" y="225423"/>
            <a:ext cx="7834007" cy="63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7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" y="668682"/>
            <a:ext cx="10755086" cy="53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1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15143"/>
            <a:ext cx="5181600" cy="4761820"/>
          </a:xfrm>
        </p:spPr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200" y="1415143"/>
            <a:ext cx="5181600" cy="4761820"/>
          </a:xfrm>
        </p:spPr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899683"/>
                  </p:ext>
                </p:extLst>
              </p:nvPr>
            </p:nvGraphicFramePr>
            <p:xfrm>
              <a:off x="1064794" y="21475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7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899683"/>
                  </p:ext>
                </p:extLst>
              </p:nvPr>
            </p:nvGraphicFramePr>
            <p:xfrm>
              <a:off x="1064794" y="21475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379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108333" r="-1362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208333" r="-1362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303279" r="-1362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410000" r="-1362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510000" r="-1362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545" t="-610000" r="-136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43" y="2743199"/>
            <a:ext cx="2011738" cy="33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392" y="758824"/>
            <a:ext cx="7967137" cy="54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6"/>
          </a:xfrm>
        </p:spPr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8"/>
          </a:xfrm>
        </p:spPr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16" y="4964214"/>
            <a:ext cx="7157259" cy="13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26" y="508453"/>
            <a:ext cx="10796962" cy="58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47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86" y="980171"/>
            <a:ext cx="11576958" cy="47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7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679" y="372381"/>
            <a:ext cx="10022628" cy="61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8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31" y="497568"/>
            <a:ext cx="10957343" cy="57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4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spc="-150" dirty="0">
              <a:latin typeface="Consolas" panose="020B0609020204030204" pitchFamily="49" charset="0"/>
            </a:endParaRPr>
          </a:p>
          <a:p>
            <a:endParaRPr lang="en-US" altLang="ko-KR" spc="-150" dirty="0" smtClean="0"/>
          </a:p>
          <a:p>
            <a:endParaRPr lang="en-US" altLang="ko-KR" spc="-150" dirty="0"/>
          </a:p>
          <a:p>
            <a:endParaRPr lang="en-US" altLang="ko-KR" spc="-150" dirty="0" smtClean="0"/>
          </a:p>
          <a:p>
            <a:endParaRPr lang="en-US" altLang="ko-KR" spc="-150" dirty="0"/>
          </a:p>
          <a:p>
            <a:endParaRPr lang="en-US" altLang="ko-KR" spc="-150" dirty="0" smtClean="0"/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77462" cy="28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240" y="219982"/>
            <a:ext cx="8179274" cy="62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3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72" y="693510"/>
            <a:ext cx="11192257" cy="56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4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75" y="383266"/>
            <a:ext cx="11271058" cy="60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6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89" y="475796"/>
            <a:ext cx="11569231" cy="56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2257"/>
            <a:ext cx="10515600" cy="5534706"/>
          </a:xfrm>
        </p:spPr>
        <p:txBody>
          <a:bodyPr/>
          <a:lstStyle/>
          <a:p>
            <a:endParaRPr lang="en-US" altLang="ko-KR" dirty="0"/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z="2000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sz="2000" dirty="0" smtClean="0"/>
              <a:t>의 자리에 뒤에 따라오는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sz="2000" dirty="0" smtClean="0"/>
              <a:t>과 </a:t>
            </a:r>
            <a:r>
              <a:rPr lang="en-US" altLang="ko-K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sz="2000" dirty="0" smtClean="0"/>
              <a:t>의 문자열이 들어감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1126672"/>
            <a:ext cx="11060382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입력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Python 2.x </a:t>
            </a:r>
            <a:r>
              <a:rPr lang="ko-KR" altLang="en-US" sz="2400" dirty="0"/>
              <a:t>에서는 </a:t>
            </a:r>
            <a:r>
              <a:rPr lang="en-US" altLang="ko-KR" sz="2400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이용하여 문자열을 </a:t>
            </a:r>
            <a:r>
              <a:rPr lang="ko-KR" altLang="en-US" sz="2400" dirty="0" err="1"/>
              <a:t>입력받는다</a:t>
            </a:r>
            <a:r>
              <a:rPr lang="en-US" altLang="ko-KR" sz="2400" dirty="0"/>
              <a:t>.</a:t>
            </a:r>
          </a:p>
          <a:p>
            <a:r>
              <a:rPr lang="en-US" altLang="ko-KR" sz="2400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z="2400" spc="-150" dirty="0">
                <a:latin typeface="Consolas" panose="020B0609020204030204" pitchFamily="49" charset="0"/>
              </a:rPr>
              <a:t>()</a:t>
            </a:r>
            <a:r>
              <a:rPr lang="ko-KR" altLang="en-US" sz="2400" spc="-150" dirty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z="2400" spc="-150" dirty="0"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3112180"/>
            <a:ext cx="10321536" cy="319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81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Python </a:t>
            </a:r>
            <a:r>
              <a:rPr lang="en-US" altLang="ko-KR" sz="2400" dirty="0" smtClean="0"/>
              <a:t>3.x </a:t>
            </a:r>
            <a:r>
              <a:rPr lang="ko-KR" altLang="en-US" sz="2400" dirty="0"/>
              <a:t>에서는 </a:t>
            </a:r>
            <a:r>
              <a:rPr lang="en-US" altLang="ko-KR" sz="2400" spc="-150" dirty="0" smtClean="0">
                <a:latin typeface="Consolas" panose="020B0609020204030204" pitchFamily="49" charset="0"/>
              </a:rPr>
              <a:t>input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함수를 이용하여 문자열을 </a:t>
            </a:r>
            <a:r>
              <a:rPr lang="ko-KR" altLang="en-US" sz="2400" dirty="0" err="1"/>
              <a:t>입력받는다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57" y="2575415"/>
            <a:ext cx="10591800" cy="3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76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126442"/>
            <a:ext cx="11550249" cy="435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2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altLang="ko-KR" dirty="0" err="1" smtClean="0"/>
              <a:t>Spyder</a:t>
            </a:r>
            <a:r>
              <a:rPr lang="ko-KR" altLang="en-US" smtClean="0"/>
              <a:t>에서 스크립트 작성하기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err="1" smtClean="0"/>
              <a:t>숫자형</a:t>
            </a:r>
            <a:r>
              <a:rPr lang="ko-KR" altLang="en-US" sz="2000" dirty="0" smtClean="0"/>
              <a:t> 데이터에 적용되는 연산</a:t>
            </a:r>
            <a:endParaRPr lang="en-US" altLang="ko-KR" sz="2000" dirty="0" smtClean="0"/>
          </a:p>
          <a:p>
            <a:r>
              <a:rPr lang="ko-KR" altLang="en-US" sz="2000" dirty="0" smtClean="0"/>
              <a:t>사칙연산</a:t>
            </a:r>
            <a:endParaRPr lang="en-US" altLang="ko-KR" sz="2000" dirty="0" smtClean="0"/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나누기는 뒷장에</a:t>
            </a:r>
            <a:endParaRPr lang="en-US" altLang="ko-KR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lnSpcReduction="10000"/>
          </a:bodyPr>
          <a:lstStyle/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93" y="2248810"/>
            <a:ext cx="2065892" cy="3330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19" y="1425146"/>
            <a:ext cx="6202014" cy="46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나누기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Python 2.x</a:t>
            </a:r>
            <a:r>
              <a:rPr lang="ko-KR" altLang="en-US" sz="2400" dirty="0"/>
              <a:t>에서는 </a:t>
            </a:r>
            <a:r>
              <a:rPr lang="ko-KR" altLang="en-US" sz="2400" dirty="0" err="1"/>
              <a:t>정수끼리</a:t>
            </a:r>
            <a:r>
              <a:rPr lang="ko-KR" altLang="en-US" sz="2400" dirty="0"/>
              <a:t> 나누기 연산의 결과는 정수로 나타난다</a:t>
            </a:r>
            <a:r>
              <a:rPr lang="en-US" altLang="ko-KR" sz="2400" dirty="0"/>
              <a:t>. </a:t>
            </a:r>
            <a:r>
              <a:rPr lang="ko-KR" altLang="en-US" sz="2400" dirty="0"/>
              <a:t>소수점 아래의 숫자는 버린다</a:t>
            </a:r>
            <a:r>
              <a:rPr lang="en-US" altLang="ko-KR" sz="2400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 3.x</a:t>
            </a:r>
          </a:p>
          <a:p>
            <a:r>
              <a:rPr lang="en-US" altLang="ko-KR" dirty="0" smtClean="0"/>
              <a:t>3/4</a:t>
            </a:r>
          </a:p>
          <a:p>
            <a:pPr lvl="1"/>
            <a:r>
              <a:rPr lang="en-US" altLang="ko-KR" dirty="0" smtClean="0"/>
              <a:t>0.75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22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93" y="265376"/>
            <a:ext cx="11805648" cy="61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Spyder</a:t>
            </a:r>
            <a:r>
              <a:rPr lang="ko-KR" altLang="en-US" dirty="0"/>
              <a:t>를 이용 </a:t>
            </a:r>
            <a:r>
              <a:rPr lang="ko-KR" altLang="en-US" dirty="0" smtClean="0"/>
              <a:t>중이라면 </a:t>
            </a:r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67013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</a:t>
            </a:r>
            <a:r>
              <a:rPr lang="ko-KR" altLang="en-US" i="1" dirty="0" smtClean="0"/>
              <a:t>다른</a:t>
            </a:r>
            <a:r>
              <a:rPr lang="ko-KR" altLang="en-US" dirty="0" smtClean="0"/>
              <a:t> </a:t>
            </a:r>
            <a:r>
              <a:rPr lang="ko-KR" altLang="en-US" i="1" dirty="0" smtClean="0"/>
              <a:t>프로그래밍 언어</a:t>
            </a:r>
            <a:r>
              <a:rPr lang="ko-KR" altLang="en-US" dirty="0" smtClean="0"/>
              <a:t>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673</Words>
  <Application>Microsoft Office PowerPoint</Application>
  <PresentationFormat>와이드스크린</PresentationFormat>
  <Paragraphs>163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나누기</vt:lpstr>
      <vt:lpstr>PowerPoint 프레젠테이션</vt:lpstr>
      <vt:lpstr>Variable explorer</vt:lpstr>
      <vt:lpstr>변수명 규칙</vt:lpstr>
      <vt:lpstr>변수 지정에 있어 Python의 특징</vt:lpstr>
      <vt:lpstr>Dynamic types</vt:lpstr>
      <vt:lpstr>PowerPoint 프레젠테이션</vt:lpstr>
      <vt:lpstr>예제</vt:lpstr>
      <vt:lpstr>multiple assignment</vt:lpstr>
      <vt:lpstr>문자열 출력해보기</vt:lpstr>
      <vt:lpstr>PowerPoint 프레젠테이션</vt:lpstr>
      <vt:lpstr>PowerPoint 프레젠테이션</vt:lpstr>
      <vt:lpstr>PowerPoint 프레젠테이션</vt:lpstr>
      <vt:lpstr>비교연산</vt:lpstr>
      <vt:lpstr>PowerPoint 프레젠테이션</vt:lpstr>
      <vt:lpstr>주석(comment)</vt:lpstr>
      <vt:lpstr>PowerPoint 프레젠테이션</vt:lpstr>
      <vt:lpstr>PowerPoint 프레젠테이션</vt:lpstr>
      <vt:lpstr>PowerPoint 프레젠테이션</vt:lpstr>
      <vt:lpstr>PowerPoint 프레젠테이션</vt:lpstr>
      <vt:lpstr>type checking</vt:lpstr>
      <vt:lpstr>PowerPoint 프레젠테이션</vt:lpstr>
      <vt:lpstr>PowerPoint 프레젠테이션</vt:lpstr>
      <vt:lpstr>PowerPoint 프레젠테이션</vt:lpstr>
      <vt:lpstr>PowerPoint 프레젠테이션</vt:lpstr>
      <vt:lpstr>.이 필요한 method와 없는 function</vt:lpstr>
      <vt:lpstr>PowerPoint 프레젠테이션</vt:lpstr>
      <vt:lpstr>문자열 입력</vt:lpstr>
      <vt:lpstr>문자열 입력(2)</vt:lpstr>
      <vt:lpstr>PowerPoint 프레젠테이션</vt:lpstr>
      <vt:lpstr>Spyder에서 스크립트 작성하기</vt:lpstr>
      <vt:lpstr>소스 코드와 스크립트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kyungsub</cp:lastModifiedBy>
  <cp:revision>206</cp:revision>
  <dcterms:created xsi:type="dcterms:W3CDTF">2016-01-11T03:06:38Z</dcterms:created>
  <dcterms:modified xsi:type="dcterms:W3CDTF">2018-02-26T13:06:00Z</dcterms:modified>
</cp:coreProperties>
</file>