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97" r:id="rId6"/>
    <p:sldId id="298" r:id="rId7"/>
    <p:sldId id="292" r:id="rId8"/>
    <p:sldId id="286" r:id="rId9"/>
    <p:sldId id="259" r:id="rId10"/>
    <p:sldId id="277" r:id="rId11"/>
    <p:sldId id="299" r:id="rId12"/>
    <p:sldId id="290" r:id="rId13"/>
    <p:sldId id="291" r:id="rId14"/>
    <p:sldId id="278" r:id="rId15"/>
    <p:sldId id="282" r:id="rId16"/>
    <p:sldId id="260" r:id="rId17"/>
    <p:sldId id="263" r:id="rId18"/>
    <p:sldId id="281" r:id="rId19"/>
    <p:sldId id="264" r:id="rId20"/>
    <p:sldId id="265" r:id="rId21"/>
    <p:sldId id="266" r:id="rId22"/>
    <p:sldId id="267" r:id="rId23"/>
    <p:sldId id="280" r:id="rId24"/>
    <p:sldId id="279" r:id="rId25"/>
    <p:sldId id="293" r:id="rId26"/>
    <p:sldId id="294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95" r:id="rId35"/>
    <p:sldId id="296" r:id="rId36"/>
    <p:sldId id="283" r:id="rId37"/>
    <p:sldId id="28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48" y="584652"/>
            <a:ext cx="11064706" cy="58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54" y="1802185"/>
            <a:ext cx="4323049" cy="2200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2, 3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'x = ', x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'y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"Hello, world!"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'Hello, world!'</a:t>
            </a:r>
          </a:p>
          <a:p>
            <a:r>
              <a:rPr lang="ko-KR" altLang="en-US" dirty="0" smtClean="0"/>
              <a:t>따옴표는 문자열을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작은 따옴표 모두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명령에 괄호를 사용할 수도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("Input any string : 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ko-KR" altLang="en-US" dirty="0" smtClean="0"/>
              <a:t>을 사용하여 콘솔로부터 입력을 받을 수 있음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any string 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en-US" dirty="0" smtClean="0"/>
              <a:t>부분은 콘솔 창에 나타나는 부분으로 원하는 대로 바꾸어 쓸 수 있음</a:t>
            </a:r>
            <a:endParaRPr lang="en-US" altLang="ko-KR" dirty="0" smtClean="0"/>
          </a:p>
          <a:p>
            <a:r>
              <a:rPr lang="ko-KR" altLang="en-US" dirty="0" smtClean="0"/>
              <a:t>입력한 문자열은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input</a:t>
            </a:r>
            <a:r>
              <a:rPr lang="ko-KR" altLang="en-US" dirty="0" smtClean="0"/>
              <a:t>을 이용하여 저장된 내용을 다시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22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/>
              <a:t> 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의 변수는 프로그래밍에서 중요한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처리를 달리하는 프로그램을 작성할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 &gt; 0.9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 &lt; -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True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a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False</a:t>
            </a: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9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비교연산과 대입연산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등호를 하나만 사용하는 경우 이를 대입연산자라 함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5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라는 변수에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 smtClean="0"/>
              <a:t>라는 정수를 대입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 = 4</a:t>
            </a:r>
            <a:r>
              <a:rPr lang="ko-KR" altLang="en-US" dirty="0" smtClean="0"/>
              <a:t>와 같은 문장은 잘못된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등호를 두 개를 연속해서 사용하는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비교연산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== 4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"Korea" </a:t>
            </a:r>
            <a:r>
              <a:rPr lang="en-US" altLang="ko-KR" sz="2700" spc="-15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"Japan"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382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다음의 결과들을 순차적으로 생각해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 + 4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x*x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x%5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egg=138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spam=370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egg!=spam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7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108333" r="-1090" b="-5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208333" r="-1090" b="-4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303279" r="-1090" b="-321311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410000" r="-1090" b="-2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510000" r="-1090" b="-1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610000" r="-109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8"/>
          </a:xfrm>
        </p:spPr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4964214"/>
            <a:ext cx="7157259" cy="13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연산과 대입을 동시에 할 수 있음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2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10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 -= 1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을 쉽게 다룰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name</a:t>
            </a:r>
          </a:p>
          <a:p>
            <a:endParaRPr lang="en-US" altLang="ko-KR" dirty="0" smtClean="0"/>
          </a:p>
          <a:p>
            <a:r>
              <a:rPr lang="ko-KR" altLang="en-US" spc="-150" dirty="0" smtClean="0"/>
              <a:t>다음은 숫자 </a:t>
            </a:r>
            <a:r>
              <a:rPr lang="en-US" altLang="ko-KR" spc="-150" dirty="0" smtClean="0"/>
              <a:t>45</a:t>
            </a:r>
            <a:r>
              <a:rPr lang="ko-KR" altLang="en-US" spc="-150" dirty="0" smtClean="0"/>
              <a:t>가 아니라 문자열로서 </a:t>
            </a:r>
            <a:r>
              <a:rPr lang="en-US" altLang="ko-KR" spc="-150" dirty="0" smtClean="0"/>
              <a:t>"45"</a:t>
            </a:r>
            <a:r>
              <a:rPr lang="ko-KR" altLang="en-US" spc="-150" dirty="0" smtClean="0"/>
              <a:t>로 사용되었음을 유의</a:t>
            </a:r>
            <a:endParaRPr lang="en-US" altLang="ko-KR" spc="-150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"45"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age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(concatenation)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문자열은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기호를 이용하여 쉽게 연결할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age is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 + "."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다음의 결과를 테스트해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'a'+'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5*'ab'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3+'three'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 &lt; 3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'3' &gt;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6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기호는 연산되는 변수의 타입에 따라 다르게 작동한다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3+4 :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 err="1" smtClean="0"/>
              <a:t>ab"+"cd</a:t>
            </a:r>
            <a:r>
              <a:rPr lang="en-US" altLang="ko-KR" dirty="0" smtClean="0"/>
              <a:t>"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연산자 </a:t>
            </a:r>
            <a:r>
              <a:rPr lang="en-US" altLang="ko-KR" smtClean="0"/>
              <a:t>overloading</a:t>
            </a:r>
            <a:r>
              <a:rPr lang="ko-KR" altLang="en-US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65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'a' * 'a'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can't multiply sequence by non-</a:t>
            </a:r>
            <a:r>
              <a:rPr lang="en-US" altLang="ko-KR" spc="-150" dirty="0" err="1">
                <a:latin typeface="Consolas" panose="020B0609020204030204" pitchFamily="49" charset="0"/>
              </a:rPr>
              <a:t>int</a:t>
            </a:r>
            <a:r>
              <a:rPr lang="en-US" altLang="ko-KR" spc="-150" dirty="0">
                <a:latin typeface="Consolas" panose="020B0609020204030204" pitchFamily="49" charset="0"/>
              </a:rPr>
              <a:t> of type '</a:t>
            </a:r>
            <a:r>
              <a:rPr lang="en-US" altLang="ko-KR" spc="-150" dirty="0" err="1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</a:p>
          <a:p>
            <a:pPr lvl="1"/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smtClean="0"/>
              <a:t>.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문자</a:t>
            </a:r>
            <a:r>
              <a:rPr lang="en-US" altLang="ko-KR" dirty="0" smtClean="0"/>
              <a:t>(escaping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중간에 따옴표 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기호를 넣고 싶을 때</a:t>
            </a:r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isn't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</a:p>
          <a:p>
            <a:r>
              <a:rPr lang="ko-KR" altLang="en-US" dirty="0" smtClean="0"/>
              <a:t>올바른 예 </a:t>
            </a:r>
            <a:r>
              <a:rPr lang="en-US" altLang="ko-KR" dirty="0" smtClean="0"/>
              <a:t>: backslash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ko-KR" altLang="en-US" dirty="0" smtClean="0"/>
              <a:t>를 삽입하여 문자열 내의 따옴표 사용임을 알림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\'t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큰 </a:t>
            </a:r>
            <a:r>
              <a:rPr lang="ko-KR" altLang="en-US" dirty="0" smtClean="0"/>
              <a:t>따옴표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dirty="0" smtClean="0"/>
              <a:t> : backslash(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03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특정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통하여 문자열의 특정 문자에 쉽게 접근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"[0]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ko-KR" altLang="en-US" dirty="0" smtClean="0"/>
              <a:t>첫 번째 문자의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63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길이를 구하는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미리 만들어진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함수로 문자열이나 리스트의 길이를 구할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"KS 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소문자 혹은 대문자로 바꾸어주는 </a:t>
            </a:r>
            <a:r>
              <a:rPr lang="en-US" altLang="ko-KR" dirty="0" smtClean="0"/>
              <a:t>method</a:t>
            </a:r>
          </a:p>
          <a:p>
            <a:r>
              <a:rPr lang="ko-KR" altLang="en-US" dirty="0" smtClean="0"/>
              <a:t>문자열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 </a:t>
            </a:r>
            <a:r>
              <a:rPr lang="ko-KR" altLang="en-US" dirty="0" smtClean="0"/>
              <a:t>등은 생성한 문자열에 종속된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"spam"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my_string.upper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3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데이터형을</a:t>
            </a:r>
            <a:r>
              <a:rPr lang="ko-KR" altLang="en-US" dirty="0"/>
              <a:t> 문자열로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</a:t>
            </a:r>
            <a:r>
              <a:rPr lang="ko-KR" altLang="en-US" dirty="0" smtClean="0"/>
              <a:t>이라는 값을 지닌 정수형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정수가 아닌 문자열로 바꾸고 싶을 때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  <a:r>
              <a:rPr lang="ko-KR" altLang="en-US" dirty="0" smtClean="0"/>
              <a:t>이고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"2016"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다름에 주의</a:t>
            </a:r>
            <a:endParaRPr lang="en-US" altLang="ko-KR" dirty="0" smtClean="0"/>
          </a:p>
          <a:p>
            <a:r>
              <a:rPr lang="ko-KR" altLang="en-US" dirty="0" smtClean="0"/>
              <a:t>다음의 값이 무엇이 나올지 상상해 보자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를 이용한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"Tom"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 = "New York"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name is %s and I am from %s." %(name, home)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의 자리에 뒤에 따라오는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dirty="0" smtClean="0"/>
              <a:t>의 문자열이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에서는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이용하여 문자열을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pc="-15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name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your name: ')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'Are you really ' + name + '?'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받은 문자열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>
                <a:latin typeface="Consolas" panose="020B0609020204030204" pitchFamily="49" charset="0"/>
              </a:rPr>
              <a:t>만약 입력 받은 문자열을 숫자로 활용하고자 하면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ko-KR" altLang="en-US" spc="-150" dirty="0" smtClean="0">
                <a:latin typeface="Consolas" panose="020B0609020204030204" pitchFamily="49" charset="0"/>
              </a:rPr>
              <a:t>나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함수를 이용하여 </a:t>
            </a:r>
            <a:r>
              <a:rPr lang="en-US" altLang="ko-KR" spc="-150" dirty="0" smtClean="0">
                <a:latin typeface="Consolas" panose="020B0609020204030204" pitchFamily="49" charset="0"/>
              </a:rPr>
              <a:t>type</a:t>
            </a:r>
            <a:r>
              <a:rPr lang="ko-KR" altLang="en-US" spc="-150" dirty="0" smtClean="0">
                <a:latin typeface="Consolas" panose="020B0609020204030204" pitchFamily="49" charset="0"/>
              </a:rPr>
              <a:t>을 변경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smtClean="0">
                <a:latin typeface="Consolas" panose="020B0609020204030204" pitchFamily="49" charset="0"/>
              </a:rPr>
              <a:t>'Input any number: 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)*float(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'The square of ' + </a:t>
            </a:r>
            <a:r>
              <a:rPr lang="en-US" altLang="ko-KR" spc="-150" smtClean="0">
                <a:latin typeface="Consolas" panose="020B0609020204030204" pitchFamily="49" charset="0"/>
              </a:rPr>
              <a:t>num </a:t>
            </a:r>
            <a:r>
              <a:rPr lang="en-US" altLang="ko-KR" spc="-150" dirty="0" smtClean="0">
                <a:latin typeface="Consolas" panose="020B0609020204030204" pitchFamily="49" charset="0"/>
              </a:rPr>
              <a:t>+ ' is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 smtClean="0"/>
              <a:t>숫자형</a:t>
            </a:r>
            <a:r>
              <a:rPr lang="ko-KR" altLang="en-US" sz="2000" dirty="0" smtClean="0"/>
              <a:t> 데이터에 적용되는 연산</a:t>
            </a:r>
            <a:endParaRPr lang="en-US" altLang="ko-KR" sz="2000" dirty="0" smtClean="0"/>
          </a:p>
          <a:p>
            <a:r>
              <a:rPr lang="ko-KR" altLang="en-US" sz="2000" dirty="0" smtClean="0"/>
              <a:t>사칙연산</a:t>
            </a:r>
            <a:endParaRPr lang="en-US" altLang="ko-KR" sz="2000" dirty="0" smtClean="0"/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나누기는 뒷장에</a:t>
            </a:r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lnSpcReduction="10000"/>
          </a:bodyPr>
          <a:lstStyle/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93" y="2248810"/>
            <a:ext cx="2065892" cy="3330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19" y="1425146"/>
            <a:ext cx="6202014" cy="46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Python 2.x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정수끼리</a:t>
            </a:r>
            <a:r>
              <a:rPr lang="ko-KR" altLang="en-US" sz="2400" dirty="0"/>
              <a:t> 나누기 연산의 결과는 정수로 나타난다</a:t>
            </a:r>
            <a:r>
              <a:rPr lang="en-US" altLang="ko-KR" sz="2400" dirty="0"/>
              <a:t>. </a:t>
            </a:r>
            <a:r>
              <a:rPr lang="ko-KR" altLang="en-US" sz="2400" dirty="0"/>
              <a:t>소수점 아래의 숫자는 버린다</a:t>
            </a:r>
            <a:r>
              <a:rPr lang="en-US" altLang="ko-KR" sz="2400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3.x</a:t>
            </a:r>
          </a:p>
          <a:p>
            <a:r>
              <a:rPr lang="en-US" altLang="ko-KR" dirty="0" smtClean="0"/>
              <a:t>3/4</a:t>
            </a:r>
          </a:p>
          <a:p>
            <a:pPr lvl="1"/>
            <a:r>
              <a:rPr lang="en-US" altLang="ko-KR" dirty="0" smtClean="0"/>
              <a:t>0.75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2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93" y="265376"/>
            <a:ext cx="11805648" cy="6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Spyder</a:t>
            </a:r>
            <a:r>
              <a:rPr lang="ko-KR" altLang="en-US" dirty="0"/>
              <a:t>를 이용 중이라면</a:t>
            </a:r>
            <a:r>
              <a:rPr lang="en-US" altLang="ko-KR" dirty="0" smtClean="0"/>
              <a:t>Variable </a:t>
            </a:r>
            <a:r>
              <a:rPr lang="en-US" altLang="ko-KR" dirty="0" smtClean="0"/>
              <a:t>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67013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</a:t>
            </a:r>
            <a:r>
              <a:rPr lang="ko-KR" altLang="en-US" i="1" dirty="0" smtClean="0"/>
              <a:t>다른</a:t>
            </a:r>
            <a:r>
              <a:rPr lang="ko-KR" altLang="en-US" dirty="0" smtClean="0"/>
              <a:t> </a:t>
            </a:r>
            <a:r>
              <a:rPr lang="ko-KR" altLang="en-US" i="1" dirty="0" smtClean="0"/>
              <a:t>프로그래밍 언어</a:t>
            </a:r>
            <a:r>
              <a:rPr lang="ko-KR" altLang="en-US" dirty="0" smtClean="0"/>
              <a:t>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1202</Words>
  <Application>Microsoft Office PowerPoint</Application>
  <PresentationFormat>와이드스크린</PresentationFormat>
  <Paragraphs>292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나누기</vt:lpstr>
      <vt:lpstr>PowerPoint 프레젠테이션</vt:lpstr>
      <vt:lpstr>Variable explorer</vt:lpstr>
      <vt:lpstr>변수명 규칙</vt:lpstr>
      <vt:lpstr>변수 지정에 있어 Python의 특징</vt:lpstr>
      <vt:lpstr>Dynamic types</vt:lpstr>
      <vt:lpstr>PowerPoint 프레젠테이션</vt:lpstr>
      <vt:lpstr>예제</vt:lpstr>
      <vt:lpstr>multiple assignment</vt:lpstr>
      <vt:lpstr>문자열 출력해보기</vt:lpstr>
      <vt:lpstr>문자열 입력 받기</vt:lpstr>
      <vt:lpstr>부울(Boolean)형</vt:lpstr>
      <vt:lpstr>비교연산과 대입연산</vt:lpstr>
      <vt:lpstr>대입연산 예제</vt:lpstr>
      <vt:lpstr>비교연산</vt:lpstr>
      <vt:lpstr>복합대입연산자</vt:lpstr>
      <vt:lpstr>주석(comment)</vt:lpstr>
      <vt:lpstr>문자열(string)</vt:lpstr>
      <vt:lpstr>문자열 연결 (concatenation)</vt:lpstr>
      <vt:lpstr>문자열 관련 예제</vt:lpstr>
      <vt:lpstr>overloading</vt:lpstr>
      <vt:lpstr>type checking</vt:lpstr>
      <vt:lpstr>확장 문자(escaping character)</vt:lpstr>
      <vt:lpstr>인덱스를 통한 특정 문자 접근</vt:lpstr>
      <vt:lpstr>길이를 구하는 함수</vt:lpstr>
      <vt:lpstr>lower(), upper()</vt:lpstr>
      <vt:lpstr>str()</vt:lpstr>
      <vt:lpstr>.이 필요한 method와 없는 function</vt:lpstr>
      <vt:lpstr>%s를 이용한 문자열 출력</vt:lpstr>
      <vt:lpstr>문자열 입력</vt:lpstr>
      <vt:lpstr>입력 받은 문자열 type 변경</vt:lpstr>
      <vt:lpstr>스크립트</vt:lpstr>
      <vt:lpstr>소스 코드와 스크립트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Windows 사용자</cp:lastModifiedBy>
  <cp:revision>179</cp:revision>
  <dcterms:created xsi:type="dcterms:W3CDTF">2016-01-11T03:06:38Z</dcterms:created>
  <dcterms:modified xsi:type="dcterms:W3CDTF">2018-02-26T08:41:09Z</dcterms:modified>
</cp:coreProperties>
</file>