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87" r:id="rId13"/>
    <p:sldId id="288" r:id="rId14"/>
    <p:sldId id="265" r:id="rId15"/>
    <p:sldId id="266" r:id="rId16"/>
    <p:sldId id="268" r:id="rId17"/>
    <p:sldId id="270" r:id="rId18"/>
    <p:sldId id="271" r:id="rId19"/>
    <p:sldId id="273" r:id="rId20"/>
    <p:sldId id="289" r:id="rId21"/>
    <p:sldId id="276" r:id="rId22"/>
    <p:sldId id="274" r:id="rId23"/>
    <p:sldId id="290" r:id="rId24"/>
    <p:sldId id="277" r:id="rId25"/>
    <p:sldId id="278" r:id="rId26"/>
    <p:sldId id="280" r:id="rId27"/>
    <p:sldId id="283" r:id="rId28"/>
    <p:sldId id="281" r:id="rId29"/>
    <p:sldId id="284" r:id="rId30"/>
    <p:sldId id="282" r:id="rId31"/>
    <p:sldId id="285" r:id="rId32"/>
    <p:sldId id="291" r:id="rId33"/>
    <p:sldId id="286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BF72-D75C-414B-A3C4-9346D3E9B5A5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연속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찾는 다음의 코드가 옳게 작동하는지 살펴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x&lt;z: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"z is the least"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"y is the least"</a:t>
            </a:r>
          </a:p>
        </p:txBody>
      </p:sp>
    </p:spTree>
    <p:extLst>
      <p:ext uri="{BB962C8B-B14F-4D97-AF65-F5344CB8AC3E}">
        <p14:creationId xmlns:p14="http://schemas.microsoft.com/office/powerpoint/2010/main" val="32643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을 통한 조건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x&lt;z: 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y&lt;z: print "y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"z is the least"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두 조건을 동시에 넣은 것에 주의</a:t>
            </a: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조건에 해당하지 않으면 </a:t>
            </a:r>
            <a:r>
              <a:rPr lang="en-US" altLang="ko-KR" dirty="0" smtClean="0"/>
              <a:t>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최소값이 아니라면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 번째 조건이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명시되는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x%2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not by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</a:rPr>
              <a:t>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'Divisible by 3 and not by 2'</a:t>
            </a:r>
          </a:p>
        </p:txBody>
      </p:sp>
    </p:spTree>
    <p:extLst>
      <p:ext uri="{BB962C8B-B14F-4D97-AF65-F5344CB8AC3E}">
        <p14:creationId xmlns:p14="http://schemas.microsoft.com/office/powerpoint/2010/main" val="3410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y, z</a:t>
            </a:r>
            <a:r>
              <a:rPr lang="ko-KR" altLang="en-US" dirty="0" smtClean="0"/>
              <a:t>의 세 개의 변수가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 변수를 검사하여 가장 큰 홀수를 프린트하라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세 변수가 모두 홀수가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홀수가 없다는 메시지를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False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False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2910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조건절에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or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코드를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이용하여 여러 번 실행할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04" y="2487827"/>
            <a:ext cx="4753449" cy="3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&lt;test statement&gt;: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비슷한 구조를 지님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일 경우 해야 할 일을 수행하고 다시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문으로 돌아가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참인지 체크</a:t>
            </a:r>
            <a:endParaRPr lang="en-US" altLang="ko-KR" dirty="0" smtClean="0"/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내의 코드를 잘 작성하여 무한 루프</a:t>
            </a:r>
            <a:r>
              <a:rPr lang="en-US" altLang="ko-KR" dirty="0" smtClean="0"/>
              <a:t>(infinite loop)</a:t>
            </a:r>
            <a:r>
              <a:rPr lang="ko-KR" altLang="en-US" dirty="0" smtClean="0"/>
              <a:t>가 발생하지 않도록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"Hello world"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값에 변화가 없기 때문에 무한히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j&gt;0: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값이 매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감소하며 세 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다시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검사에 사용하는 변수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바깥에서 미리 초기화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내에서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의 값을 변화시키면서 무한 루프를 방지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6702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interpr</a:t>
            </a:r>
            <a:r>
              <a:rPr lang="en-US" altLang="ko-KR" dirty="0"/>
              <a:t>e</a:t>
            </a:r>
            <a:r>
              <a:rPr lang="en-US" altLang="ko-KR" dirty="0" smtClean="0"/>
              <a:t>ter</a:t>
            </a:r>
            <a:r>
              <a:rPr lang="ko-KR" altLang="en-US" dirty="0" smtClean="0"/>
              <a:t>가 실행 가능한 문법에 옳은 문장들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7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조건문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반복문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5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결과는 무엇이 될까</a:t>
            </a:r>
            <a:r>
              <a:rPr lang="en-US" altLang="ko-KR" dirty="0" smtClean="0"/>
              <a:t>?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0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smtClean="0">
                <a:latin typeface="Consolas" panose="020B0609020204030204" pitchFamily="49" charset="0"/>
              </a:rPr>
              <a:t> </a:t>
            </a:r>
            <a:r>
              <a:rPr lang="en-US" altLang="ko-KR" spc="-150" smtClean="0">
                <a:latin typeface="Consolas" panose="020B0609020204030204" pitchFamily="49" charset="0"/>
              </a:rPr>
              <a:t>-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'*'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counter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counter</a:t>
            </a:r>
          </a:p>
        </p:txBody>
      </p:sp>
    </p:spTree>
    <p:extLst>
      <p:ext uri="{BB962C8B-B14F-4D97-AF65-F5344CB8AC3E}">
        <p14:creationId xmlns:p14="http://schemas.microsoft.com/office/powerpoint/2010/main" val="413521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벗어나기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count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count &gt;= 10: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이용하면 현재의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벗어날 수 있음</a:t>
            </a:r>
            <a:endParaRPr lang="en-US" altLang="ko-KR" dirty="0"/>
          </a:p>
          <a:p>
            <a:pPr lvl="1"/>
            <a:r>
              <a:rPr lang="ko-KR" altLang="en-US" spc="-150" dirty="0" smtClean="0"/>
              <a:t>일반적으로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와 함께 사용되며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의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/>
              <a:t>이면 현재 </a:t>
            </a:r>
            <a:r>
              <a:rPr lang="en-US" altLang="ko-KR" spc="-150" dirty="0" smtClean="0"/>
              <a:t>loop </a:t>
            </a:r>
            <a:r>
              <a:rPr lang="ko-KR" altLang="en-US" spc="-150" dirty="0" smtClean="0"/>
              <a:t>종료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1782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통해 여러 번 입력 받기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다섯 개 입력 받아 총 합을 출력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counter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summation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counter &gt;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("Input any number : ")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summation </a:t>
            </a:r>
            <a:r>
              <a:rPr lang="en-US" altLang="ko-KR" spc="-150" dirty="0">
                <a:latin typeface="Consolas" panose="020B0609020204030204" pitchFamily="49" charset="0"/>
              </a:rPr>
              <a:t>+=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counter </a:t>
            </a:r>
            <a:r>
              <a:rPr lang="en-US" altLang="ko-KR" spc="-150" dirty="0">
                <a:latin typeface="Consolas" panose="020B0609020204030204" pitchFamily="49" charset="0"/>
              </a:rPr>
              <a:t>-=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>
                <a:latin typeface="Consolas" panose="020B0609020204030204" pitchFamily="49" charset="0"/>
              </a:rPr>
              <a:t>summation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hile/else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 있는 독특한 문법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문의 반복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문에 아예 진입하지 않았거나 정상적으로 종료될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spc="-150" dirty="0" smtClean="0"/>
              <a:t>문 실행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통해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강제로 빠져나오면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문은 실행되지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58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while/else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x%2 ==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x/2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if x == 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not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값을 바꿔가며 실험해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일반적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설계하여야 할 때 다음 사항들을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counter</a:t>
            </a:r>
            <a:r>
              <a:rPr lang="ko-KR" altLang="en-US" dirty="0" smtClean="0"/>
              <a:t>로 사용할 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바깥에서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언제 끝나야 하는지 결정하는 </a:t>
            </a:r>
            <a:r>
              <a:rPr lang="en-US" altLang="ko-KR" dirty="0" smtClean="0"/>
              <a:t>end-test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내에서 실행할 코드를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counter</a:t>
            </a:r>
            <a:r>
              <a:rPr lang="ko-KR" altLang="en-US" dirty="0" smtClean="0"/>
              <a:t>를 변화시키는 작업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종료되었을 때 이를 무엇을 할지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1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제곱근을 찾는 단순 </a:t>
            </a:r>
            <a:r>
              <a:rPr lang="ko-KR" altLang="en-US" dirty="0" err="1"/>
              <a:t>반복문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16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위의 프로그램은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제곱수일 경우 정수인 제곱근을 찾아준다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잘못된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자리까지 찾아주는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제곱근을 찾는 단순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57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increment &gt;= 0.0001: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**2&gt;x: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increment = increment/10.0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59827" y="1825625"/>
            <a:ext cx="429397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왼쪽의 프로그램이 어떻게 작동하는지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 프로그램을 어떻게 하면 향상시킬 수 있는지 생각해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약수를 찾는 프로그램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divisor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divisor &lt;= 100: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 % divisor ==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divisor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divisor += 1</a:t>
            </a:r>
          </a:p>
          <a:p>
            <a:endParaRPr lang="en-US" altLang="ko-KR" dirty="0"/>
          </a:p>
          <a:p>
            <a:r>
              <a:rPr lang="ko-KR" altLang="en-US" dirty="0" smtClean="0"/>
              <a:t>위의 코드는 어떻게 향상시킬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프로그래머가 명시한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인가에 따라 실행하는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이 달라지는 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(x/2)*2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b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(x/2)*2 == x </a:t>
            </a:r>
            <a:r>
              <a:rPr lang="ko-KR" altLang="en-US" dirty="0" smtClean="0"/>
              <a:t>의 연산결과가 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r>
              <a:rPr lang="ko-KR" altLang="en-US" dirty="0" smtClean="0"/>
              <a:t>을 실행</a:t>
            </a:r>
            <a:endParaRPr lang="en-US" altLang="ko-KR" dirty="0"/>
          </a:p>
          <a:p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  <a:r>
              <a:rPr lang="ko-KR" altLang="en-US" dirty="0" smtClean="0"/>
              <a:t>을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2429272"/>
            <a:ext cx="3756197" cy="3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x in [1,2,3,4]: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문법은 다음과 같음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collection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something to do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조사할 특정 범위가 있다면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문보다 간결히 이용될 여지가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9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character in "python":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character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j in range(0,5):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j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range(0,5)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미만의 숫자 리스트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[0,1,2,3,4]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리스트에 대해 배운 후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문에 대해 더 자세히 알아보자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5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순서를 거꾸로 만들어 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string =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abcde</a:t>
            </a:r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s in 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 = s +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ko-KR" altLang="en-US" dirty="0" smtClean="0"/>
              <a:t>의 다양한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range(2,6)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이상 </a:t>
            </a:r>
            <a:r>
              <a:rPr lang="en-US" altLang="ko-KR" dirty="0"/>
              <a:t>6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2,3,4,5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range(8)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8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0,1,2,3,4,5,6,7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range(4,10,2)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숫자를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>: 4, 6, 8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range(0,-8,-2)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-8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씩 감소 </a:t>
            </a:r>
            <a:r>
              <a:rPr lang="en-US" altLang="ko-KR" dirty="0" smtClean="0"/>
              <a:t>: 0, -2, -4, -6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in </a:t>
            </a:r>
            <a:r>
              <a:rPr lang="en-US" altLang="ko-KR" spc="-150">
                <a:latin typeface="Consolas" panose="020B0609020204030204" pitchFamily="49" charset="0"/>
              </a:rPr>
              <a:t>range(10</a:t>
            </a:r>
            <a:r>
              <a:rPr lang="en-US" altLang="ko-KR" spc="-150" smtClean="0">
                <a:latin typeface="Consolas" panose="020B0609020204030204" pitchFamily="49" charset="0"/>
              </a:rPr>
              <a:t>, 20</a:t>
            </a:r>
            <a:r>
              <a:rPr lang="en-US" altLang="ko-KR" spc="-150" dirty="0">
                <a:latin typeface="Consolas" panose="020B0609020204030204" pitchFamily="49" charset="0"/>
              </a:rPr>
              <a:t>):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range(2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): 	</a:t>
            </a: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</a:t>
            </a:r>
            <a:r>
              <a:rPr lang="en-US" altLang="ko-KR" spc="-150" dirty="0" err="1">
                <a:latin typeface="Consolas" panose="020B0609020204030204" pitchFamily="49" charset="0"/>
              </a:rPr>
              <a:t>num%i</a:t>
            </a:r>
            <a:r>
              <a:rPr lang="en-US" altLang="ko-KR" spc="-150" dirty="0">
                <a:latin typeface="Consolas" panose="020B0609020204030204" pitchFamily="49" charset="0"/>
              </a:rPr>
              <a:t> == 0:    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j=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>
                <a:latin typeface="Consolas" panose="020B0609020204030204" pitchFamily="49" charset="0"/>
              </a:rPr>
              <a:t>'%d equals %d * %d' %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num,i,j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else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, 'is a prime number'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의 마지막에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존재하는 것을 확인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(indentation)</a:t>
            </a:r>
            <a:r>
              <a:rPr lang="ko-KR" altLang="en-US" dirty="0" smtClean="0"/>
              <a:t>를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6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8076"/>
            <a:ext cx="10515600" cy="1325563"/>
          </a:xfrm>
        </p:spPr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간단할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줄을 바꿔 들여쓰기를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문법도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20: print "get drunk"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"not this time"</a:t>
            </a:r>
          </a:p>
        </p:txBody>
      </p:sp>
    </p:spTree>
    <p:extLst>
      <p:ext uri="{BB962C8B-B14F-4D97-AF65-F5344CB8AC3E}">
        <p14:creationId xmlns:p14="http://schemas.microsoft.com/office/powerpoint/2010/main" val="1122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만 사용할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후의 내용이 필요 없을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'dirty'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69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– indentation</a:t>
            </a:r>
            <a:r>
              <a:rPr lang="ko-KR" altLang="en-US" dirty="0" smtClean="0"/>
              <a:t>에 따른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앞의 예제와 다른 점을 찾아보고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어떤 결과가 나올지 예상해 보자</a:t>
            </a:r>
            <a:r>
              <a:rPr lang="en-US" altLang="ko-KR" spc="-150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"do a laundry"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-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같은 언어에서는 들여쓰기는 코드를 보기 좋게 만들기 위한 것일 뿐 필수적인 것은 아님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들여쓰기가 문법의 일부이므로 반드시 지키도록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print 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3&lt;"4":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615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조건문, 반복문</vt:lpstr>
      <vt:lpstr>Statement</vt:lpstr>
      <vt:lpstr>조건문</vt:lpstr>
      <vt:lpstr>if, else 문의 문법 구조</vt:lpstr>
      <vt:lpstr>if, else 문의 문법 구조(2)</vt:lpstr>
      <vt:lpstr>if만 사용할 때</vt:lpstr>
      <vt:lpstr>들여쓰기 – indentation에 따른 변화</vt:lpstr>
      <vt:lpstr>들여쓰기 - indentation</vt:lpstr>
      <vt:lpstr>비교 연산자와 if문</vt:lpstr>
      <vt:lpstr>if문의 연속 사용</vt:lpstr>
      <vt:lpstr>elif을 통한 조건 추가 </vt:lpstr>
      <vt:lpstr>예제</vt:lpstr>
      <vt:lpstr>연습문제</vt:lpstr>
      <vt:lpstr>Boolean 연산 : and, or, not</vt:lpstr>
      <vt:lpstr>if의 조건절에 있는 Boolean 연산</vt:lpstr>
      <vt:lpstr>반복문 - while</vt:lpstr>
      <vt:lpstr>while문 문법</vt:lpstr>
      <vt:lpstr>무한 루프의 예</vt:lpstr>
      <vt:lpstr>반복문 다시 살펴보기</vt:lpstr>
      <vt:lpstr>예제</vt:lpstr>
      <vt:lpstr>반복문 내의 반복문</vt:lpstr>
      <vt:lpstr>break를 통한 while 벗어나기</vt:lpstr>
      <vt:lpstr>입력과 while문</vt:lpstr>
      <vt:lpstr>while/else</vt:lpstr>
      <vt:lpstr>while/else 예제</vt:lpstr>
      <vt:lpstr>반복문의 일반적 형태</vt:lpstr>
      <vt:lpstr>제곱근을 찾는 단순 반복문 프로그램</vt:lpstr>
      <vt:lpstr>제곱근을 찾는 단순 반복문 프로그램(2)</vt:lpstr>
      <vt:lpstr>약수를 찾는 프로그램</vt:lpstr>
      <vt:lpstr>for를 이용한 반복문</vt:lpstr>
      <vt:lpstr>for를 이용한 반복문</vt:lpstr>
      <vt:lpstr>예제</vt:lpstr>
      <vt:lpstr>range()의 다양한 활용</vt:lpstr>
      <vt:lpstr>예제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</dc:title>
  <dc:creator>sw</dc:creator>
  <cp:lastModifiedBy>kyungsub@gmail.com</cp:lastModifiedBy>
  <cp:revision>130</cp:revision>
  <dcterms:created xsi:type="dcterms:W3CDTF">2016-01-25T10:36:16Z</dcterms:created>
  <dcterms:modified xsi:type="dcterms:W3CDTF">2017-03-09T02:17:50Z</dcterms:modified>
</cp:coreProperties>
</file>