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8"/>
  </p:notesMasterIdLst>
  <p:sldIdLst>
    <p:sldId id="256" r:id="rId2"/>
    <p:sldId id="258" r:id="rId3"/>
    <p:sldId id="261" r:id="rId4"/>
    <p:sldId id="303" r:id="rId5"/>
    <p:sldId id="262" r:id="rId6"/>
    <p:sldId id="306" r:id="rId7"/>
    <p:sldId id="308" r:id="rId8"/>
    <p:sldId id="309" r:id="rId9"/>
    <p:sldId id="307" r:id="rId10"/>
    <p:sldId id="310" r:id="rId11"/>
    <p:sldId id="323" r:id="rId12"/>
    <p:sldId id="321" r:id="rId13"/>
    <p:sldId id="322" r:id="rId14"/>
    <p:sldId id="342" r:id="rId15"/>
    <p:sldId id="336" r:id="rId16"/>
    <p:sldId id="325" r:id="rId17"/>
    <p:sldId id="343" r:id="rId18"/>
    <p:sldId id="324" r:id="rId19"/>
    <p:sldId id="327" r:id="rId20"/>
    <p:sldId id="328" r:id="rId21"/>
    <p:sldId id="329" r:id="rId22"/>
    <p:sldId id="345" r:id="rId23"/>
    <p:sldId id="330" r:id="rId24"/>
    <p:sldId id="331" r:id="rId25"/>
    <p:sldId id="332" r:id="rId26"/>
    <p:sldId id="333" r:id="rId27"/>
    <p:sldId id="337" r:id="rId28"/>
    <p:sldId id="346" r:id="rId29"/>
    <p:sldId id="335" r:id="rId30"/>
    <p:sldId id="318" r:id="rId31"/>
    <p:sldId id="319" r:id="rId32"/>
    <p:sldId id="338" r:id="rId33"/>
    <p:sldId id="339" r:id="rId34"/>
    <p:sldId id="320" r:id="rId35"/>
    <p:sldId id="344" r:id="rId36"/>
    <p:sldId id="270" r:id="rId37"/>
  </p:sldIdLst>
  <p:sldSz cx="9144000" cy="5143500" type="screen16x9"/>
  <p:notesSz cx="6858000" cy="9144000"/>
  <p:embeddedFontLst>
    <p:embeddedFont>
      <p:font typeface="나눔손글씨 암스테르담" panose="020B0600000101010101" charset="-127"/>
      <p:regular r:id="rId39"/>
    </p:embeddedFont>
    <p:embeddedFont>
      <p:font typeface="나눔손글씨 힘내라는 말보단" panose="020B0600000101010101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맑은 고딕" panose="020B0503020000020004" pitchFamily="50" charset="-127"/>
      <p:regular r:id="rId41"/>
      <p:bold r:id="rId42"/>
    </p:embeddedFont>
    <p:embeddedFont>
      <p:font typeface="Fira Sans" panose="020B0503050000020004" pitchFamily="34" charset="0"/>
      <p:regular r:id="rId43"/>
      <p:bold r:id="rId44"/>
      <p:italic r:id="rId45"/>
      <p:boldItalic r:id="rId46"/>
    </p:embeddedFont>
    <p:embeddedFont>
      <p:font typeface="Patrick Hand" panose="020B0600000101010101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3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3FF"/>
    <a:srgbClr val="6082A0"/>
    <a:srgbClr val="E27F86"/>
    <a:srgbClr val="445D73"/>
    <a:srgbClr val="FFFFCC"/>
    <a:srgbClr val="FFFFFF"/>
    <a:srgbClr val="3C5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EBFF4E-ADCD-43B1-97EE-09FD385EA440}">
  <a:tblStyle styleId="{2FEBFF4E-ADCD-43B1-97EE-09FD385EA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5238" autoAdjust="0"/>
  </p:normalViewPr>
  <p:slideViewPr>
    <p:cSldViewPr snapToGrid="0">
      <p:cViewPr varScale="1">
        <p:scale>
          <a:sx n="96" d="100"/>
          <a:sy n="96" d="100"/>
        </p:scale>
        <p:origin x="-18" y="222"/>
      </p:cViewPr>
      <p:guideLst>
        <p:guide orient="horz" pos="62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33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01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92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9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96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618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170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8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27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3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8678dd898b_0_3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8678dd898b_0_3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22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577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799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27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16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254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13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82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690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2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8e8f04da9f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8e8f04da9f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8e8f04da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8e8f04da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89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8e8f04da9f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8e8f04da9f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32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8e8f04da9f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8e8f04da9f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12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8e8f04da9f_0_2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8e8f04da9f_0_2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331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8e8f04da9f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8e8f04da9f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42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g8e8f04da9f_0_3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8" name="Google Shape;2688;g8e8f04da9f_0_3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11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8e8f04da9f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8e8f04da9f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g8678dd898b_0_4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3" name="Google Shape;2263;g8678dd898b_0_4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8678dd898b_0_4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8678dd898b_0_4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8e8f04da9f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8e8f04da9f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24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8e8f04da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8e8f04da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1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8e8f04da9f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8e8f04da9f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9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8e8f04da9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8e8f04da9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11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toinmmune Disease" type="title">
  <p:cSld name="TITLE">
    <p:bg>
      <p:bgPr>
        <a:solidFill>
          <a:srgbClr val="E5F3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450" y="1032725"/>
            <a:ext cx="4979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>
                <a:solidFill>
                  <a:srgbClr val="3C557D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24500" y="3318175"/>
            <a:ext cx="529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2485438">
            <a:off x="8208532" y="116290"/>
            <a:ext cx="787434" cy="1152918"/>
            <a:chOff x="2012675" y="2373200"/>
            <a:chExt cx="469950" cy="688075"/>
          </a:xfrm>
        </p:grpSpPr>
        <p:sp>
          <p:nvSpPr>
            <p:cNvPr id="12" name="Google Shape;12;p2"/>
            <p:cNvSpPr/>
            <p:nvPr/>
          </p:nvSpPr>
          <p:spPr>
            <a:xfrm>
              <a:off x="2012675" y="2373200"/>
              <a:ext cx="469950" cy="688075"/>
            </a:xfrm>
            <a:custGeom>
              <a:avLst/>
              <a:gdLst/>
              <a:ahLst/>
              <a:cxnLst/>
              <a:rect l="l" t="t" r="r" b="b"/>
              <a:pathLst>
                <a:path w="18798" h="27523" extrusionOk="0">
                  <a:moveTo>
                    <a:pt x="6797" y="452"/>
                  </a:moveTo>
                  <a:cubicBezTo>
                    <a:pt x="7856" y="452"/>
                    <a:pt x="9015" y="462"/>
                    <a:pt x="10351" y="462"/>
                  </a:cubicBezTo>
                  <a:cubicBezTo>
                    <a:pt x="10539" y="466"/>
                    <a:pt x="10752" y="468"/>
                    <a:pt x="10986" y="468"/>
                  </a:cubicBezTo>
                  <a:cubicBezTo>
                    <a:pt x="11454" y="468"/>
                    <a:pt x="12007" y="462"/>
                    <a:pt x="12610" y="462"/>
                  </a:cubicBezTo>
                  <a:cubicBezTo>
                    <a:pt x="13515" y="462"/>
                    <a:pt x="14537" y="475"/>
                    <a:pt x="15564" y="537"/>
                  </a:cubicBezTo>
                  <a:cubicBezTo>
                    <a:pt x="16742" y="587"/>
                    <a:pt x="16993" y="788"/>
                    <a:pt x="17369" y="1941"/>
                  </a:cubicBezTo>
                  <a:cubicBezTo>
                    <a:pt x="17720" y="3019"/>
                    <a:pt x="17770" y="4146"/>
                    <a:pt x="17845" y="5249"/>
                  </a:cubicBezTo>
                  <a:cubicBezTo>
                    <a:pt x="18046" y="8783"/>
                    <a:pt x="18221" y="12342"/>
                    <a:pt x="18221" y="15901"/>
                  </a:cubicBezTo>
                  <a:cubicBezTo>
                    <a:pt x="18196" y="17530"/>
                    <a:pt x="17444" y="18457"/>
                    <a:pt x="15840" y="18683"/>
                  </a:cubicBezTo>
                  <a:cubicBezTo>
                    <a:pt x="14161" y="18908"/>
                    <a:pt x="12582" y="19334"/>
                    <a:pt x="11078" y="20187"/>
                  </a:cubicBezTo>
                  <a:cubicBezTo>
                    <a:pt x="10552" y="20500"/>
                    <a:pt x="9969" y="20656"/>
                    <a:pt x="9386" y="20656"/>
                  </a:cubicBezTo>
                  <a:cubicBezTo>
                    <a:pt x="8804" y="20656"/>
                    <a:pt x="8221" y="20500"/>
                    <a:pt x="7695" y="20187"/>
                  </a:cubicBezTo>
                  <a:cubicBezTo>
                    <a:pt x="6241" y="19334"/>
                    <a:pt x="4712" y="18933"/>
                    <a:pt x="3083" y="18683"/>
                  </a:cubicBezTo>
                  <a:cubicBezTo>
                    <a:pt x="1329" y="18432"/>
                    <a:pt x="602" y="17580"/>
                    <a:pt x="602" y="15801"/>
                  </a:cubicBezTo>
                  <a:cubicBezTo>
                    <a:pt x="602" y="12292"/>
                    <a:pt x="777" y="8758"/>
                    <a:pt x="978" y="5249"/>
                  </a:cubicBezTo>
                  <a:cubicBezTo>
                    <a:pt x="1028" y="4096"/>
                    <a:pt x="1103" y="2943"/>
                    <a:pt x="1479" y="1841"/>
                  </a:cubicBezTo>
                  <a:cubicBezTo>
                    <a:pt x="1805" y="838"/>
                    <a:pt x="2106" y="587"/>
                    <a:pt x="3133" y="537"/>
                  </a:cubicBezTo>
                  <a:cubicBezTo>
                    <a:pt x="4303" y="468"/>
                    <a:pt x="5472" y="452"/>
                    <a:pt x="6797" y="452"/>
                  </a:cubicBezTo>
                  <a:close/>
                  <a:moveTo>
                    <a:pt x="9225" y="20883"/>
                  </a:moveTo>
                  <a:cubicBezTo>
                    <a:pt x="9332" y="20883"/>
                    <a:pt x="9441" y="20888"/>
                    <a:pt x="9549" y="20888"/>
                  </a:cubicBezTo>
                  <a:cubicBezTo>
                    <a:pt x="9619" y="20888"/>
                    <a:pt x="9691" y="20884"/>
                    <a:pt x="9760" y="20884"/>
                  </a:cubicBezTo>
                  <a:cubicBezTo>
                    <a:pt x="9992" y="20884"/>
                    <a:pt x="10195" y="20929"/>
                    <a:pt x="10176" y="21314"/>
                  </a:cubicBezTo>
                  <a:cubicBezTo>
                    <a:pt x="10153" y="21711"/>
                    <a:pt x="9999" y="21868"/>
                    <a:pt x="9635" y="21868"/>
                  </a:cubicBezTo>
                  <a:cubicBezTo>
                    <a:pt x="9608" y="21868"/>
                    <a:pt x="9579" y="21868"/>
                    <a:pt x="9549" y="21866"/>
                  </a:cubicBezTo>
                  <a:cubicBezTo>
                    <a:pt x="8948" y="21791"/>
                    <a:pt x="8747" y="21640"/>
                    <a:pt x="8622" y="21039"/>
                  </a:cubicBezTo>
                  <a:cubicBezTo>
                    <a:pt x="8806" y="20905"/>
                    <a:pt x="9012" y="20883"/>
                    <a:pt x="9225" y="20883"/>
                  </a:cubicBezTo>
                  <a:close/>
                  <a:moveTo>
                    <a:pt x="6322" y="23266"/>
                  </a:moveTo>
                  <a:cubicBezTo>
                    <a:pt x="7255" y="23266"/>
                    <a:pt x="7925" y="23775"/>
                    <a:pt x="8572" y="24422"/>
                  </a:cubicBezTo>
                  <a:cubicBezTo>
                    <a:pt x="8121" y="25174"/>
                    <a:pt x="7594" y="25776"/>
                    <a:pt x="6817" y="26101"/>
                  </a:cubicBezTo>
                  <a:cubicBezTo>
                    <a:pt x="6589" y="26211"/>
                    <a:pt x="6370" y="26264"/>
                    <a:pt x="6161" y="26264"/>
                  </a:cubicBezTo>
                  <a:cubicBezTo>
                    <a:pt x="5795" y="26264"/>
                    <a:pt x="5457" y="26103"/>
                    <a:pt x="5138" y="25801"/>
                  </a:cubicBezTo>
                  <a:cubicBezTo>
                    <a:pt x="4712" y="25400"/>
                    <a:pt x="4512" y="24898"/>
                    <a:pt x="4737" y="24297"/>
                  </a:cubicBezTo>
                  <a:cubicBezTo>
                    <a:pt x="4963" y="23720"/>
                    <a:pt x="5539" y="23294"/>
                    <a:pt x="6191" y="23269"/>
                  </a:cubicBezTo>
                  <a:cubicBezTo>
                    <a:pt x="6235" y="23267"/>
                    <a:pt x="6279" y="23266"/>
                    <a:pt x="6322" y="23266"/>
                  </a:cubicBezTo>
                  <a:close/>
                  <a:moveTo>
                    <a:pt x="9145" y="1"/>
                  </a:moveTo>
                  <a:cubicBezTo>
                    <a:pt x="7102" y="1"/>
                    <a:pt x="5063" y="46"/>
                    <a:pt x="3033" y="136"/>
                  </a:cubicBezTo>
                  <a:cubicBezTo>
                    <a:pt x="2156" y="161"/>
                    <a:pt x="1504" y="487"/>
                    <a:pt x="1153" y="1339"/>
                  </a:cubicBezTo>
                  <a:cubicBezTo>
                    <a:pt x="978" y="1740"/>
                    <a:pt x="777" y="2166"/>
                    <a:pt x="727" y="2618"/>
                  </a:cubicBezTo>
                  <a:cubicBezTo>
                    <a:pt x="527" y="3745"/>
                    <a:pt x="426" y="4873"/>
                    <a:pt x="376" y="6001"/>
                  </a:cubicBezTo>
                  <a:cubicBezTo>
                    <a:pt x="201" y="9435"/>
                    <a:pt x="0" y="12868"/>
                    <a:pt x="51" y="16302"/>
                  </a:cubicBezTo>
                  <a:cubicBezTo>
                    <a:pt x="76" y="17856"/>
                    <a:pt x="1078" y="18908"/>
                    <a:pt x="2582" y="19159"/>
                  </a:cubicBezTo>
                  <a:cubicBezTo>
                    <a:pt x="3509" y="19309"/>
                    <a:pt x="4437" y="19334"/>
                    <a:pt x="5339" y="19610"/>
                  </a:cubicBezTo>
                  <a:cubicBezTo>
                    <a:pt x="6316" y="19911"/>
                    <a:pt x="7068" y="20588"/>
                    <a:pt x="8020" y="20913"/>
                  </a:cubicBezTo>
                  <a:cubicBezTo>
                    <a:pt x="8121" y="20938"/>
                    <a:pt x="8196" y="21014"/>
                    <a:pt x="8196" y="21139"/>
                  </a:cubicBezTo>
                  <a:cubicBezTo>
                    <a:pt x="8196" y="21866"/>
                    <a:pt x="8647" y="22192"/>
                    <a:pt x="9299" y="22367"/>
                  </a:cubicBezTo>
                  <a:cubicBezTo>
                    <a:pt x="9148" y="22893"/>
                    <a:pt x="9123" y="23445"/>
                    <a:pt x="8797" y="23921"/>
                  </a:cubicBezTo>
                  <a:cubicBezTo>
                    <a:pt x="8221" y="23445"/>
                    <a:pt x="7619" y="23044"/>
                    <a:pt x="6893" y="22868"/>
                  </a:cubicBezTo>
                  <a:cubicBezTo>
                    <a:pt x="6742" y="22840"/>
                    <a:pt x="6590" y="22826"/>
                    <a:pt x="6439" y="22826"/>
                  </a:cubicBezTo>
                  <a:cubicBezTo>
                    <a:pt x="5655" y="22826"/>
                    <a:pt x="4890" y="23199"/>
                    <a:pt x="4512" y="23871"/>
                  </a:cubicBezTo>
                  <a:cubicBezTo>
                    <a:pt x="4111" y="24598"/>
                    <a:pt x="4236" y="25500"/>
                    <a:pt x="4863" y="26101"/>
                  </a:cubicBezTo>
                  <a:cubicBezTo>
                    <a:pt x="5236" y="26474"/>
                    <a:pt x="5674" y="26658"/>
                    <a:pt x="6155" y="26658"/>
                  </a:cubicBezTo>
                  <a:cubicBezTo>
                    <a:pt x="6514" y="26658"/>
                    <a:pt x="6897" y="26556"/>
                    <a:pt x="7294" y="26352"/>
                  </a:cubicBezTo>
                  <a:cubicBezTo>
                    <a:pt x="7970" y="25976"/>
                    <a:pt x="8447" y="25425"/>
                    <a:pt x="8948" y="24748"/>
                  </a:cubicBezTo>
                  <a:cubicBezTo>
                    <a:pt x="9324" y="25124"/>
                    <a:pt x="9650" y="25500"/>
                    <a:pt x="10000" y="25826"/>
                  </a:cubicBezTo>
                  <a:cubicBezTo>
                    <a:pt x="10853" y="26653"/>
                    <a:pt x="11855" y="27229"/>
                    <a:pt x="13058" y="27455"/>
                  </a:cubicBezTo>
                  <a:cubicBezTo>
                    <a:pt x="13300" y="27500"/>
                    <a:pt x="13536" y="27523"/>
                    <a:pt x="13764" y="27523"/>
                  </a:cubicBezTo>
                  <a:cubicBezTo>
                    <a:pt x="14790" y="27523"/>
                    <a:pt x="15658" y="27072"/>
                    <a:pt x="16191" y="26252"/>
                  </a:cubicBezTo>
                  <a:cubicBezTo>
                    <a:pt x="16542" y="25700"/>
                    <a:pt x="16567" y="25124"/>
                    <a:pt x="16291" y="24547"/>
                  </a:cubicBezTo>
                  <a:cubicBezTo>
                    <a:pt x="16231" y="24428"/>
                    <a:pt x="16172" y="24292"/>
                    <a:pt x="16049" y="24292"/>
                  </a:cubicBezTo>
                  <a:cubicBezTo>
                    <a:pt x="16017" y="24292"/>
                    <a:pt x="15981" y="24301"/>
                    <a:pt x="15940" y="24322"/>
                  </a:cubicBezTo>
                  <a:cubicBezTo>
                    <a:pt x="15740" y="24397"/>
                    <a:pt x="15865" y="24547"/>
                    <a:pt x="15915" y="24698"/>
                  </a:cubicBezTo>
                  <a:cubicBezTo>
                    <a:pt x="16191" y="25400"/>
                    <a:pt x="15890" y="25951"/>
                    <a:pt x="15389" y="26427"/>
                  </a:cubicBezTo>
                  <a:cubicBezTo>
                    <a:pt x="14943" y="26839"/>
                    <a:pt x="14426" y="26981"/>
                    <a:pt x="13887" y="26981"/>
                  </a:cubicBezTo>
                  <a:cubicBezTo>
                    <a:pt x="13639" y="26981"/>
                    <a:pt x="13386" y="26951"/>
                    <a:pt x="13133" y="26903"/>
                  </a:cubicBezTo>
                  <a:cubicBezTo>
                    <a:pt x="11730" y="26628"/>
                    <a:pt x="10677" y="25750"/>
                    <a:pt x="9675" y="24798"/>
                  </a:cubicBezTo>
                  <a:cubicBezTo>
                    <a:pt x="9299" y="24447"/>
                    <a:pt x="9173" y="24172"/>
                    <a:pt x="9399" y="23695"/>
                  </a:cubicBezTo>
                  <a:cubicBezTo>
                    <a:pt x="9549" y="23420"/>
                    <a:pt x="9574" y="23119"/>
                    <a:pt x="9650" y="22818"/>
                  </a:cubicBezTo>
                  <a:cubicBezTo>
                    <a:pt x="9850" y="22091"/>
                    <a:pt x="10777" y="21791"/>
                    <a:pt x="10727" y="20938"/>
                  </a:cubicBezTo>
                  <a:cubicBezTo>
                    <a:pt x="10727" y="20938"/>
                    <a:pt x="10752" y="20913"/>
                    <a:pt x="10752" y="20913"/>
                  </a:cubicBezTo>
                  <a:cubicBezTo>
                    <a:pt x="11429" y="20788"/>
                    <a:pt x="11930" y="20287"/>
                    <a:pt x="12532" y="19986"/>
                  </a:cubicBezTo>
                  <a:cubicBezTo>
                    <a:pt x="13710" y="19385"/>
                    <a:pt x="14988" y="19359"/>
                    <a:pt x="16266" y="19159"/>
                  </a:cubicBezTo>
                  <a:cubicBezTo>
                    <a:pt x="17745" y="18908"/>
                    <a:pt x="18747" y="17831"/>
                    <a:pt x="18747" y="16352"/>
                  </a:cubicBezTo>
                  <a:cubicBezTo>
                    <a:pt x="18797" y="12242"/>
                    <a:pt x="18622" y="8131"/>
                    <a:pt x="18296" y="4046"/>
                  </a:cubicBezTo>
                  <a:cubicBezTo>
                    <a:pt x="18221" y="3019"/>
                    <a:pt x="18071" y="1991"/>
                    <a:pt x="17544" y="1089"/>
                  </a:cubicBezTo>
                  <a:cubicBezTo>
                    <a:pt x="17269" y="613"/>
                    <a:pt x="16918" y="312"/>
                    <a:pt x="16366" y="237"/>
                  </a:cubicBezTo>
                  <a:cubicBezTo>
                    <a:pt x="15314" y="61"/>
                    <a:pt x="14261" y="86"/>
                    <a:pt x="13234" y="61"/>
                  </a:cubicBezTo>
                  <a:cubicBezTo>
                    <a:pt x="11870" y="21"/>
                    <a:pt x="10507" y="1"/>
                    <a:pt x="914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049650" y="2604400"/>
              <a:ext cx="395375" cy="250850"/>
            </a:xfrm>
            <a:custGeom>
              <a:avLst/>
              <a:gdLst/>
              <a:ahLst/>
              <a:cxnLst/>
              <a:rect l="l" t="t" r="r" b="b"/>
              <a:pathLst>
                <a:path w="15815" h="10034" extrusionOk="0">
                  <a:moveTo>
                    <a:pt x="11027" y="0"/>
                  </a:moveTo>
                  <a:cubicBezTo>
                    <a:pt x="10006" y="0"/>
                    <a:pt x="8981" y="11"/>
                    <a:pt x="7945" y="11"/>
                  </a:cubicBezTo>
                  <a:cubicBezTo>
                    <a:pt x="7265" y="11"/>
                    <a:pt x="6584" y="9"/>
                    <a:pt x="5904" y="9"/>
                  </a:cubicBezTo>
                  <a:cubicBezTo>
                    <a:pt x="4203" y="9"/>
                    <a:pt x="2503" y="22"/>
                    <a:pt x="802" y="111"/>
                  </a:cubicBezTo>
                  <a:cubicBezTo>
                    <a:pt x="226" y="136"/>
                    <a:pt x="100" y="287"/>
                    <a:pt x="100" y="813"/>
                  </a:cubicBezTo>
                  <a:cubicBezTo>
                    <a:pt x="125" y="2618"/>
                    <a:pt x="150" y="4397"/>
                    <a:pt x="75" y="6177"/>
                  </a:cubicBezTo>
                  <a:cubicBezTo>
                    <a:pt x="0" y="7756"/>
                    <a:pt x="802" y="8583"/>
                    <a:pt x="2181" y="8883"/>
                  </a:cubicBezTo>
                  <a:cubicBezTo>
                    <a:pt x="3283" y="9109"/>
                    <a:pt x="4386" y="9410"/>
                    <a:pt x="5464" y="9710"/>
                  </a:cubicBezTo>
                  <a:cubicBezTo>
                    <a:pt x="6248" y="9934"/>
                    <a:pt x="7031" y="10033"/>
                    <a:pt x="7811" y="10033"/>
                  </a:cubicBezTo>
                  <a:cubicBezTo>
                    <a:pt x="8427" y="10033"/>
                    <a:pt x="9041" y="9972"/>
                    <a:pt x="9649" y="9861"/>
                  </a:cubicBezTo>
                  <a:cubicBezTo>
                    <a:pt x="11128" y="9610"/>
                    <a:pt x="12531" y="9109"/>
                    <a:pt x="14010" y="8783"/>
                  </a:cubicBezTo>
                  <a:cubicBezTo>
                    <a:pt x="14862" y="8583"/>
                    <a:pt x="15489" y="8056"/>
                    <a:pt x="15714" y="7154"/>
                  </a:cubicBezTo>
                  <a:cubicBezTo>
                    <a:pt x="15815" y="6753"/>
                    <a:pt x="15765" y="6352"/>
                    <a:pt x="15765" y="5976"/>
                  </a:cubicBezTo>
                  <a:cubicBezTo>
                    <a:pt x="15765" y="4222"/>
                    <a:pt x="15765" y="2467"/>
                    <a:pt x="15765" y="713"/>
                  </a:cubicBezTo>
                  <a:cubicBezTo>
                    <a:pt x="15740" y="412"/>
                    <a:pt x="15765" y="111"/>
                    <a:pt x="15339" y="111"/>
                  </a:cubicBezTo>
                  <a:cubicBezTo>
                    <a:pt x="14411" y="86"/>
                    <a:pt x="13484" y="36"/>
                    <a:pt x="12557" y="11"/>
                  </a:cubicBezTo>
                  <a:cubicBezTo>
                    <a:pt x="12047" y="3"/>
                    <a:pt x="11537" y="0"/>
                    <a:pt x="1102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90375" y="2417825"/>
              <a:ext cx="53275" cy="78025"/>
            </a:xfrm>
            <a:custGeom>
              <a:avLst/>
              <a:gdLst/>
              <a:ahLst/>
              <a:cxnLst/>
              <a:rect l="l" t="t" r="r" b="b"/>
              <a:pathLst>
                <a:path w="2131" h="3121" extrusionOk="0">
                  <a:moveTo>
                    <a:pt x="1063" y="405"/>
                  </a:moveTo>
                  <a:cubicBezTo>
                    <a:pt x="1076" y="405"/>
                    <a:pt x="1089" y="405"/>
                    <a:pt x="1103" y="406"/>
                  </a:cubicBezTo>
                  <a:cubicBezTo>
                    <a:pt x="1354" y="432"/>
                    <a:pt x="1554" y="532"/>
                    <a:pt x="1654" y="833"/>
                  </a:cubicBezTo>
                  <a:cubicBezTo>
                    <a:pt x="1730" y="1083"/>
                    <a:pt x="1755" y="1309"/>
                    <a:pt x="1755" y="1584"/>
                  </a:cubicBezTo>
                  <a:cubicBezTo>
                    <a:pt x="1730" y="1985"/>
                    <a:pt x="1755" y="2562"/>
                    <a:pt x="1303" y="2612"/>
                  </a:cubicBezTo>
                  <a:cubicBezTo>
                    <a:pt x="1283" y="2614"/>
                    <a:pt x="1264" y="2615"/>
                    <a:pt x="1246" y="2615"/>
                  </a:cubicBezTo>
                  <a:cubicBezTo>
                    <a:pt x="777" y="2615"/>
                    <a:pt x="773" y="2020"/>
                    <a:pt x="677" y="1635"/>
                  </a:cubicBezTo>
                  <a:cubicBezTo>
                    <a:pt x="627" y="1409"/>
                    <a:pt x="652" y="1133"/>
                    <a:pt x="677" y="883"/>
                  </a:cubicBezTo>
                  <a:cubicBezTo>
                    <a:pt x="725" y="667"/>
                    <a:pt x="773" y="405"/>
                    <a:pt x="1063" y="405"/>
                  </a:cubicBezTo>
                  <a:close/>
                  <a:moveTo>
                    <a:pt x="872" y="0"/>
                  </a:moveTo>
                  <a:cubicBezTo>
                    <a:pt x="521" y="0"/>
                    <a:pt x="319" y="307"/>
                    <a:pt x="226" y="657"/>
                  </a:cubicBezTo>
                  <a:cubicBezTo>
                    <a:pt x="0" y="1334"/>
                    <a:pt x="151" y="1985"/>
                    <a:pt x="451" y="2587"/>
                  </a:cubicBezTo>
                  <a:cubicBezTo>
                    <a:pt x="588" y="2905"/>
                    <a:pt x="868" y="3120"/>
                    <a:pt x="1218" y="3120"/>
                  </a:cubicBezTo>
                  <a:cubicBezTo>
                    <a:pt x="1254" y="3120"/>
                    <a:pt x="1291" y="3118"/>
                    <a:pt x="1329" y="3113"/>
                  </a:cubicBezTo>
                  <a:cubicBezTo>
                    <a:pt x="1730" y="3063"/>
                    <a:pt x="1930" y="2762"/>
                    <a:pt x="2005" y="2361"/>
                  </a:cubicBezTo>
                  <a:cubicBezTo>
                    <a:pt x="2030" y="2161"/>
                    <a:pt x="2055" y="1960"/>
                    <a:pt x="2080" y="1735"/>
                  </a:cubicBezTo>
                  <a:cubicBezTo>
                    <a:pt x="2131" y="1359"/>
                    <a:pt x="2005" y="1008"/>
                    <a:pt x="1905" y="682"/>
                  </a:cubicBezTo>
                  <a:cubicBezTo>
                    <a:pt x="1805" y="181"/>
                    <a:pt x="1354" y="56"/>
                    <a:pt x="953" y="5"/>
                  </a:cubicBezTo>
                  <a:cubicBezTo>
                    <a:pt x="925" y="2"/>
                    <a:pt x="898" y="0"/>
                    <a:pt x="872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46125" y="2419825"/>
              <a:ext cx="30100" cy="40750"/>
            </a:xfrm>
            <a:custGeom>
              <a:avLst/>
              <a:gdLst/>
              <a:ahLst/>
              <a:cxnLst/>
              <a:rect l="l" t="t" r="r" b="b"/>
              <a:pathLst>
                <a:path w="1204" h="1630" extrusionOk="0">
                  <a:moveTo>
                    <a:pt x="627" y="1"/>
                  </a:moveTo>
                  <a:lnTo>
                    <a:pt x="627" y="1"/>
                  </a:lnTo>
                  <a:cubicBezTo>
                    <a:pt x="427" y="126"/>
                    <a:pt x="452" y="477"/>
                    <a:pt x="126" y="552"/>
                  </a:cubicBezTo>
                  <a:cubicBezTo>
                    <a:pt x="1" y="552"/>
                    <a:pt x="1" y="778"/>
                    <a:pt x="126" y="828"/>
                  </a:cubicBezTo>
                  <a:cubicBezTo>
                    <a:pt x="377" y="928"/>
                    <a:pt x="377" y="1103"/>
                    <a:pt x="377" y="1304"/>
                  </a:cubicBezTo>
                  <a:cubicBezTo>
                    <a:pt x="402" y="1454"/>
                    <a:pt x="402" y="1630"/>
                    <a:pt x="602" y="1630"/>
                  </a:cubicBezTo>
                  <a:cubicBezTo>
                    <a:pt x="778" y="1630"/>
                    <a:pt x="828" y="1479"/>
                    <a:pt x="803" y="1329"/>
                  </a:cubicBezTo>
                  <a:cubicBezTo>
                    <a:pt x="778" y="1053"/>
                    <a:pt x="853" y="853"/>
                    <a:pt x="1204" y="652"/>
                  </a:cubicBezTo>
                  <a:lnTo>
                    <a:pt x="1204" y="652"/>
                  </a:lnTo>
                  <a:cubicBezTo>
                    <a:pt x="1178" y="654"/>
                    <a:pt x="1154" y="655"/>
                    <a:pt x="1131" y="655"/>
                  </a:cubicBezTo>
                  <a:cubicBezTo>
                    <a:pt x="609" y="655"/>
                    <a:pt x="964" y="121"/>
                    <a:pt x="62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7344025" y="4759485"/>
            <a:ext cx="902325" cy="217354"/>
          </a:xfrm>
          <a:custGeom>
            <a:avLst/>
            <a:gdLst/>
            <a:ahLst/>
            <a:cxnLst/>
            <a:rect l="l" t="t" r="r" b="b"/>
            <a:pathLst>
              <a:path w="24813" h="5977" extrusionOk="0">
                <a:moveTo>
                  <a:pt x="10050" y="0"/>
                </a:moveTo>
                <a:cubicBezTo>
                  <a:pt x="9800" y="0"/>
                  <a:pt x="9749" y="276"/>
                  <a:pt x="9649" y="451"/>
                </a:cubicBezTo>
                <a:cubicBezTo>
                  <a:pt x="9348" y="928"/>
                  <a:pt x="9073" y="1404"/>
                  <a:pt x="8797" y="1880"/>
                </a:cubicBezTo>
                <a:cubicBezTo>
                  <a:pt x="8271" y="2732"/>
                  <a:pt x="7694" y="3559"/>
                  <a:pt x="7343" y="4487"/>
                </a:cubicBezTo>
                <a:cubicBezTo>
                  <a:pt x="7076" y="4487"/>
                  <a:pt x="6809" y="4498"/>
                  <a:pt x="6549" y="4498"/>
                </a:cubicBezTo>
                <a:cubicBezTo>
                  <a:pt x="6419" y="4498"/>
                  <a:pt x="6291" y="4495"/>
                  <a:pt x="6165" y="4487"/>
                </a:cubicBezTo>
                <a:cubicBezTo>
                  <a:pt x="4311" y="4386"/>
                  <a:pt x="2481" y="4261"/>
                  <a:pt x="627" y="4161"/>
                </a:cubicBezTo>
                <a:cubicBezTo>
                  <a:pt x="545" y="4161"/>
                  <a:pt x="443" y="4147"/>
                  <a:pt x="346" y="4147"/>
                </a:cubicBezTo>
                <a:cubicBezTo>
                  <a:pt x="177" y="4147"/>
                  <a:pt x="25" y="4188"/>
                  <a:pt x="25" y="4411"/>
                </a:cubicBezTo>
                <a:cubicBezTo>
                  <a:pt x="0" y="4712"/>
                  <a:pt x="376" y="4662"/>
                  <a:pt x="602" y="4687"/>
                </a:cubicBezTo>
                <a:cubicBezTo>
                  <a:pt x="2632" y="4963"/>
                  <a:pt x="4687" y="4938"/>
                  <a:pt x="6717" y="4988"/>
                </a:cubicBezTo>
                <a:cubicBezTo>
                  <a:pt x="7419" y="4988"/>
                  <a:pt x="7795" y="4712"/>
                  <a:pt x="8095" y="4161"/>
                </a:cubicBezTo>
                <a:cubicBezTo>
                  <a:pt x="8672" y="3108"/>
                  <a:pt x="9273" y="2055"/>
                  <a:pt x="9850" y="1003"/>
                </a:cubicBezTo>
                <a:cubicBezTo>
                  <a:pt x="9900" y="903"/>
                  <a:pt x="9900" y="777"/>
                  <a:pt x="10050" y="727"/>
                </a:cubicBezTo>
                <a:cubicBezTo>
                  <a:pt x="10125" y="903"/>
                  <a:pt x="10176" y="1028"/>
                  <a:pt x="10226" y="1178"/>
                </a:cubicBezTo>
                <a:cubicBezTo>
                  <a:pt x="10702" y="2657"/>
                  <a:pt x="11228" y="4136"/>
                  <a:pt x="11880" y="5539"/>
                </a:cubicBezTo>
                <a:cubicBezTo>
                  <a:pt x="11999" y="5832"/>
                  <a:pt x="12119" y="5976"/>
                  <a:pt x="12261" y="5976"/>
                </a:cubicBezTo>
                <a:cubicBezTo>
                  <a:pt x="12387" y="5976"/>
                  <a:pt x="12530" y="5863"/>
                  <a:pt x="12707" y="5639"/>
                </a:cubicBezTo>
                <a:cubicBezTo>
                  <a:pt x="12807" y="5514"/>
                  <a:pt x="12907" y="5364"/>
                  <a:pt x="13008" y="5238"/>
                </a:cubicBezTo>
                <a:cubicBezTo>
                  <a:pt x="13509" y="4537"/>
                  <a:pt x="13985" y="3810"/>
                  <a:pt x="14511" y="3058"/>
                </a:cubicBezTo>
                <a:cubicBezTo>
                  <a:pt x="14587" y="3258"/>
                  <a:pt x="14662" y="3409"/>
                  <a:pt x="14737" y="3584"/>
                </a:cubicBezTo>
                <a:cubicBezTo>
                  <a:pt x="15013" y="4211"/>
                  <a:pt x="15288" y="4837"/>
                  <a:pt x="15564" y="5464"/>
                </a:cubicBezTo>
                <a:cubicBezTo>
                  <a:pt x="15664" y="5665"/>
                  <a:pt x="15739" y="5890"/>
                  <a:pt x="15990" y="5890"/>
                </a:cubicBezTo>
                <a:cubicBezTo>
                  <a:pt x="16266" y="5890"/>
                  <a:pt x="16291" y="5639"/>
                  <a:pt x="16366" y="5489"/>
                </a:cubicBezTo>
                <a:cubicBezTo>
                  <a:pt x="16592" y="4988"/>
                  <a:pt x="16817" y="4462"/>
                  <a:pt x="17018" y="3985"/>
                </a:cubicBezTo>
                <a:cubicBezTo>
                  <a:pt x="17484" y="4006"/>
                  <a:pt x="17934" y="4042"/>
                  <a:pt x="18368" y="4042"/>
                </a:cubicBezTo>
                <a:cubicBezTo>
                  <a:pt x="18470" y="4042"/>
                  <a:pt x="18571" y="4040"/>
                  <a:pt x="18672" y="4035"/>
                </a:cubicBezTo>
                <a:cubicBezTo>
                  <a:pt x="20025" y="4010"/>
                  <a:pt x="21354" y="3935"/>
                  <a:pt x="22682" y="3860"/>
                </a:cubicBezTo>
                <a:cubicBezTo>
                  <a:pt x="23283" y="3835"/>
                  <a:pt x="23885" y="3785"/>
                  <a:pt x="24486" y="3710"/>
                </a:cubicBezTo>
                <a:cubicBezTo>
                  <a:pt x="24637" y="3710"/>
                  <a:pt x="24812" y="3710"/>
                  <a:pt x="24762" y="3484"/>
                </a:cubicBezTo>
                <a:cubicBezTo>
                  <a:pt x="24702" y="3439"/>
                  <a:pt x="24651" y="3430"/>
                  <a:pt x="24598" y="3430"/>
                </a:cubicBezTo>
                <a:cubicBezTo>
                  <a:pt x="24563" y="3430"/>
                  <a:pt x="24526" y="3434"/>
                  <a:pt x="24486" y="3434"/>
                </a:cubicBezTo>
                <a:cubicBezTo>
                  <a:pt x="24183" y="3422"/>
                  <a:pt x="23882" y="3417"/>
                  <a:pt x="23581" y="3417"/>
                </a:cubicBezTo>
                <a:cubicBezTo>
                  <a:pt x="22588" y="3417"/>
                  <a:pt x="21602" y="3471"/>
                  <a:pt x="20602" y="3509"/>
                </a:cubicBezTo>
                <a:cubicBezTo>
                  <a:pt x="19846" y="3541"/>
                  <a:pt x="19101" y="3621"/>
                  <a:pt x="18353" y="3621"/>
                </a:cubicBezTo>
                <a:cubicBezTo>
                  <a:pt x="17910" y="3621"/>
                  <a:pt x="17465" y="3593"/>
                  <a:pt x="17018" y="3509"/>
                </a:cubicBezTo>
                <a:cubicBezTo>
                  <a:pt x="17003" y="3507"/>
                  <a:pt x="16989" y="3507"/>
                  <a:pt x="16975" y="3507"/>
                </a:cubicBezTo>
                <a:cubicBezTo>
                  <a:pt x="16782" y="3507"/>
                  <a:pt x="16712" y="3668"/>
                  <a:pt x="16642" y="3785"/>
                </a:cubicBezTo>
                <a:cubicBezTo>
                  <a:pt x="16441" y="4236"/>
                  <a:pt x="16241" y="4662"/>
                  <a:pt x="15990" y="5213"/>
                </a:cubicBezTo>
                <a:cubicBezTo>
                  <a:pt x="15664" y="4411"/>
                  <a:pt x="15364" y="3735"/>
                  <a:pt x="15063" y="3058"/>
                </a:cubicBezTo>
                <a:cubicBezTo>
                  <a:pt x="14904" y="2715"/>
                  <a:pt x="14781" y="2552"/>
                  <a:pt x="14633" y="2552"/>
                </a:cubicBezTo>
                <a:cubicBezTo>
                  <a:pt x="14501" y="2552"/>
                  <a:pt x="14349" y="2684"/>
                  <a:pt x="14135" y="2933"/>
                </a:cubicBezTo>
                <a:cubicBezTo>
                  <a:pt x="13734" y="3409"/>
                  <a:pt x="13359" y="3910"/>
                  <a:pt x="13008" y="4436"/>
                </a:cubicBezTo>
                <a:cubicBezTo>
                  <a:pt x="12782" y="4787"/>
                  <a:pt x="12531" y="5113"/>
                  <a:pt x="12256" y="5489"/>
                </a:cubicBezTo>
                <a:cubicBezTo>
                  <a:pt x="12080" y="4963"/>
                  <a:pt x="11905" y="4537"/>
                  <a:pt x="11754" y="4111"/>
                </a:cubicBezTo>
                <a:cubicBezTo>
                  <a:pt x="11303" y="2908"/>
                  <a:pt x="10877" y="1705"/>
                  <a:pt x="10451" y="502"/>
                </a:cubicBezTo>
                <a:cubicBezTo>
                  <a:pt x="10376" y="301"/>
                  <a:pt x="10326" y="25"/>
                  <a:pt x="10050" y="0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 rot="-1799931">
            <a:off x="7877932" y="2176111"/>
            <a:ext cx="1589227" cy="1310350"/>
            <a:chOff x="2139875" y="1690850"/>
            <a:chExt cx="645375" cy="532125"/>
          </a:xfrm>
        </p:grpSpPr>
        <p:sp>
          <p:nvSpPr>
            <p:cNvPr id="18" name="Google Shape;18;p2"/>
            <p:cNvSpPr/>
            <p:nvPr/>
          </p:nvSpPr>
          <p:spPr>
            <a:xfrm>
              <a:off x="2139875" y="1690850"/>
              <a:ext cx="645375" cy="532125"/>
            </a:xfrm>
            <a:custGeom>
              <a:avLst/>
              <a:gdLst/>
              <a:ahLst/>
              <a:cxnLst/>
              <a:rect l="l" t="t" r="r" b="b"/>
              <a:pathLst>
                <a:path w="25815" h="21285" extrusionOk="0">
                  <a:moveTo>
                    <a:pt x="12832" y="1898"/>
                  </a:moveTo>
                  <a:cubicBezTo>
                    <a:pt x="13428" y="1898"/>
                    <a:pt x="14023" y="1929"/>
                    <a:pt x="14612" y="1992"/>
                  </a:cubicBezTo>
                  <a:cubicBezTo>
                    <a:pt x="15163" y="2042"/>
                    <a:pt x="15389" y="2317"/>
                    <a:pt x="15414" y="2969"/>
                  </a:cubicBezTo>
                  <a:cubicBezTo>
                    <a:pt x="14430" y="2955"/>
                    <a:pt x="13446" y="2940"/>
                    <a:pt x="12462" y="2940"/>
                  </a:cubicBezTo>
                  <a:cubicBezTo>
                    <a:pt x="11742" y="2940"/>
                    <a:pt x="11021" y="2948"/>
                    <a:pt x="10301" y="2969"/>
                  </a:cubicBezTo>
                  <a:cubicBezTo>
                    <a:pt x="10226" y="2393"/>
                    <a:pt x="10476" y="2042"/>
                    <a:pt x="11053" y="1992"/>
                  </a:cubicBezTo>
                  <a:cubicBezTo>
                    <a:pt x="11642" y="1929"/>
                    <a:pt x="12237" y="1898"/>
                    <a:pt x="12832" y="1898"/>
                  </a:cubicBezTo>
                  <a:close/>
                  <a:moveTo>
                    <a:pt x="12732" y="456"/>
                  </a:moveTo>
                  <a:cubicBezTo>
                    <a:pt x="13565" y="456"/>
                    <a:pt x="14399" y="488"/>
                    <a:pt x="15238" y="538"/>
                  </a:cubicBezTo>
                  <a:cubicBezTo>
                    <a:pt x="16491" y="588"/>
                    <a:pt x="16842" y="1165"/>
                    <a:pt x="17043" y="2192"/>
                  </a:cubicBezTo>
                  <a:cubicBezTo>
                    <a:pt x="17093" y="2443"/>
                    <a:pt x="17068" y="2718"/>
                    <a:pt x="17068" y="2994"/>
                  </a:cubicBezTo>
                  <a:cubicBezTo>
                    <a:pt x="16986" y="3045"/>
                    <a:pt x="16909" y="3059"/>
                    <a:pt x="16834" y="3059"/>
                  </a:cubicBezTo>
                  <a:cubicBezTo>
                    <a:pt x="16747" y="3059"/>
                    <a:pt x="16663" y="3040"/>
                    <a:pt x="16580" y="3040"/>
                  </a:cubicBezTo>
                  <a:cubicBezTo>
                    <a:pt x="16559" y="3040"/>
                    <a:pt x="16538" y="3041"/>
                    <a:pt x="16517" y="3044"/>
                  </a:cubicBezTo>
                  <a:cubicBezTo>
                    <a:pt x="16443" y="3052"/>
                    <a:pt x="16374" y="3057"/>
                    <a:pt x="16310" y="3057"/>
                  </a:cubicBezTo>
                  <a:cubicBezTo>
                    <a:pt x="15981" y="3057"/>
                    <a:pt x="15777" y="2929"/>
                    <a:pt x="15715" y="2468"/>
                  </a:cubicBezTo>
                  <a:cubicBezTo>
                    <a:pt x="15639" y="2017"/>
                    <a:pt x="15263" y="1716"/>
                    <a:pt x="14762" y="1616"/>
                  </a:cubicBezTo>
                  <a:cubicBezTo>
                    <a:pt x="14123" y="1503"/>
                    <a:pt x="13478" y="1446"/>
                    <a:pt x="12832" y="1446"/>
                  </a:cubicBezTo>
                  <a:cubicBezTo>
                    <a:pt x="12187" y="1446"/>
                    <a:pt x="11542" y="1503"/>
                    <a:pt x="10902" y="1616"/>
                  </a:cubicBezTo>
                  <a:cubicBezTo>
                    <a:pt x="10426" y="1716"/>
                    <a:pt x="10050" y="1992"/>
                    <a:pt x="9975" y="2443"/>
                  </a:cubicBezTo>
                  <a:cubicBezTo>
                    <a:pt x="9914" y="2969"/>
                    <a:pt x="9641" y="3054"/>
                    <a:pt x="9301" y="3054"/>
                  </a:cubicBezTo>
                  <a:cubicBezTo>
                    <a:pt x="9220" y="3054"/>
                    <a:pt x="9135" y="3049"/>
                    <a:pt x="9048" y="3044"/>
                  </a:cubicBezTo>
                  <a:lnTo>
                    <a:pt x="8647" y="3044"/>
                  </a:lnTo>
                  <a:cubicBezTo>
                    <a:pt x="8547" y="2568"/>
                    <a:pt x="8622" y="2167"/>
                    <a:pt x="8722" y="1766"/>
                  </a:cubicBezTo>
                  <a:cubicBezTo>
                    <a:pt x="8922" y="964"/>
                    <a:pt x="9399" y="613"/>
                    <a:pt x="10226" y="563"/>
                  </a:cubicBezTo>
                  <a:cubicBezTo>
                    <a:pt x="11065" y="488"/>
                    <a:pt x="11899" y="456"/>
                    <a:pt x="12732" y="456"/>
                  </a:cubicBezTo>
                  <a:close/>
                  <a:moveTo>
                    <a:pt x="5164" y="12686"/>
                  </a:moveTo>
                  <a:cubicBezTo>
                    <a:pt x="5323" y="12686"/>
                    <a:pt x="5513" y="12689"/>
                    <a:pt x="5740" y="12693"/>
                  </a:cubicBezTo>
                  <a:lnTo>
                    <a:pt x="5740" y="13345"/>
                  </a:lnTo>
                  <a:lnTo>
                    <a:pt x="4411" y="13345"/>
                  </a:lnTo>
                  <a:cubicBezTo>
                    <a:pt x="4348" y="12778"/>
                    <a:pt x="4338" y="12686"/>
                    <a:pt x="5164" y="12686"/>
                  </a:cubicBezTo>
                  <a:close/>
                  <a:moveTo>
                    <a:pt x="20522" y="12716"/>
                  </a:moveTo>
                  <a:cubicBezTo>
                    <a:pt x="21308" y="12716"/>
                    <a:pt x="21455" y="12767"/>
                    <a:pt x="21228" y="13345"/>
                  </a:cubicBezTo>
                  <a:lnTo>
                    <a:pt x="19925" y="13345"/>
                  </a:lnTo>
                  <a:lnTo>
                    <a:pt x="19925" y="12718"/>
                  </a:lnTo>
                  <a:cubicBezTo>
                    <a:pt x="20155" y="12718"/>
                    <a:pt x="20353" y="12716"/>
                    <a:pt x="20522" y="12716"/>
                  </a:cubicBezTo>
                  <a:close/>
                  <a:moveTo>
                    <a:pt x="12262" y="3317"/>
                  </a:moveTo>
                  <a:cubicBezTo>
                    <a:pt x="12402" y="3317"/>
                    <a:pt x="12542" y="3318"/>
                    <a:pt x="12682" y="3320"/>
                  </a:cubicBezTo>
                  <a:cubicBezTo>
                    <a:pt x="14110" y="3345"/>
                    <a:pt x="15539" y="3345"/>
                    <a:pt x="16968" y="3445"/>
                  </a:cubicBezTo>
                  <a:cubicBezTo>
                    <a:pt x="17782" y="3483"/>
                    <a:pt x="18597" y="3489"/>
                    <a:pt x="19411" y="3489"/>
                  </a:cubicBezTo>
                  <a:cubicBezTo>
                    <a:pt x="19819" y="3489"/>
                    <a:pt x="20226" y="3488"/>
                    <a:pt x="20633" y="3488"/>
                  </a:cubicBezTo>
                  <a:cubicBezTo>
                    <a:pt x="21040" y="3488"/>
                    <a:pt x="21448" y="3489"/>
                    <a:pt x="21855" y="3495"/>
                  </a:cubicBezTo>
                  <a:cubicBezTo>
                    <a:pt x="22080" y="3495"/>
                    <a:pt x="22306" y="3470"/>
                    <a:pt x="22557" y="3470"/>
                  </a:cubicBezTo>
                  <a:cubicBezTo>
                    <a:pt x="24111" y="3470"/>
                    <a:pt x="25038" y="4373"/>
                    <a:pt x="25113" y="5926"/>
                  </a:cubicBezTo>
                  <a:cubicBezTo>
                    <a:pt x="25213" y="7957"/>
                    <a:pt x="24963" y="9962"/>
                    <a:pt x="24988" y="11992"/>
                  </a:cubicBezTo>
                  <a:cubicBezTo>
                    <a:pt x="24988" y="12593"/>
                    <a:pt x="24587" y="12969"/>
                    <a:pt x="24060" y="13119"/>
                  </a:cubicBezTo>
                  <a:cubicBezTo>
                    <a:pt x="23544" y="13292"/>
                    <a:pt x="23028" y="13357"/>
                    <a:pt x="22504" y="13357"/>
                  </a:cubicBezTo>
                  <a:cubicBezTo>
                    <a:pt x="22264" y="13357"/>
                    <a:pt x="22023" y="13344"/>
                    <a:pt x="21780" y="13320"/>
                  </a:cubicBezTo>
                  <a:cubicBezTo>
                    <a:pt x="21618" y="12445"/>
                    <a:pt x="21457" y="12289"/>
                    <a:pt x="20615" y="12289"/>
                  </a:cubicBezTo>
                  <a:cubicBezTo>
                    <a:pt x="20541" y="12289"/>
                    <a:pt x="20461" y="12290"/>
                    <a:pt x="20376" y="12292"/>
                  </a:cubicBezTo>
                  <a:cubicBezTo>
                    <a:pt x="19499" y="12343"/>
                    <a:pt x="19499" y="12343"/>
                    <a:pt x="19424" y="13345"/>
                  </a:cubicBezTo>
                  <a:cubicBezTo>
                    <a:pt x="17231" y="13520"/>
                    <a:pt x="15038" y="13608"/>
                    <a:pt x="12845" y="13608"/>
                  </a:cubicBezTo>
                  <a:cubicBezTo>
                    <a:pt x="10652" y="13608"/>
                    <a:pt x="8459" y="13520"/>
                    <a:pt x="6266" y="13345"/>
                  </a:cubicBezTo>
                  <a:cubicBezTo>
                    <a:pt x="6115" y="12343"/>
                    <a:pt x="6115" y="12317"/>
                    <a:pt x="5263" y="12292"/>
                  </a:cubicBezTo>
                  <a:cubicBezTo>
                    <a:pt x="5178" y="12290"/>
                    <a:pt x="5099" y="12289"/>
                    <a:pt x="5025" y="12289"/>
                  </a:cubicBezTo>
                  <a:cubicBezTo>
                    <a:pt x="4190" y="12289"/>
                    <a:pt x="4071" y="12445"/>
                    <a:pt x="3910" y="13320"/>
                  </a:cubicBezTo>
                  <a:cubicBezTo>
                    <a:pt x="3666" y="13344"/>
                    <a:pt x="3423" y="13357"/>
                    <a:pt x="3180" y="13357"/>
                  </a:cubicBezTo>
                  <a:cubicBezTo>
                    <a:pt x="2648" y="13357"/>
                    <a:pt x="2120" y="13292"/>
                    <a:pt x="1604" y="13119"/>
                  </a:cubicBezTo>
                  <a:cubicBezTo>
                    <a:pt x="1053" y="12944"/>
                    <a:pt x="702" y="12593"/>
                    <a:pt x="702" y="11992"/>
                  </a:cubicBezTo>
                  <a:cubicBezTo>
                    <a:pt x="702" y="9962"/>
                    <a:pt x="476" y="7931"/>
                    <a:pt x="552" y="5901"/>
                  </a:cubicBezTo>
                  <a:cubicBezTo>
                    <a:pt x="627" y="4398"/>
                    <a:pt x="1579" y="3470"/>
                    <a:pt x="3083" y="3470"/>
                  </a:cubicBezTo>
                  <a:cubicBezTo>
                    <a:pt x="3985" y="3470"/>
                    <a:pt x="4887" y="3481"/>
                    <a:pt x="5797" y="3481"/>
                  </a:cubicBezTo>
                  <a:cubicBezTo>
                    <a:pt x="6252" y="3481"/>
                    <a:pt x="6709" y="3479"/>
                    <a:pt x="7168" y="3470"/>
                  </a:cubicBezTo>
                  <a:cubicBezTo>
                    <a:pt x="8858" y="3447"/>
                    <a:pt x="10569" y="3317"/>
                    <a:pt x="12262" y="3317"/>
                  </a:cubicBezTo>
                  <a:close/>
                  <a:moveTo>
                    <a:pt x="20529" y="13912"/>
                  </a:moveTo>
                  <a:cubicBezTo>
                    <a:pt x="20762" y="13912"/>
                    <a:pt x="20995" y="13933"/>
                    <a:pt x="21228" y="13947"/>
                  </a:cubicBezTo>
                  <a:cubicBezTo>
                    <a:pt x="21384" y="14860"/>
                    <a:pt x="21313" y="15171"/>
                    <a:pt x="20701" y="15171"/>
                  </a:cubicBezTo>
                  <a:cubicBezTo>
                    <a:pt x="20524" y="15171"/>
                    <a:pt x="20301" y="15144"/>
                    <a:pt x="20025" y="15099"/>
                  </a:cubicBezTo>
                  <a:cubicBezTo>
                    <a:pt x="19925" y="14723"/>
                    <a:pt x="19875" y="14373"/>
                    <a:pt x="19950" y="13972"/>
                  </a:cubicBezTo>
                  <a:cubicBezTo>
                    <a:pt x="20143" y="13926"/>
                    <a:pt x="20336" y="13912"/>
                    <a:pt x="20529" y="13912"/>
                  </a:cubicBezTo>
                  <a:close/>
                  <a:moveTo>
                    <a:pt x="5689" y="13947"/>
                  </a:moveTo>
                  <a:cubicBezTo>
                    <a:pt x="5865" y="14322"/>
                    <a:pt x="5714" y="14673"/>
                    <a:pt x="5664" y="15024"/>
                  </a:cubicBezTo>
                  <a:cubicBezTo>
                    <a:pt x="5343" y="15134"/>
                    <a:pt x="5095" y="15194"/>
                    <a:pt x="4906" y="15194"/>
                  </a:cubicBezTo>
                  <a:cubicBezTo>
                    <a:pt x="4445" y="15194"/>
                    <a:pt x="4340" y="14835"/>
                    <a:pt x="4411" y="13947"/>
                  </a:cubicBezTo>
                  <a:close/>
                  <a:moveTo>
                    <a:pt x="24963" y="13270"/>
                  </a:moveTo>
                  <a:cubicBezTo>
                    <a:pt x="24887" y="14774"/>
                    <a:pt x="24837" y="16177"/>
                    <a:pt x="24762" y="17581"/>
                  </a:cubicBezTo>
                  <a:cubicBezTo>
                    <a:pt x="24737" y="18232"/>
                    <a:pt x="24687" y="18884"/>
                    <a:pt x="24562" y="19510"/>
                  </a:cubicBezTo>
                  <a:cubicBezTo>
                    <a:pt x="24411" y="20363"/>
                    <a:pt x="23960" y="20739"/>
                    <a:pt x="23108" y="20739"/>
                  </a:cubicBezTo>
                  <a:cubicBezTo>
                    <a:pt x="22427" y="20751"/>
                    <a:pt x="21744" y="20755"/>
                    <a:pt x="21061" y="20755"/>
                  </a:cubicBezTo>
                  <a:cubicBezTo>
                    <a:pt x="18903" y="20755"/>
                    <a:pt x="16738" y="20707"/>
                    <a:pt x="14587" y="20688"/>
                  </a:cubicBezTo>
                  <a:cubicBezTo>
                    <a:pt x="13793" y="20672"/>
                    <a:pt x="13000" y="20665"/>
                    <a:pt x="12209" y="20665"/>
                  </a:cubicBezTo>
                  <a:cubicBezTo>
                    <a:pt x="9350" y="20665"/>
                    <a:pt x="6500" y="20755"/>
                    <a:pt x="3634" y="20814"/>
                  </a:cubicBezTo>
                  <a:cubicBezTo>
                    <a:pt x="3183" y="20814"/>
                    <a:pt x="2732" y="20789"/>
                    <a:pt x="2281" y="20739"/>
                  </a:cubicBezTo>
                  <a:cubicBezTo>
                    <a:pt x="1554" y="20638"/>
                    <a:pt x="1078" y="20087"/>
                    <a:pt x="1028" y="19185"/>
                  </a:cubicBezTo>
                  <a:cubicBezTo>
                    <a:pt x="877" y="17230"/>
                    <a:pt x="802" y="15300"/>
                    <a:pt x="702" y="13295"/>
                  </a:cubicBezTo>
                  <a:lnTo>
                    <a:pt x="702" y="13295"/>
                  </a:lnTo>
                  <a:cubicBezTo>
                    <a:pt x="1228" y="13596"/>
                    <a:pt x="1704" y="13821"/>
                    <a:pt x="2256" y="13871"/>
                  </a:cubicBezTo>
                  <a:cubicBezTo>
                    <a:pt x="2807" y="13896"/>
                    <a:pt x="3333" y="13921"/>
                    <a:pt x="3885" y="13947"/>
                  </a:cubicBezTo>
                  <a:cubicBezTo>
                    <a:pt x="3935" y="14272"/>
                    <a:pt x="3960" y="14573"/>
                    <a:pt x="4010" y="14874"/>
                  </a:cubicBezTo>
                  <a:cubicBezTo>
                    <a:pt x="4085" y="15325"/>
                    <a:pt x="4386" y="15500"/>
                    <a:pt x="4812" y="15525"/>
                  </a:cubicBezTo>
                  <a:lnTo>
                    <a:pt x="5288" y="15525"/>
                  </a:lnTo>
                  <a:cubicBezTo>
                    <a:pt x="5965" y="15475"/>
                    <a:pt x="6065" y="15400"/>
                    <a:pt x="6115" y="14723"/>
                  </a:cubicBezTo>
                  <a:cubicBezTo>
                    <a:pt x="6115" y="14623"/>
                    <a:pt x="6115" y="14498"/>
                    <a:pt x="6115" y="14398"/>
                  </a:cubicBezTo>
                  <a:cubicBezTo>
                    <a:pt x="6115" y="14072"/>
                    <a:pt x="6245" y="13919"/>
                    <a:pt x="6565" y="13919"/>
                  </a:cubicBezTo>
                  <a:cubicBezTo>
                    <a:pt x="6589" y="13919"/>
                    <a:pt x="6615" y="13920"/>
                    <a:pt x="6642" y="13921"/>
                  </a:cubicBezTo>
                  <a:cubicBezTo>
                    <a:pt x="8196" y="13972"/>
                    <a:pt x="9750" y="13947"/>
                    <a:pt x="11303" y="14047"/>
                  </a:cubicBezTo>
                  <a:cubicBezTo>
                    <a:pt x="11812" y="14081"/>
                    <a:pt x="12321" y="14095"/>
                    <a:pt x="12830" y="14095"/>
                  </a:cubicBezTo>
                  <a:cubicBezTo>
                    <a:pt x="14527" y="14095"/>
                    <a:pt x="16223" y="13947"/>
                    <a:pt x="17920" y="13947"/>
                  </a:cubicBezTo>
                  <a:lnTo>
                    <a:pt x="19424" y="13947"/>
                  </a:lnTo>
                  <a:cubicBezTo>
                    <a:pt x="19725" y="14398"/>
                    <a:pt x="19324" y="15074"/>
                    <a:pt x="19825" y="15400"/>
                  </a:cubicBezTo>
                  <a:cubicBezTo>
                    <a:pt x="19991" y="15525"/>
                    <a:pt x="20197" y="15558"/>
                    <a:pt x="20406" y="15558"/>
                  </a:cubicBezTo>
                  <a:cubicBezTo>
                    <a:pt x="20575" y="15558"/>
                    <a:pt x="20746" y="15537"/>
                    <a:pt x="20903" y="15525"/>
                  </a:cubicBezTo>
                  <a:cubicBezTo>
                    <a:pt x="21905" y="15425"/>
                    <a:pt x="21654" y="14598"/>
                    <a:pt x="21780" y="13947"/>
                  </a:cubicBezTo>
                  <a:cubicBezTo>
                    <a:pt x="22832" y="13871"/>
                    <a:pt x="23960" y="14022"/>
                    <a:pt x="24963" y="13270"/>
                  </a:cubicBezTo>
                  <a:close/>
                  <a:moveTo>
                    <a:pt x="12767" y="1"/>
                  </a:moveTo>
                  <a:cubicBezTo>
                    <a:pt x="12023" y="1"/>
                    <a:pt x="11277" y="39"/>
                    <a:pt x="10527" y="112"/>
                  </a:cubicBezTo>
                  <a:cubicBezTo>
                    <a:pt x="9198" y="262"/>
                    <a:pt x="8547" y="738"/>
                    <a:pt x="8321" y="1891"/>
                  </a:cubicBezTo>
                  <a:cubicBezTo>
                    <a:pt x="8246" y="2267"/>
                    <a:pt x="8271" y="2668"/>
                    <a:pt x="8246" y="3119"/>
                  </a:cubicBezTo>
                  <a:cubicBezTo>
                    <a:pt x="7970" y="3119"/>
                    <a:pt x="7745" y="3144"/>
                    <a:pt x="7519" y="3144"/>
                  </a:cubicBezTo>
                  <a:cubicBezTo>
                    <a:pt x="6065" y="3144"/>
                    <a:pt x="4587" y="3170"/>
                    <a:pt x="3133" y="3170"/>
                  </a:cubicBezTo>
                  <a:cubicBezTo>
                    <a:pt x="1604" y="3170"/>
                    <a:pt x="852" y="3646"/>
                    <a:pt x="276" y="5024"/>
                  </a:cubicBezTo>
                  <a:cubicBezTo>
                    <a:pt x="75" y="5500"/>
                    <a:pt x="0" y="6002"/>
                    <a:pt x="25" y="6503"/>
                  </a:cubicBezTo>
                  <a:cubicBezTo>
                    <a:pt x="125" y="9160"/>
                    <a:pt x="226" y="11816"/>
                    <a:pt x="351" y="14473"/>
                  </a:cubicBezTo>
                  <a:cubicBezTo>
                    <a:pt x="426" y="15952"/>
                    <a:pt x="476" y="17430"/>
                    <a:pt x="577" y="18909"/>
                  </a:cubicBezTo>
                  <a:cubicBezTo>
                    <a:pt x="677" y="20237"/>
                    <a:pt x="1253" y="21014"/>
                    <a:pt x="2256" y="21165"/>
                  </a:cubicBezTo>
                  <a:cubicBezTo>
                    <a:pt x="2825" y="21238"/>
                    <a:pt x="3393" y="21285"/>
                    <a:pt x="3962" y="21285"/>
                  </a:cubicBezTo>
                  <a:cubicBezTo>
                    <a:pt x="4170" y="21285"/>
                    <a:pt x="4378" y="21278"/>
                    <a:pt x="4587" y="21265"/>
                  </a:cubicBezTo>
                  <a:cubicBezTo>
                    <a:pt x="6357" y="21153"/>
                    <a:pt x="8117" y="21133"/>
                    <a:pt x="9874" y="21133"/>
                  </a:cubicBezTo>
                  <a:cubicBezTo>
                    <a:pt x="10877" y="21133"/>
                    <a:pt x="11880" y="21140"/>
                    <a:pt x="12882" y="21140"/>
                  </a:cubicBezTo>
                  <a:cubicBezTo>
                    <a:pt x="13424" y="21144"/>
                    <a:pt x="13966" y="21145"/>
                    <a:pt x="14507" y="21145"/>
                  </a:cubicBezTo>
                  <a:cubicBezTo>
                    <a:pt x="15100" y="21145"/>
                    <a:pt x="15692" y="21144"/>
                    <a:pt x="16284" y="21144"/>
                  </a:cubicBezTo>
                  <a:cubicBezTo>
                    <a:pt x="18083" y="21144"/>
                    <a:pt x="19881" y="21157"/>
                    <a:pt x="21679" y="21265"/>
                  </a:cubicBezTo>
                  <a:cubicBezTo>
                    <a:pt x="21834" y="21278"/>
                    <a:pt x="21987" y="21285"/>
                    <a:pt x="22138" y="21285"/>
                  </a:cubicBezTo>
                  <a:cubicBezTo>
                    <a:pt x="22551" y="21285"/>
                    <a:pt x="22955" y="21238"/>
                    <a:pt x="23359" y="21165"/>
                  </a:cubicBezTo>
                  <a:cubicBezTo>
                    <a:pt x="24060" y="21064"/>
                    <a:pt x="24612" y="20713"/>
                    <a:pt x="24862" y="19962"/>
                  </a:cubicBezTo>
                  <a:cubicBezTo>
                    <a:pt x="25138" y="19160"/>
                    <a:pt x="25138" y="18333"/>
                    <a:pt x="25188" y="17505"/>
                  </a:cubicBezTo>
                  <a:cubicBezTo>
                    <a:pt x="25339" y="14849"/>
                    <a:pt x="25439" y="12192"/>
                    <a:pt x="25539" y="9535"/>
                  </a:cubicBezTo>
                  <a:cubicBezTo>
                    <a:pt x="25589" y="8207"/>
                    <a:pt x="25815" y="6854"/>
                    <a:pt x="25539" y="5550"/>
                  </a:cubicBezTo>
                  <a:cubicBezTo>
                    <a:pt x="25245" y="4203"/>
                    <a:pt x="24328" y="3143"/>
                    <a:pt x="22859" y="3143"/>
                  </a:cubicBezTo>
                  <a:cubicBezTo>
                    <a:pt x="22825" y="3143"/>
                    <a:pt x="22791" y="3143"/>
                    <a:pt x="22757" y="3144"/>
                  </a:cubicBezTo>
                  <a:cubicBezTo>
                    <a:pt x="22111" y="3166"/>
                    <a:pt x="21465" y="3173"/>
                    <a:pt x="20817" y="3173"/>
                  </a:cubicBezTo>
                  <a:cubicBezTo>
                    <a:pt x="19932" y="3173"/>
                    <a:pt x="19043" y="3159"/>
                    <a:pt x="18146" y="3144"/>
                  </a:cubicBezTo>
                  <a:cubicBezTo>
                    <a:pt x="18054" y="3144"/>
                    <a:pt x="17963" y="3151"/>
                    <a:pt x="17872" y="3151"/>
                  </a:cubicBezTo>
                  <a:cubicBezTo>
                    <a:pt x="17713" y="3151"/>
                    <a:pt x="17553" y="3131"/>
                    <a:pt x="17394" y="3019"/>
                  </a:cubicBezTo>
                  <a:cubicBezTo>
                    <a:pt x="17394" y="2743"/>
                    <a:pt x="17419" y="2443"/>
                    <a:pt x="17394" y="2167"/>
                  </a:cubicBezTo>
                  <a:cubicBezTo>
                    <a:pt x="17344" y="1215"/>
                    <a:pt x="16642" y="337"/>
                    <a:pt x="15890" y="237"/>
                  </a:cubicBezTo>
                  <a:cubicBezTo>
                    <a:pt x="14851" y="76"/>
                    <a:pt x="13811" y="1"/>
                    <a:pt x="1276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74825" y="1818625"/>
              <a:ext cx="169200" cy="146350"/>
            </a:xfrm>
            <a:custGeom>
              <a:avLst/>
              <a:gdLst/>
              <a:ahLst/>
              <a:cxnLst/>
              <a:rect l="l" t="t" r="r" b="b"/>
              <a:pathLst>
                <a:path w="6768" h="5854" extrusionOk="0">
                  <a:moveTo>
                    <a:pt x="2894" y="0"/>
                  </a:moveTo>
                  <a:cubicBezTo>
                    <a:pt x="2518" y="0"/>
                    <a:pt x="2379" y="242"/>
                    <a:pt x="2357" y="640"/>
                  </a:cubicBezTo>
                  <a:cubicBezTo>
                    <a:pt x="2332" y="1041"/>
                    <a:pt x="2382" y="1442"/>
                    <a:pt x="2231" y="1843"/>
                  </a:cubicBezTo>
                  <a:lnTo>
                    <a:pt x="1454" y="1843"/>
                  </a:lnTo>
                  <a:cubicBezTo>
                    <a:pt x="1" y="1843"/>
                    <a:pt x="1" y="1843"/>
                    <a:pt x="151" y="3297"/>
                  </a:cubicBezTo>
                  <a:cubicBezTo>
                    <a:pt x="174" y="3646"/>
                    <a:pt x="306" y="3801"/>
                    <a:pt x="606" y="3801"/>
                  </a:cubicBezTo>
                  <a:cubicBezTo>
                    <a:pt x="629" y="3801"/>
                    <a:pt x="653" y="3800"/>
                    <a:pt x="677" y="3798"/>
                  </a:cubicBezTo>
                  <a:lnTo>
                    <a:pt x="2332" y="3798"/>
                  </a:lnTo>
                  <a:cubicBezTo>
                    <a:pt x="2332" y="4324"/>
                    <a:pt x="2332" y="4800"/>
                    <a:pt x="2357" y="5252"/>
                  </a:cubicBezTo>
                  <a:cubicBezTo>
                    <a:pt x="2357" y="5828"/>
                    <a:pt x="2432" y="5853"/>
                    <a:pt x="3885" y="5853"/>
                  </a:cubicBezTo>
                  <a:cubicBezTo>
                    <a:pt x="4311" y="5853"/>
                    <a:pt x="4537" y="5703"/>
                    <a:pt x="4537" y="5252"/>
                  </a:cubicBezTo>
                  <a:cubicBezTo>
                    <a:pt x="4537" y="4800"/>
                    <a:pt x="4537" y="4324"/>
                    <a:pt x="4537" y="3798"/>
                  </a:cubicBezTo>
                  <a:lnTo>
                    <a:pt x="6241" y="3798"/>
                  </a:lnTo>
                  <a:cubicBezTo>
                    <a:pt x="6492" y="3798"/>
                    <a:pt x="6692" y="3748"/>
                    <a:pt x="6718" y="3472"/>
                  </a:cubicBezTo>
                  <a:cubicBezTo>
                    <a:pt x="6743" y="3071"/>
                    <a:pt x="6768" y="2670"/>
                    <a:pt x="6768" y="2269"/>
                  </a:cubicBezTo>
                  <a:cubicBezTo>
                    <a:pt x="6768" y="1993"/>
                    <a:pt x="6617" y="1843"/>
                    <a:pt x="6291" y="1843"/>
                  </a:cubicBezTo>
                  <a:cubicBezTo>
                    <a:pt x="6108" y="1851"/>
                    <a:pt x="5924" y="1854"/>
                    <a:pt x="5740" y="1854"/>
                  </a:cubicBezTo>
                  <a:cubicBezTo>
                    <a:pt x="5372" y="1854"/>
                    <a:pt x="5005" y="1843"/>
                    <a:pt x="4637" y="1843"/>
                  </a:cubicBezTo>
                  <a:cubicBezTo>
                    <a:pt x="4512" y="1492"/>
                    <a:pt x="4537" y="1166"/>
                    <a:pt x="4537" y="866"/>
                  </a:cubicBezTo>
                  <a:cubicBezTo>
                    <a:pt x="4514" y="141"/>
                    <a:pt x="4451" y="10"/>
                    <a:pt x="3828" y="10"/>
                  </a:cubicBezTo>
                  <a:cubicBezTo>
                    <a:pt x="3762" y="10"/>
                    <a:pt x="3689" y="11"/>
                    <a:pt x="3610" y="13"/>
                  </a:cubicBezTo>
                  <a:cubicBezTo>
                    <a:pt x="3493" y="13"/>
                    <a:pt x="3365" y="25"/>
                    <a:pt x="3240" y="25"/>
                  </a:cubicBezTo>
                  <a:cubicBezTo>
                    <a:pt x="3178" y="25"/>
                    <a:pt x="3117" y="22"/>
                    <a:pt x="3058" y="13"/>
                  </a:cubicBezTo>
                  <a:cubicBezTo>
                    <a:pt x="2999" y="5"/>
                    <a:pt x="2945" y="0"/>
                    <a:pt x="289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06275" y="1938450"/>
              <a:ext cx="16325" cy="22750"/>
            </a:xfrm>
            <a:custGeom>
              <a:avLst/>
              <a:gdLst/>
              <a:ahLst/>
              <a:cxnLst/>
              <a:rect l="l" t="t" r="r" b="b"/>
              <a:pathLst>
                <a:path w="653" h="910" extrusionOk="0">
                  <a:moveTo>
                    <a:pt x="259" y="1"/>
                  </a:moveTo>
                  <a:cubicBezTo>
                    <a:pt x="42" y="1"/>
                    <a:pt x="1" y="226"/>
                    <a:pt x="1" y="408"/>
                  </a:cubicBezTo>
                  <a:cubicBezTo>
                    <a:pt x="1" y="634"/>
                    <a:pt x="51" y="885"/>
                    <a:pt x="352" y="910"/>
                  </a:cubicBezTo>
                  <a:cubicBezTo>
                    <a:pt x="527" y="910"/>
                    <a:pt x="602" y="734"/>
                    <a:pt x="602" y="509"/>
                  </a:cubicBezTo>
                  <a:cubicBezTo>
                    <a:pt x="502" y="383"/>
                    <a:pt x="652" y="58"/>
                    <a:pt x="327" y="7"/>
                  </a:cubicBezTo>
                  <a:cubicBezTo>
                    <a:pt x="302" y="3"/>
                    <a:pt x="280" y="1"/>
                    <a:pt x="25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19450" y="1894775"/>
              <a:ext cx="13800" cy="25075"/>
            </a:xfrm>
            <a:custGeom>
              <a:avLst/>
              <a:gdLst/>
              <a:ahLst/>
              <a:cxnLst/>
              <a:rect l="l" t="t" r="r" b="b"/>
              <a:pathLst>
                <a:path w="552" h="1003" extrusionOk="0">
                  <a:moveTo>
                    <a:pt x="226" y="0"/>
                  </a:moveTo>
                  <a:lnTo>
                    <a:pt x="226" y="0"/>
                  </a:lnTo>
                  <a:cubicBezTo>
                    <a:pt x="50" y="401"/>
                    <a:pt x="0" y="702"/>
                    <a:pt x="351" y="1003"/>
                  </a:cubicBezTo>
                  <a:cubicBezTo>
                    <a:pt x="551" y="627"/>
                    <a:pt x="476" y="351"/>
                    <a:pt x="22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-1978960">
            <a:off x="292837" y="3850948"/>
            <a:ext cx="854328" cy="1152914"/>
            <a:chOff x="1326575" y="1917600"/>
            <a:chExt cx="436125" cy="588550"/>
          </a:xfrm>
        </p:grpSpPr>
        <p:sp>
          <p:nvSpPr>
            <p:cNvPr id="23" name="Google Shape;23;p2"/>
            <p:cNvSpPr/>
            <p:nvPr/>
          </p:nvSpPr>
          <p:spPr>
            <a:xfrm>
              <a:off x="1326575" y="1917600"/>
              <a:ext cx="436125" cy="588550"/>
            </a:xfrm>
            <a:custGeom>
              <a:avLst/>
              <a:gdLst/>
              <a:ahLst/>
              <a:cxnLst/>
              <a:rect l="l" t="t" r="r" b="b"/>
              <a:pathLst>
                <a:path w="17445" h="23542" extrusionOk="0">
                  <a:moveTo>
                    <a:pt x="8948" y="365"/>
                  </a:moveTo>
                  <a:cubicBezTo>
                    <a:pt x="10920" y="365"/>
                    <a:pt x="12891" y="399"/>
                    <a:pt x="14863" y="465"/>
                  </a:cubicBezTo>
                  <a:cubicBezTo>
                    <a:pt x="15239" y="491"/>
                    <a:pt x="15640" y="541"/>
                    <a:pt x="16016" y="616"/>
                  </a:cubicBezTo>
                  <a:cubicBezTo>
                    <a:pt x="16592" y="741"/>
                    <a:pt x="16993" y="1242"/>
                    <a:pt x="16943" y="1819"/>
                  </a:cubicBezTo>
                  <a:cubicBezTo>
                    <a:pt x="16617" y="5528"/>
                    <a:pt x="16993" y="9237"/>
                    <a:pt x="16968" y="12947"/>
                  </a:cubicBezTo>
                  <a:cubicBezTo>
                    <a:pt x="16968" y="15578"/>
                    <a:pt x="16968" y="18235"/>
                    <a:pt x="16993" y="20867"/>
                  </a:cubicBezTo>
                  <a:cubicBezTo>
                    <a:pt x="16993" y="21318"/>
                    <a:pt x="16918" y="21744"/>
                    <a:pt x="16692" y="22120"/>
                  </a:cubicBezTo>
                  <a:cubicBezTo>
                    <a:pt x="16467" y="22521"/>
                    <a:pt x="16141" y="22821"/>
                    <a:pt x="15665" y="22821"/>
                  </a:cubicBezTo>
                  <a:cubicBezTo>
                    <a:pt x="13354" y="22867"/>
                    <a:pt x="11064" y="23158"/>
                    <a:pt x="8757" y="23158"/>
                  </a:cubicBezTo>
                  <a:cubicBezTo>
                    <a:pt x="8512" y="23158"/>
                    <a:pt x="8266" y="23155"/>
                    <a:pt x="8021" y="23147"/>
                  </a:cubicBezTo>
                  <a:cubicBezTo>
                    <a:pt x="6116" y="23097"/>
                    <a:pt x="4211" y="22897"/>
                    <a:pt x="2306" y="22847"/>
                  </a:cubicBezTo>
                  <a:cubicBezTo>
                    <a:pt x="1204" y="22821"/>
                    <a:pt x="602" y="22220"/>
                    <a:pt x="577" y="21092"/>
                  </a:cubicBezTo>
                  <a:cubicBezTo>
                    <a:pt x="552" y="19363"/>
                    <a:pt x="577" y="17659"/>
                    <a:pt x="552" y="15929"/>
                  </a:cubicBezTo>
                  <a:cubicBezTo>
                    <a:pt x="552" y="14551"/>
                    <a:pt x="552" y="13172"/>
                    <a:pt x="552" y="11794"/>
                  </a:cubicBezTo>
                  <a:lnTo>
                    <a:pt x="602" y="11794"/>
                  </a:lnTo>
                  <a:cubicBezTo>
                    <a:pt x="652" y="9463"/>
                    <a:pt x="727" y="7132"/>
                    <a:pt x="753" y="4801"/>
                  </a:cubicBezTo>
                  <a:cubicBezTo>
                    <a:pt x="778" y="3899"/>
                    <a:pt x="702" y="2972"/>
                    <a:pt x="627" y="2044"/>
                  </a:cubicBezTo>
                  <a:cubicBezTo>
                    <a:pt x="552" y="1242"/>
                    <a:pt x="878" y="716"/>
                    <a:pt x="1680" y="591"/>
                  </a:cubicBezTo>
                  <a:cubicBezTo>
                    <a:pt x="3108" y="340"/>
                    <a:pt x="4562" y="415"/>
                    <a:pt x="5991" y="390"/>
                  </a:cubicBezTo>
                  <a:cubicBezTo>
                    <a:pt x="6976" y="374"/>
                    <a:pt x="7962" y="365"/>
                    <a:pt x="8948" y="365"/>
                  </a:cubicBezTo>
                  <a:close/>
                  <a:moveTo>
                    <a:pt x="8515" y="1"/>
                  </a:moveTo>
                  <a:cubicBezTo>
                    <a:pt x="6922" y="1"/>
                    <a:pt x="5328" y="21"/>
                    <a:pt x="3735" y="64"/>
                  </a:cubicBezTo>
                  <a:cubicBezTo>
                    <a:pt x="2958" y="90"/>
                    <a:pt x="2181" y="64"/>
                    <a:pt x="1429" y="240"/>
                  </a:cubicBezTo>
                  <a:cubicBezTo>
                    <a:pt x="677" y="440"/>
                    <a:pt x="427" y="766"/>
                    <a:pt x="326" y="1518"/>
                  </a:cubicBezTo>
                  <a:cubicBezTo>
                    <a:pt x="201" y="2646"/>
                    <a:pt x="352" y="3774"/>
                    <a:pt x="352" y="4877"/>
                  </a:cubicBezTo>
                  <a:cubicBezTo>
                    <a:pt x="276" y="8335"/>
                    <a:pt x="176" y="11794"/>
                    <a:pt x="151" y="15253"/>
                  </a:cubicBezTo>
                  <a:cubicBezTo>
                    <a:pt x="151" y="17283"/>
                    <a:pt x="1" y="19338"/>
                    <a:pt x="251" y="21368"/>
                  </a:cubicBezTo>
                  <a:cubicBezTo>
                    <a:pt x="427" y="22721"/>
                    <a:pt x="928" y="23197"/>
                    <a:pt x="2131" y="23273"/>
                  </a:cubicBezTo>
                  <a:cubicBezTo>
                    <a:pt x="2432" y="23273"/>
                    <a:pt x="2732" y="23298"/>
                    <a:pt x="3033" y="23323"/>
                  </a:cubicBezTo>
                  <a:cubicBezTo>
                    <a:pt x="4933" y="23471"/>
                    <a:pt x="6833" y="23541"/>
                    <a:pt x="8733" y="23541"/>
                  </a:cubicBezTo>
                  <a:cubicBezTo>
                    <a:pt x="11019" y="23541"/>
                    <a:pt x="13304" y="23439"/>
                    <a:pt x="15590" y="23248"/>
                  </a:cubicBezTo>
                  <a:cubicBezTo>
                    <a:pt x="16291" y="23197"/>
                    <a:pt x="16793" y="22897"/>
                    <a:pt x="17068" y="22195"/>
                  </a:cubicBezTo>
                  <a:cubicBezTo>
                    <a:pt x="17319" y="21593"/>
                    <a:pt x="17369" y="20992"/>
                    <a:pt x="17394" y="20340"/>
                  </a:cubicBezTo>
                  <a:cubicBezTo>
                    <a:pt x="17419" y="17333"/>
                    <a:pt x="17444" y="14300"/>
                    <a:pt x="17294" y="10917"/>
                  </a:cubicBezTo>
                  <a:cubicBezTo>
                    <a:pt x="17394" y="8410"/>
                    <a:pt x="17119" y="5553"/>
                    <a:pt x="17269" y="2671"/>
                  </a:cubicBezTo>
                  <a:cubicBezTo>
                    <a:pt x="17294" y="2245"/>
                    <a:pt x="17244" y="1844"/>
                    <a:pt x="17194" y="1418"/>
                  </a:cubicBezTo>
                  <a:cubicBezTo>
                    <a:pt x="17144" y="841"/>
                    <a:pt x="16843" y="465"/>
                    <a:pt x="16291" y="290"/>
                  </a:cubicBezTo>
                  <a:cubicBezTo>
                    <a:pt x="15740" y="140"/>
                    <a:pt x="15189" y="90"/>
                    <a:pt x="14637" y="90"/>
                  </a:cubicBezTo>
                  <a:cubicBezTo>
                    <a:pt x="12597" y="33"/>
                    <a:pt x="10556" y="1"/>
                    <a:pt x="851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87225" y="1987650"/>
              <a:ext cx="130350" cy="50175"/>
            </a:xfrm>
            <a:custGeom>
              <a:avLst/>
              <a:gdLst/>
              <a:ahLst/>
              <a:cxnLst/>
              <a:rect l="l" t="t" r="r" b="b"/>
              <a:pathLst>
                <a:path w="5214" h="2007" extrusionOk="0">
                  <a:moveTo>
                    <a:pt x="2657" y="445"/>
                  </a:moveTo>
                  <a:cubicBezTo>
                    <a:pt x="3134" y="471"/>
                    <a:pt x="3610" y="496"/>
                    <a:pt x="4086" y="571"/>
                  </a:cubicBezTo>
                  <a:cubicBezTo>
                    <a:pt x="4387" y="621"/>
                    <a:pt x="4662" y="796"/>
                    <a:pt x="4662" y="1122"/>
                  </a:cubicBezTo>
                  <a:cubicBezTo>
                    <a:pt x="4662" y="1448"/>
                    <a:pt x="4312" y="1448"/>
                    <a:pt x="4086" y="1473"/>
                  </a:cubicBezTo>
                  <a:cubicBezTo>
                    <a:pt x="3184" y="1573"/>
                    <a:pt x="2307" y="1648"/>
                    <a:pt x="1404" y="1648"/>
                  </a:cubicBezTo>
                  <a:cubicBezTo>
                    <a:pt x="1374" y="1648"/>
                    <a:pt x="1342" y="1649"/>
                    <a:pt x="1309" y="1649"/>
                  </a:cubicBezTo>
                  <a:cubicBezTo>
                    <a:pt x="961" y="1649"/>
                    <a:pt x="500" y="1628"/>
                    <a:pt x="477" y="1147"/>
                  </a:cubicBezTo>
                  <a:cubicBezTo>
                    <a:pt x="427" y="571"/>
                    <a:pt x="1003" y="596"/>
                    <a:pt x="1379" y="521"/>
                  </a:cubicBezTo>
                  <a:cubicBezTo>
                    <a:pt x="1780" y="445"/>
                    <a:pt x="2231" y="471"/>
                    <a:pt x="2657" y="445"/>
                  </a:cubicBezTo>
                  <a:close/>
                  <a:moveTo>
                    <a:pt x="2657" y="1"/>
                  </a:moveTo>
                  <a:cubicBezTo>
                    <a:pt x="2087" y="1"/>
                    <a:pt x="1517" y="70"/>
                    <a:pt x="953" y="195"/>
                  </a:cubicBezTo>
                  <a:cubicBezTo>
                    <a:pt x="427" y="320"/>
                    <a:pt x="1" y="821"/>
                    <a:pt x="51" y="1222"/>
                  </a:cubicBezTo>
                  <a:cubicBezTo>
                    <a:pt x="126" y="1774"/>
                    <a:pt x="602" y="1874"/>
                    <a:pt x="1053" y="1949"/>
                  </a:cubicBezTo>
                  <a:cubicBezTo>
                    <a:pt x="1252" y="1992"/>
                    <a:pt x="1450" y="2006"/>
                    <a:pt x="1647" y="2006"/>
                  </a:cubicBezTo>
                  <a:cubicBezTo>
                    <a:pt x="2064" y="2006"/>
                    <a:pt x="2470" y="1941"/>
                    <a:pt x="2845" y="1941"/>
                  </a:cubicBezTo>
                  <a:cubicBezTo>
                    <a:pt x="2917" y="1941"/>
                    <a:pt x="2989" y="1943"/>
                    <a:pt x="3058" y="1949"/>
                  </a:cubicBezTo>
                  <a:lnTo>
                    <a:pt x="3911" y="1949"/>
                  </a:lnTo>
                  <a:cubicBezTo>
                    <a:pt x="3986" y="1949"/>
                    <a:pt x="4086" y="1924"/>
                    <a:pt x="4161" y="1924"/>
                  </a:cubicBezTo>
                  <a:cubicBezTo>
                    <a:pt x="4637" y="1899"/>
                    <a:pt x="5038" y="1799"/>
                    <a:pt x="5139" y="1273"/>
                  </a:cubicBezTo>
                  <a:cubicBezTo>
                    <a:pt x="5214" y="846"/>
                    <a:pt x="4838" y="345"/>
                    <a:pt x="4362" y="220"/>
                  </a:cubicBezTo>
                  <a:cubicBezTo>
                    <a:pt x="3798" y="70"/>
                    <a:pt x="3228" y="1"/>
                    <a:pt x="26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87225" y="2152950"/>
              <a:ext cx="130350" cy="49925"/>
            </a:xfrm>
            <a:custGeom>
              <a:avLst/>
              <a:gdLst/>
              <a:ahLst/>
              <a:cxnLst/>
              <a:rect l="l" t="t" r="r" b="b"/>
              <a:pathLst>
                <a:path w="5214" h="1997" extrusionOk="0">
                  <a:moveTo>
                    <a:pt x="2572" y="453"/>
                  </a:moveTo>
                  <a:cubicBezTo>
                    <a:pt x="3035" y="453"/>
                    <a:pt x="3498" y="484"/>
                    <a:pt x="3961" y="550"/>
                  </a:cubicBezTo>
                  <a:cubicBezTo>
                    <a:pt x="4136" y="575"/>
                    <a:pt x="4312" y="600"/>
                    <a:pt x="4462" y="726"/>
                  </a:cubicBezTo>
                  <a:cubicBezTo>
                    <a:pt x="4562" y="851"/>
                    <a:pt x="4687" y="951"/>
                    <a:pt x="4662" y="1127"/>
                  </a:cubicBezTo>
                  <a:cubicBezTo>
                    <a:pt x="4637" y="1327"/>
                    <a:pt x="4462" y="1377"/>
                    <a:pt x="4312" y="1402"/>
                  </a:cubicBezTo>
                  <a:cubicBezTo>
                    <a:pt x="3459" y="1503"/>
                    <a:pt x="2607" y="1578"/>
                    <a:pt x="1755" y="1653"/>
                  </a:cubicBezTo>
                  <a:cubicBezTo>
                    <a:pt x="1697" y="1657"/>
                    <a:pt x="1639" y="1659"/>
                    <a:pt x="1582" y="1659"/>
                  </a:cubicBezTo>
                  <a:cubicBezTo>
                    <a:pt x="1296" y="1659"/>
                    <a:pt x="1024" y="1607"/>
                    <a:pt x="753" y="1503"/>
                  </a:cubicBezTo>
                  <a:cubicBezTo>
                    <a:pt x="577" y="1427"/>
                    <a:pt x="452" y="1327"/>
                    <a:pt x="452" y="1127"/>
                  </a:cubicBezTo>
                  <a:cubicBezTo>
                    <a:pt x="427" y="901"/>
                    <a:pt x="552" y="776"/>
                    <a:pt x="728" y="701"/>
                  </a:cubicBezTo>
                  <a:cubicBezTo>
                    <a:pt x="928" y="625"/>
                    <a:pt x="1129" y="525"/>
                    <a:pt x="1329" y="525"/>
                  </a:cubicBezTo>
                  <a:cubicBezTo>
                    <a:pt x="1743" y="478"/>
                    <a:pt x="2157" y="453"/>
                    <a:pt x="2572" y="453"/>
                  </a:cubicBezTo>
                  <a:close/>
                  <a:moveTo>
                    <a:pt x="2533" y="0"/>
                  </a:moveTo>
                  <a:cubicBezTo>
                    <a:pt x="2021" y="0"/>
                    <a:pt x="1508" y="48"/>
                    <a:pt x="1003" y="174"/>
                  </a:cubicBezTo>
                  <a:cubicBezTo>
                    <a:pt x="452" y="300"/>
                    <a:pt x="1" y="801"/>
                    <a:pt x="51" y="1202"/>
                  </a:cubicBezTo>
                  <a:cubicBezTo>
                    <a:pt x="126" y="1778"/>
                    <a:pt x="602" y="1854"/>
                    <a:pt x="1053" y="1954"/>
                  </a:cubicBezTo>
                  <a:cubicBezTo>
                    <a:pt x="1232" y="1985"/>
                    <a:pt x="1411" y="1997"/>
                    <a:pt x="1589" y="1997"/>
                  </a:cubicBezTo>
                  <a:cubicBezTo>
                    <a:pt x="1985" y="1997"/>
                    <a:pt x="2377" y="1938"/>
                    <a:pt x="2758" y="1904"/>
                  </a:cubicBezTo>
                  <a:lnTo>
                    <a:pt x="4261" y="1904"/>
                  </a:lnTo>
                  <a:cubicBezTo>
                    <a:pt x="4687" y="1904"/>
                    <a:pt x="5038" y="1753"/>
                    <a:pt x="5114" y="1327"/>
                  </a:cubicBezTo>
                  <a:cubicBezTo>
                    <a:pt x="5214" y="826"/>
                    <a:pt x="4938" y="475"/>
                    <a:pt x="4512" y="275"/>
                  </a:cubicBezTo>
                  <a:cubicBezTo>
                    <a:pt x="4261" y="174"/>
                    <a:pt x="3986" y="124"/>
                    <a:pt x="3735" y="74"/>
                  </a:cubicBezTo>
                  <a:cubicBezTo>
                    <a:pt x="3338" y="30"/>
                    <a:pt x="2936" y="0"/>
                    <a:pt x="253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86600" y="2323575"/>
              <a:ext cx="128475" cy="50025"/>
            </a:xfrm>
            <a:custGeom>
              <a:avLst/>
              <a:gdLst/>
              <a:ahLst/>
              <a:cxnLst/>
              <a:rect l="l" t="t" r="r" b="b"/>
              <a:pathLst>
                <a:path w="5139" h="2001" extrusionOk="0">
                  <a:moveTo>
                    <a:pt x="2261" y="466"/>
                  </a:moveTo>
                  <a:cubicBezTo>
                    <a:pt x="2397" y="466"/>
                    <a:pt x="2537" y="467"/>
                    <a:pt x="2682" y="467"/>
                  </a:cubicBezTo>
                  <a:cubicBezTo>
                    <a:pt x="3008" y="492"/>
                    <a:pt x="3459" y="517"/>
                    <a:pt x="3936" y="542"/>
                  </a:cubicBezTo>
                  <a:cubicBezTo>
                    <a:pt x="4211" y="567"/>
                    <a:pt x="4412" y="693"/>
                    <a:pt x="4562" y="918"/>
                  </a:cubicBezTo>
                  <a:cubicBezTo>
                    <a:pt x="4687" y="1119"/>
                    <a:pt x="4662" y="1344"/>
                    <a:pt x="4412" y="1394"/>
                  </a:cubicBezTo>
                  <a:cubicBezTo>
                    <a:pt x="3584" y="1481"/>
                    <a:pt x="2756" y="1638"/>
                    <a:pt x="1920" y="1638"/>
                  </a:cubicBezTo>
                  <a:cubicBezTo>
                    <a:pt x="1541" y="1638"/>
                    <a:pt x="1161" y="1606"/>
                    <a:pt x="778" y="1520"/>
                  </a:cubicBezTo>
                  <a:cubicBezTo>
                    <a:pt x="602" y="1470"/>
                    <a:pt x="402" y="1420"/>
                    <a:pt x="377" y="1169"/>
                  </a:cubicBezTo>
                  <a:cubicBezTo>
                    <a:pt x="377" y="868"/>
                    <a:pt x="527" y="743"/>
                    <a:pt x="778" y="643"/>
                  </a:cubicBezTo>
                  <a:cubicBezTo>
                    <a:pt x="1239" y="482"/>
                    <a:pt x="1716" y="466"/>
                    <a:pt x="2261" y="466"/>
                  </a:cubicBezTo>
                  <a:close/>
                  <a:moveTo>
                    <a:pt x="2556" y="0"/>
                  </a:moveTo>
                  <a:cubicBezTo>
                    <a:pt x="1980" y="0"/>
                    <a:pt x="1404" y="75"/>
                    <a:pt x="828" y="242"/>
                  </a:cubicBezTo>
                  <a:cubicBezTo>
                    <a:pt x="377" y="367"/>
                    <a:pt x="1" y="643"/>
                    <a:pt x="26" y="1169"/>
                  </a:cubicBezTo>
                  <a:cubicBezTo>
                    <a:pt x="26" y="1745"/>
                    <a:pt x="477" y="1846"/>
                    <a:pt x="928" y="1946"/>
                  </a:cubicBezTo>
                  <a:cubicBezTo>
                    <a:pt x="1114" y="1986"/>
                    <a:pt x="1303" y="2001"/>
                    <a:pt x="1494" y="2001"/>
                  </a:cubicBezTo>
                  <a:cubicBezTo>
                    <a:pt x="1893" y="2001"/>
                    <a:pt x="2300" y="1938"/>
                    <a:pt x="2707" y="1921"/>
                  </a:cubicBezTo>
                  <a:cubicBezTo>
                    <a:pt x="3042" y="1921"/>
                    <a:pt x="3387" y="1932"/>
                    <a:pt x="3736" y="1932"/>
                  </a:cubicBezTo>
                  <a:cubicBezTo>
                    <a:pt x="3910" y="1932"/>
                    <a:pt x="4086" y="1929"/>
                    <a:pt x="4261" y="1921"/>
                  </a:cubicBezTo>
                  <a:cubicBezTo>
                    <a:pt x="4612" y="1896"/>
                    <a:pt x="4988" y="1745"/>
                    <a:pt x="5063" y="1319"/>
                  </a:cubicBezTo>
                  <a:cubicBezTo>
                    <a:pt x="5139" y="868"/>
                    <a:pt x="4888" y="567"/>
                    <a:pt x="4562" y="317"/>
                  </a:cubicBezTo>
                  <a:cubicBezTo>
                    <a:pt x="4462" y="242"/>
                    <a:pt x="4311" y="217"/>
                    <a:pt x="4211" y="191"/>
                  </a:cubicBezTo>
                  <a:cubicBezTo>
                    <a:pt x="3660" y="69"/>
                    <a:pt x="3108" y="0"/>
                    <a:pt x="255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9200" y="2235500"/>
              <a:ext cx="122225" cy="49650"/>
            </a:xfrm>
            <a:custGeom>
              <a:avLst/>
              <a:gdLst/>
              <a:ahLst/>
              <a:cxnLst/>
              <a:rect l="l" t="t" r="r" b="b"/>
              <a:pathLst>
                <a:path w="4889" h="1986" extrusionOk="0">
                  <a:moveTo>
                    <a:pt x="2586" y="405"/>
                  </a:moveTo>
                  <a:cubicBezTo>
                    <a:pt x="3017" y="405"/>
                    <a:pt x="3449" y="437"/>
                    <a:pt x="3886" y="506"/>
                  </a:cubicBezTo>
                  <a:cubicBezTo>
                    <a:pt x="4161" y="532"/>
                    <a:pt x="4562" y="557"/>
                    <a:pt x="4537" y="983"/>
                  </a:cubicBezTo>
                  <a:cubicBezTo>
                    <a:pt x="4512" y="1359"/>
                    <a:pt x="4211" y="1509"/>
                    <a:pt x="3861" y="1559"/>
                  </a:cubicBezTo>
                  <a:cubicBezTo>
                    <a:pt x="3409" y="1659"/>
                    <a:pt x="2933" y="1659"/>
                    <a:pt x="2482" y="1659"/>
                  </a:cubicBezTo>
                  <a:cubicBezTo>
                    <a:pt x="2031" y="1634"/>
                    <a:pt x="1555" y="1609"/>
                    <a:pt x="1104" y="1559"/>
                  </a:cubicBezTo>
                  <a:cubicBezTo>
                    <a:pt x="728" y="1534"/>
                    <a:pt x="477" y="1308"/>
                    <a:pt x="452" y="958"/>
                  </a:cubicBezTo>
                  <a:cubicBezTo>
                    <a:pt x="452" y="607"/>
                    <a:pt x="803" y="557"/>
                    <a:pt x="1054" y="532"/>
                  </a:cubicBezTo>
                  <a:cubicBezTo>
                    <a:pt x="1569" y="450"/>
                    <a:pt x="2077" y="405"/>
                    <a:pt x="2586" y="405"/>
                  </a:cubicBezTo>
                  <a:close/>
                  <a:moveTo>
                    <a:pt x="2587" y="0"/>
                  </a:moveTo>
                  <a:cubicBezTo>
                    <a:pt x="2007" y="0"/>
                    <a:pt x="1426" y="41"/>
                    <a:pt x="853" y="156"/>
                  </a:cubicBezTo>
                  <a:cubicBezTo>
                    <a:pt x="427" y="256"/>
                    <a:pt x="1" y="381"/>
                    <a:pt x="1" y="907"/>
                  </a:cubicBezTo>
                  <a:cubicBezTo>
                    <a:pt x="26" y="1434"/>
                    <a:pt x="352" y="1735"/>
                    <a:pt x="828" y="1860"/>
                  </a:cubicBezTo>
                  <a:cubicBezTo>
                    <a:pt x="1304" y="1985"/>
                    <a:pt x="1780" y="1935"/>
                    <a:pt x="2282" y="1960"/>
                  </a:cubicBezTo>
                  <a:cubicBezTo>
                    <a:pt x="2833" y="1935"/>
                    <a:pt x="3409" y="1985"/>
                    <a:pt x="3986" y="1860"/>
                  </a:cubicBezTo>
                  <a:cubicBezTo>
                    <a:pt x="4562" y="1735"/>
                    <a:pt x="4888" y="1359"/>
                    <a:pt x="4863" y="882"/>
                  </a:cubicBezTo>
                  <a:cubicBezTo>
                    <a:pt x="4838" y="381"/>
                    <a:pt x="4562" y="105"/>
                    <a:pt x="3886" y="55"/>
                  </a:cubicBezTo>
                  <a:cubicBezTo>
                    <a:pt x="3456" y="23"/>
                    <a:pt x="3022" y="0"/>
                    <a:pt x="258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78575" y="2070425"/>
              <a:ext cx="122225" cy="48925"/>
            </a:xfrm>
            <a:custGeom>
              <a:avLst/>
              <a:gdLst/>
              <a:ahLst/>
              <a:cxnLst/>
              <a:rect l="l" t="t" r="r" b="b"/>
              <a:pathLst>
                <a:path w="4889" h="1957" extrusionOk="0">
                  <a:moveTo>
                    <a:pt x="2507" y="418"/>
                  </a:moveTo>
                  <a:cubicBezTo>
                    <a:pt x="3159" y="443"/>
                    <a:pt x="3635" y="393"/>
                    <a:pt x="4111" y="543"/>
                  </a:cubicBezTo>
                  <a:cubicBezTo>
                    <a:pt x="4312" y="618"/>
                    <a:pt x="4562" y="668"/>
                    <a:pt x="4562" y="944"/>
                  </a:cubicBezTo>
                  <a:cubicBezTo>
                    <a:pt x="4562" y="1220"/>
                    <a:pt x="4387" y="1420"/>
                    <a:pt x="4136" y="1495"/>
                  </a:cubicBezTo>
                  <a:cubicBezTo>
                    <a:pt x="3627" y="1614"/>
                    <a:pt x="3118" y="1665"/>
                    <a:pt x="2609" y="1665"/>
                  </a:cubicBezTo>
                  <a:cubicBezTo>
                    <a:pt x="2040" y="1665"/>
                    <a:pt x="1472" y="1601"/>
                    <a:pt x="903" y="1495"/>
                  </a:cubicBezTo>
                  <a:cubicBezTo>
                    <a:pt x="627" y="1445"/>
                    <a:pt x="477" y="1195"/>
                    <a:pt x="477" y="919"/>
                  </a:cubicBezTo>
                  <a:cubicBezTo>
                    <a:pt x="502" y="643"/>
                    <a:pt x="753" y="593"/>
                    <a:pt x="953" y="543"/>
                  </a:cubicBezTo>
                  <a:cubicBezTo>
                    <a:pt x="1530" y="418"/>
                    <a:pt x="2106" y="443"/>
                    <a:pt x="2507" y="418"/>
                  </a:cubicBezTo>
                  <a:close/>
                  <a:moveTo>
                    <a:pt x="2656" y="1"/>
                  </a:moveTo>
                  <a:cubicBezTo>
                    <a:pt x="2061" y="1"/>
                    <a:pt x="1465" y="50"/>
                    <a:pt x="878" y="167"/>
                  </a:cubicBezTo>
                  <a:cubicBezTo>
                    <a:pt x="452" y="242"/>
                    <a:pt x="1" y="393"/>
                    <a:pt x="26" y="919"/>
                  </a:cubicBezTo>
                  <a:cubicBezTo>
                    <a:pt x="51" y="1420"/>
                    <a:pt x="377" y="1721"/>
                    <a:pt x="853" y="1871"/>
                  </a:cubicBezTo>
                  <a:cubicBezTo>
                    <a:pt x="1104" y="1934"/>
                    <a:pt x="1354" y="1947"/>
                    <a:pt x="1586" y="1947"/>
                  </a:cubicBezTo>
                  <a:cubicBezTo>
                    <a:pt x="1741" y="1947"/>
                    <a:pt x="1887" y="1941"/>
                    <a:pt x="2019" y="1941"/>
                  </a:cubicBezTo>
                  <a:cubicBezTo>
                    <a:pt x="2085" y="1941"/>
                    <a:pt x="2148" y="1942"/>
                    <a:pt x="2206" y="1947"/>
                  </a:cubicBezTo>
                  <a:cubicBezTo>
                    <a:pt x="2507" y="1947"/>
                    <a:pt x="2778" y="1956"/>
                    <a:pt x="3033" y="1956"/>
                  </a:cubicBezTo>
                  <a:cubicBezTo>
                    <a:pt x="3351" y="1956"/>
                    <a:pt x="3643" y="1941"/>
                    <a:pt x="3936" y="1871"/>
                  </a:cubicBezTo>
                  <a:cubicBezTo>
                    <a:pt x="4537" y="1746"/>
                    <a:pt x="4888" y="1395"/>
                    <a:pt x="4888" y="919"/>
                  </a:cubicBezTo>
                  <a:cubicBezTo>
                    <a:pt x="4888" y="418"/>
                    <a:pt x="4587" y="117"/>
                    <a:pt x="3911" y="67"/>
                  </a:cubicBezTo>
                  <a:cubicBezTo>
                    <a:pt x="3495" y="25"/>
                    <a:pt x="3076" y="1"/>
                    <a:pt x="265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77325" y="2406625"/>
              <a:ext cx="125975" cy="48375"/>
            </a:xfrm>
            <a:custGeom>
              <a:avLst/>
              <a:gdLst/>
              <a:ahLst/>
              <a:cxnLst/>
              <a:rect l="l" t="t" r="r" b="b"/>
              <a:pathLst>
                <a:path w="5039" h="1935" extrusionOk="0">
                  <a:moveTo>
                    <a:pt x="2692" y="384"/>
                  </a:moveTo>
                  <a:cubicBezTo>
                    <a:pt x="3221" y="384"/>
                    <a:pt x="3754" y="434"/>
                    <a:pt x="4286" y="529"/>
                  </a:cubicBezTo>
                  <a:cubicBezTo>
                    <a:pt x="4512" y="579"/>
                    <a:pt x="4713" y="704"/>
                    <a:pt x="4687" y="955"/>
                  </a:cubicBezTo>
                  <a:cubicBezTo>
                    <a:pt x="4662" y="1230"/>
                    <a:pt x="4487" y="1406"/>
                    <a:pt x="4236" y="1506"/>
                  </a:cubicBezTo>
                  <a:cubicBezTo>
                    <a:pt x="3863" y="1613"/>
                    <a:pt x="3476" y="1644"/>
                    <a:pt x="3095" y="1644"/>
                  </a:cubicBezTo>
                  <a:cubicBezTo>
                    <a:pt x="2940" y="1644"/>
                    <a:pt x="2785" y="1639"/>
                    <a:pt x="2632" y="1631"/>
                  </a:cubicBezTo>
                  <a:cubicBezTo>
                    <a:pt x="2206" y="1606"/>
                    <a:pt x="1780" y="1606"/>
                    <a:pt x="1354" y="1556"/>
                  </a:cubicBezTo>
                  <a:cubicBezTo>
                    <a:pt x="1078" y="1531"/>
                    <a:pt x="803" y="1456"/>
                    <a:pt x="677" y="1180"/>
                  </a:cubicBezTo>
                  <a:cubicBezTo>
                    <a:pt x="552" y="905"/>
                    <a:pt x="577" y="679"/>
                    <a:pt x="928" y="579"/>
                  </a:cubicBezTo>
                  <a:cubicBezTo>
                    <a:pt x="1510" y="446"/>
                    <a:pt x="2099" y="384"/>
                    <a:pt x="2692" y="384"/>
                  </a:cubicBezTo>
                  <a:close/>
                  <a:moveTo>
                    <a:pt x="2617" y="0"/>
                  </a:moveTo>
                  <a:cubicBezTo>
                    <a:pt x="2023" y="0"/>
                    <a:pt x="1432" y="50"/>
                    <a:pt x="853" y="203"/>
                  </a:cubicBezTo>
                  <a:cubicBezTo>
                    <a:pt x="251" y="328"/>
                    <a:pt x="1" y="779"/>
                    <a:pt x="226" y="1230"/>
                  </a:cubicBezTo>
                  <a:cubicBezTo>
                    <a:pt x="402" y="1581"/>
                    <a:pt x="677" y="1882"/>
                    <a:pt x="1129" y="1882"/>
                  </a:cubicBezTo>
                  <a:cubicBezTo>
                    <a:pt x="1580" y="1907"/>
                    <a:pt x="2031" y="1907"/>
                    <a:pt x="2482" y="1907"/>
                  </a:cubicBezTo>
                  <a:cubicBezTo>
                    <a:pt x="2744" y="1917"/>
                    <a:pt x="3006" y="1934"/>
                    <a:pt x="3267" y="1934"/>
                  </a:cubicBezTo>
                  <a:cubicBezTo>
                    <a:pt x="3679" y="1934"/>
                    <a:pt x="4088" y="1891"/>
                    <a:pt x="4487" y="1707"/>
                  </a:cubicBezTo>
                  <a:cubicBezTo>
                    <a:pt x="4838" y="1531"/>
                    <a:pt x="5038" y="1281"/>
                    <a:pt x="5013" y="854"/>
                  </a:cubicBezTo>
                  <a:cubicBezTo>
                    <a:pt x="4988" y="453"/>
                    <a:pt x="4763" y="203"/>
                    <a:pt x="4362" y="103"/>
                  </a:cubicBezTo>
                  <a:cubicBezTo>
                    <a:pt x="4061" y="52"/>
                    <a:pt x="3760" y="27"/>
                    <a:pt x="3459" y="27"/>
                  </a:cubicBezTo>
                  <a:cubicBezTo>
                    <a:pt x="3178" y="11"/>
                    <a:pt x="2897" y="0"/>
                    <a:pt x="261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75450" y="1988125"/>
              <a:ext cx="132225" cy="49525"/>
            </a:xfrm>
            <a:custGeom>
              <a:avLst/>
              <a:gdLst/>
              <a:ahLst/>
              <a:cxnLst/>
              <a:rect l="l" t="t" r="r" b="b"/>
              <a:pathLst>
                <a:path w="5289" h="1981" extrusionOk="0">
                  <a:moveTo>
                    <a:pt x="2607" y="0"/>
                  </a:moveTo>
                  <a:cubicBezTo>
                    <a:pt x="1980" y="0"/>
                    <a:pt x="1354" y="0"/>
                    <a:pt x="777" y="226"/>
                  </a:cubicBezTo>
                  <a:cubicBezTo>
                    <a:pt x="301" y="401"/>
                    <a:pt x="1" y="752"/>
                    <a:pt x="51" y="1254"/>
                  </a:cubicBezTo>
                  <a:cubicBezTo>
                    <a:pt x="101" y="1755"/>
                    <a:pt x="502" y="1880"/>
                    <a:pt x="953" y="1905"/>
                  </a:cubicBezTo>
                  <a:cubicBezTo>
                    <a:pt x="1855" y="1930"/>
                    <a:pt x="2757" y="1980"/>
                    <a:pt x="3635" y="1980"/>
                  </a:cubicBezTo>
                  <a:cubicBezTo>
                    <a:pt x="3960" y="1980"/>
                    <a:pt x="4286" y="1905"/>
                    <a:pt x="4587" y="1805"/>
                  </a:cubicBezTo>
                  <a:cubicBezTo>
                    <a:pt x="5163" y="1629"/>
                    <a:pt x="5289" y="1053"/>
                    <a:pt x="4888" y="602"/>
                  </a:cubicBezTo>
                  <a:cubicBezTo>
                    <a:pt x="4662" y="351"/>
                    <a:pt x="4387" y="201"/>
                    <a:pt x="4061" y="126"/>
                  </a:cubicBezTo>
                  <a:cubicBezTo>
                    <a:pt x="3585" y="51"/>
                    <a:pt x="3108" y="0"/>
                    <a:pt x="260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74200" y="2152900"/>
              <a:ext cx="134100" cy="49650"/>
            </a:xfrm>
            <a:custGeom>
              <a:avLst/>
              <a:gdLst/>
              <a:ahLst/>
              <a:cxnLst/>
              <a:rect l="l" t="t" r="r" b="b"/>
              <a:pathLst>
                <a:path w="5364" h="1986" extrusionOk="0">
                  <a:moveTo>
                    <a:pt x="2501" y="1"/>
                  </a:moveTo>
                  <a:cubicBezTo>
                    <a:pt x="1948" y="1"/>
                    <a:pt x="1400" y="68"/>
                    <a:pt x="853" y="226"/>
                  </a:cubicBezTo>
                  <a:cubicBezTo>
                    <a:pt x="351" y="352"/>
                    <a:pt x="0" y="878"/>
                    <a:pt x="76" y="1279"/>
                  </a:cubicBezTo>
                  <a:cubicBezTo>
                    <a:pt x="176" y="1780"/>
                    <a:pt x="577" y="1906"/>
                    <a:pt x="1028" y="1906"/>
                  </a:cubicBezTo>
                  <a:cubicBezTo>
                    <a:pt x="1187" y="1914"/>
                    <a:pt x="1345" y="1917"/>
                    <a:pt x="1504" y="1917"/>
                  </a:cubicBezTo>
                  <a:cubicBezTo>
                    <a:pt x="1822" y="1917"/>
                    <a:pt x="2139" y="1906"/>
                    <a:pt x="2457" y="1906"/>
                  </a:cubicBezTo>
                  <a:cubicBezTo>
                    <a:pt x="2851" y="1934"/>
                    <a:pt x="3246" y="1986"/>
                    <a:pt x="3640" y="1986"/>
                  </a:cubicBezTo>
                  <a:cubicBezTo>
                    <a:pt x="3947" y="1986"/>
                    <a:pt x="4255" y="1954"/>
                    <a:pt x="4562" y="1856"/>
                  </a:cubicBezTo>
                  <a:cubicBezTo>
                    <a:pt x="5239" y="1630"/>
                    <a:pt x="5364" y="1054"/>
                    <a:pt x="4863" y="527"/>
                  </a:cubicBezTo>
                  <a:cubicBezTo>
                    <a:pt x="4537" y="201"/>
                    <a:pt x="4136" y="151"/>
                    <a:pt x="3735" y="101"/>
                  </a:cubicBezTo>
                  <a:cubicBezTo>
                    <a:pt x="3320" y="37"/>
                    <a:pt x="2909" y="1"/>
                    <a:pt x="250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77325" y="2323175"/>
              <a:ext cx="129100" cy="50250"/>
            </a:xfrm>
            <a:custGeom>
              <a:avLst/>
              <a:gdLst/>
              <a:ahLst/>
              <a:cxnLst/>
              <a:rect l="l" t="t" r="r" b="b"/>
              <a:pathLst>
                <a:path w="5164" h="2010" extrusionOk="0">
                  <a:moveTo>
                    <a:pt x="2545" y="1"/>
                  </a:moveTo>
                  <a:cubicBezTo>
                    <a:pt x="1931" y="1"/>
                    <a:pt x="1317" y="95"/>
                    <a:pt x="702" y="283"/>
                  </a:cubicBezTo>
                  <a:cubicBezTo>
                    <a:pt x="251" y="433"/>
                    <a:pt x="1" y="809"/>
                    <a:pt x="51" y="1285"/>
                  </a:cubicBezTo>
                  <a:cubicBezTo>
                    <a:pt x="101" y="1786"/>
                    <a:pt x="527" y="1912"/>
                    <a:pt x="928" y="1937"/>
                  </a:cubicBezTo>
                  <a:cubicBezTo>
                    <a:pt x="1087" y="1945"/>
                    <a:pt x="1245" y="1948"/>
                    <a:pt x="1405" y="1948"/>
                  </a:cubicBezTo>
                  <a:cubicBezTo>
                    <a:pt x="1724" y="1948"/>
                    <a:pt x="2048" y="1937"/>
                    <a:pt x="2382" y="1937"/>
                  </a:cubicBezTo>
                  <a:cubicBezTo>
                    <a:pt x="2781" y="1953"/>
                    <a:pt x="3181" y="2010"/>
                    <a:pt x="3581" y="2010"/>
                  </a:cubicBezTo>
                  <a:cubicBezTo>
                    <a:pt x="3808" y="2010"/>
                    <a:pt x="4034" y="1991"/>
                    <a:pt x="4261" y="1937"/>
                  </a:cubicBezTo>
                  <a:cubicBezTo>
                    <a:pt x="4662" y="1862"/>
                    <a:pt x="5063" y="1736"/>
                    <a:pt x="5114" y="1235"/>
                  </a:cubicBezTo>
                  <a:cubicBezTo>
                    <a:pt x="5164" y="734"/>
                    <a:pt x="4813" y="408"/>
                    <a:pt x="4387" y="283"/>
                  </a:cubicBezTo>
                  <a:cubicBezTo>
                    <a:pt x="3773" y="95"/>
                    <a:pt x="3159" y="1"/>
                    <a:pt x="25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586600" y="2235375"/>
              <a:ext cx="127225" cy="48825"/>
            </a:xfrm>
            <a:custGeom>
              <a:avLst/>
              <a:gdLst/>
              <a:ahLst/>
              <a:cxnLst/>
              <a:rect l="l" t="t" r="r" b="b"/>
              <a:pathLst>
                <a:path w="5089" h="1953" extrusionOk="0">
                  <a:moveTo>
                    <a:pt x="1945" y="1"/>
                  </a:moveTo>
                  <a:cubicBezTo>
                    <a:pt x="1518" y="1"/>
                    <a:pt x="1094" y="41"/>
                    <a:pt x="677" y="211"/>
                  </a:cubicBezTo>
                  <a:cubicBezTo>
                    <a:pt x="101" y="436"/>
                    <a:pt x="1" y="1063"/>
                    <a:pt x="427" y="1514"/>
                  </a:cubicBezTo>
                  <a:cubicBezTo>
                    <a:pt x="627" y="1740"/>
                    <a:pt x="903" y="1815"/>
                    <a:pt x="1179" y="1890"/>
                  </a:cubicBezTo>
                  <a:cubicBezTo>
                    <a:pt x="1429" y="1940"/>
                    <a:pt x="1680" y="1953"/>
                    <a:pt x="1931" y="1953"/>
                  </a:cubicBezTo>
                  <a:cubicBezTo>
                    <a:pt x="2181" y="1953"/>
                    <a:pt x="2432" y="1940"/>
                    <a:pt x="2682" y="1940"/>
                  </a:cubicBezTo>
                  <a:lnTo>
                    <a:pt x="3735" y="1940"/>
                  </a:lnTo>
                  <a:cubicBezTo>
                    <a:pt x="4036" y="1940"/>
                    <a:pt x="4311" y="1890"/>
                    <a:pt x="4562" y="1714"/>
                  </a:cubicBezTo>
                  <a:cubicBezTo>
                    <a:pt x="4888" y="1489"/>
                    <a:pt x="5088" y="1213"/>
                    <a:pt x="5038" y="812"/>
                  </a:cubicBezTo>
                  <a:cubicBezTo>
                    <a:pt x="4988" y="436"/>
                    <a:pt x="4687" y="286"/>
                    <a:pt x="4362" y="211"/>
                  </a:cubicBezTo>
                  <a:cubicBezTo>
                    <a:pt x="3936" y="135"/>
                    <a:pt x="3535" y="35"/>
                    <a:pt x="3134" y="35"/>
                  </a:cubicBezTo>
                  <a:cubicBezTo>
                    <a:pt x="2737" y="35"/>
                    <a:pt x="2340" y="1"/>
                    <a:pt x="19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87225" y="2070350"/>
              <a:ext cx="125975" cy="49150"/>
            </a:xfrm>
            <a:custGeom>
              <a:avLst/>
              <a:gdLst/>
              <a:ahLst/>
              <a:cxnLst/>
              <a:rect l="l" t="t" r="r" b="b"/>
              <a:pathLst>
                <a:path w="5039" h="1966" extrusionOk="0">
                  <a:moveTo>
                    <a:pt x="1926" y="0"/>
                  </a:moveTo>
                  <a:cubicBezTo>
                    <a:pt x="1499" y="0"/>
                    <a:pt x="1073" y="43"/>
                    <a:pt x="652" y="195"/>
                  </a:cubicBezTo>
                  <a:cubicBezTo>
                    <a:pt x="151" y="396"/>
                    <a:pt x="1" y="947"/>
                    <a:pt x="276" y="1398"/>
                  </a:cubicBezTo>
                  <a:cubicBezTo>
                    <a:pt x="477" y="1674"/>
                    <a:pt x="778" y="1799"/>
                    <a:pt x="1104" y="1874"/>
                  </a:cubicBezTo>
                  <a:cubicBezTo>
                    <a:pt x="1396" y="1944"/>
                    <a:pt x="1688" y="1959"/>
                    <a:pt x="2011" y="1959"/>
                  </a:cubicBezTo>
                  <a:cubicBezTo>
                    <a:pt x="2269" y="1959"/>
                    <a:pt x="2546" y="1950"/>
                    <a:pt x="2858" y="1950"/>
                  </a:cubicBezTo>
                  <a:cubicBezTo>
                    <a:pt x="3020" y="1950"/>
                    <a:pt x="3219" y="1966"/>
                    <a:pt x="3436" y="1966"/>
                  </a:cubicBezTo>
                  <a:cubicBezTo>
                    <a:pt x="3689" y="1966"/>
                    <a:pt x="3966" y="1944"/>
                    <a:pt x="4236" y="1849"/>
                  </a:cubicBezTo>
                  <a:cubicBezTo>
                    <a:pt x="4687" y="1724"/>
                    <a:pt x="4988" y="1398"/>
                    <a:pt x="5013" y="922"/>
                  </a:cubicBezTo>
                  <a:cubicBezTo>
                    <a:pt x="5038" y="421"/>
                    <a:pt x="4637" y="270"/>
                    <a:pt x="4236" y="195"/>
                  </a:cubicBezTo>
                  <a:cubicBezTo>
                    <a:pt x="3961" y="120"/>
                    <a:pt x="3660" y="70"/>
                    <a:pt x="3384" y="70"/>
                  </a:cubicBezTo>
                  <a:cubicBezTo>
                    <a:pt x="2903" y="56"/>
                    <a:pt x="2414" y="0"/>
                    <a:pt x="19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87850" y="2406325"/>
              <a:ext cx="123475" cy="49875"/>
            </a:xfrm>
            <a:custGeom>
              <a:avLst/>
              <a:gdLst/>
              <a:ahLst/>
              <a:cxnLst/>
              <a:rect l="l" t="t" r="r" b="b"/>
              <a:pathLst>
                <a:path w="4939" h="1995" extrusionOk="0">
                  <a:moveTo>
                    <a:pt x="2261" y="0"/>
                  </a:moveTo>
                  <a:cubicBezTo>
                    <a:pt x="1850" y="0"/>
                    <a:pt x="1439" y="24"/>
                    <a:pt x="1028" y="64"/>
                  </a:cubicBezTo>
                  <a:cubicBezTo>
                    <a:pt x="352" y="140"/>
                    <a:pt x="101" y="365"/>
                    <a:pt x="51" y="866"/>
                  </a:cubicBezTo>
                  <a:cubicBezTo>
                    <a:pt x="1" y="1318"/>
                    <a:pt x="327" y="1694"/>
                    <a:pt x="903" y="1844"/>
                  </a:cubicBezTo>
                  <a:cubicBezTo>
                    <a:pt x="1429" y="1994"/>
                    <a:pt x="2006" y="1944"/>
                    <a:pt x="2557" y="1969"/>
                  </a:cubicBezTo>
                  <a:cubicBezTo>
                    <a:pt x="3058" y="1944"/>
                    <a:pt x="3560" y="1944"/>
                    <a:pt x="4036" y="1894"/>
                  </a:cubicBezTo>
                  <a:cubicBezTo>
                    <a:pt x="4487" y="1844"/>
                    <a:pt x="4888" y="1368"/>
                    <a:pt x="4913" y="967"/>
                  </a:cubicBezTo>
                  <a:cubicBezTo>
                    <a:pt x="4938" y="415"/>
                    <a:pt x="4537" y="265"/>
                    <a:pt x="4111" y="190"/>
                  </a:cubicBezTo>
                  <a:cubicBezTo>
                    <a:pt x="3495" y="54"/>
                    <a:pt x="2878" y="0"/>
                    <a:pt x="226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3048211">
            <a:off x="935422" y="2951236"/>
            <a:ext cx="504628" cy="795602"/>
            <a:chOff x="2083475" y="1334350"/>
            <a:chExt cx="263175" cy="414925"/>
          </a:xfrm>
        </p:grpSpPr>
        <p:sp>
          <p:nvSpPr>
            <p:cNvPr id="37" name="Google Shape;37;p2"/>
            <p:cNvSpPr/>
            <p:nvPr/>
          </p:nvSpPr>
          <p:spPr>
            <a:xfrm>
              <a:off x="2083475" y="1334350"/>
              <a:ext cx="263175" cy="414925"/>
            </a:xfrm>
            <a:custGeom>
              <a:avLst/>
              <a:gdLst/>
              <a:ahLst/>
              <a:cxnLst/>
              <a:rect l="l" t="t" r="r" b="b"/>
              <a:pathLst>
                <a:path w="10527" h="16597" extrusionOk="0">
                  <a:moveTo>
                    <a:pt x="10001" y="537"/>
                  </a:moveTo>
                  <a:cubicBezTo>
                    <a:pt x="9625" y="1364"/>
                    <a:pt x="9274" y="2216"/>
                    <a:pt x="8647" y="2893"/>
                  </a:cubicBezTo>
                  <a:cubicBezTo>
                    <a:pt x="8998" y="2041"/>
                    <a:pt x="9424" y="1239"/>
                    <a:pt x="10001" y="537"/>
                  </a:cubicBezTo>
                  <a:close/>
                  <a:moveTo>
                    <a:pt x="7706" y="2913"/>
                  </a:moveTo>
                  <a:cubicBezTo>
                    <a:pt x="7773" y="2913"/>
                    <a:pt x="7844" y="2936"/>
                    <a:pt x="7920" y="2993"/>
                  </a:cubicBezTo>
                  <a:cubicBezTo>
                    <a:pt x="8271" y="3219"/>
                    <a:pt x="8697" y="3419"/>
                    <a:pt x="8672" y="3971"/>
                  </a:cubicBezTo>
                  <a:cubicBezTo>
                    <a:pt x="8647" y="4447"/>
                    <a:pt x="8472" y="4873"/>
                    <a:pt x="8246" y="5299"/>
                  </a:cubicBezTo>
                  <a:cubicBezTo>
                    <a:pt x="6366" y="8683"/>
                    <a:pt x="4386" y="12016"/>
                    <a:pt x="2131" y="15174"/>
                  </a:cubicBezTo>
                  <a:cubicBezTo>
                    <a:pt x="1955" y="15399"/>
                    <a:pt x="1755" y="15625"/>
                    <a:pt x="1554" y="15826"/>
                  </a:cubicBezTo>
                  <a:cubicBezTo>
                    <a:pt x="1389" y="15991"/>
                    <a:pt x="1223" y="16208"/>
                    <a:pt x="987" y="16208"/>
                  </a:cubicBezTo>
                  <a:cubicBezTo>
                    <a:pt x="937" y="16208"/>
                    <a:pt x="884" y="16198"/>
                    <a:pt x="828" y="16176"/>
                  </a:cubicBezTo>
                  <a:cubicBezTo>
                    <a:pt x="452" y="16026"/>
                    <a:pt x="452" y="15650"/>
                    <a:pt x="427" y="15374"/>
                  </a:cubicBezTo>
                  <a:cubicBezTo>
                    <a:pt x="452" y="14698"/>
                    <a:pt x="602" y="14121"/>
                    <a:pt x="878" y="13595"/>
                  </a:cubicBezTo>
                  <a:cubicBezTo>
                    <a:pt x="2557" y="10362"/>
                    <a:pt x="4286" y="7154"/>
                    <a:pt x="6417" y="4171"/>
                  </a:cubicBezTo>
                  <a:cubicBezTo>
                    <a:pt x="6642" y="3845"/>
                    <a:pt x="6918" y="3545"/>
                    <a:pt x="7194" y="3269"/>
                  </a:cubicBezTo>
                  <a:cubicBezTo>
                    <a:pt x="7343" y="3119"/>
                    <a:pt x="7507" y="2913"/>
                    <a:pt x="7706" y="2913"/>
                  </a:cubicBezTo>
                  <a:close/>
                  <a:moveTo>
                    <a:pt x="10008" y="1"/>
                  </a:moveTo>
                  <a:cubicBezTo>
                    <a:pt x="9805" y="1"/>
                    <a:pt x="9718" y="243"/>
                    <a:pt x="9600" y="362"/>
                  </a:cubicBezTo>
                  <a:cubicBezTo>
                    <a:pt x="9048" y="1038"/>
                    <a:pt x="8622" y="1740"/>
                    <a:pt x="8171" y="2517"/>
                  </a:cubicBezTo>
                  <a:cubicBezTo>
                    <a:pt x="8037" y="2476"/>
                    <a:pt x="7910" y="2457"/>
                    <a:pt x="7790" y="2457"/>
                  </a:cubicBezTo>
                  <a:cubicBezTo>
                    <a:pt x="7327" y="2457"/>
                    <a:pt x="6961" y="2740"/>
                    <a:pt x="6642" y="3119"/>
                  </a:cubicBezTo>
                  <a:cubicBezTo>
                    <a:pt x="6517" y="3269"/>
                    <a:pt x="6391" y="3394"/>
                    <a:pt x="6266" y="3545"/>
                  </a:cubicBezTo>
                  <a:cubicBezTo>
                    <a:pt x="3910" y="6602"/>
                    <a:pt x="2106" y="9986"/>
                    <a:pt x="427" y="13470"/>
                  </a:cubicBezTo>
                  <a:cubicBezTo>
                    <a:pt x="126" y="14071"/>
                    <a:pt x="0" y="14748"/>
                    <a:pt x="51" y="15450"/>
                  </a:cubicBezTo>
                  <a:cubicBezTo>
                    <a:pt x="76" y="15926"/>
                    <a:pt x="226" y="16302"/>
                    <a:pt x="677" y="16527"/>
                  </a:cubicBezTo>
                  <a:cubicBezTo>
                    <a:pt x="781" y="16576"/>
                    <a:pt x="877" y="16597"/>
                    <a:pt x="968" y="16597"/>
                  </a:cubicBezTo>
                  <a:cubicBezTo>
                    <a:pt x="1250" y="16597"/>
                    <a:pt x="1477" y="16397"/>
                    <a:pt x="1705" y="16227"/>
                  </a:cubicBezTo>
                  <a:cubicBezTo>
                    <a:pt x="1905" y="16076"/>
                    <a:pt x="2056" y="15876"/>
                    <a:pt x="2231" y="15675"/>
                  </a:cubicBezTo>
                  <a:cubicBezTo>
                    <a:pt x="3735" y="13795"/>
                    <a:pt x="4988" y="11715"/>
                    <a:pt x="6241" y="9660"/>
                  </a:cubicBezTo>
                  <a:cubicBezTo>
                    <a:pt x="7168" y="8131"/>
                    <a:pt x="8071" y="6577"/>
                    <a:pt x="8873" y="4973"/>
                  </a:cubicBezTo>
                  <a:cubicBezTo>
                    <a:pt x="9098" y="4522"/>
                    <a:pt x="9299" y="4021"/>
                    <a:pt x="9123" y="3520"/>
                  </a:cubicBezTo>
                  <a:cubicBezTo>
                    <a:pt x="8998" y="3194"/>
                    <a:pt x="9073" y="2993"/>
                    <a:pt x="9249" y="2718"/>
                  </a:cubicBezTo>
                  <a:cubicBezTo>
                    <a:pt x="9625" y="2116"/>
                    <a:pt x="10001" y="1490"/>
                    <a:pt x="10351" y="863"/>
                  </a:cubicBezTo>
                  <a:cubicBezTo>
                    <a:pt x="10502" y="587"/>
                    <a:pt x="10527" y="262"/>
                    <a:pt x="10201" y="61"/>
                  </a:cubicBezTo>
                  <a:cubicBezTo>
                    <a:pt x="10126" y="18"/>
                    <a:pt x="10063" y="1"/>
                    <a:pt x="1000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1025" y="1428875"/>
              <a:ext cx="182975" cy="290975"/>
            </a:xfrm>
            <a:custGeom>
              <a:avLst/>
              <a:gdLst/>
              <a:ahLst/>
              <a:cxnLst/>
              <a:rect l="l" t="t" r="r" b="b"/>
              <a:pathLst>
                <a:path w="7319" h="11639" extrusionOk="0">
                  <a:moveTo>
                    <a:pt x="6855" y="0"/>
                  </a:moveTo>
                  <a:cubicBezTo>
                    <a:pt x="6747" y="0"/>
                    <a:pt x="6647" y="60"/>
                    <a:pt x="6567" y="140"/>
                  </a:cubicBezTo>
                  <a:cubicBezTo>
                    <a:pt x="6366" y="365"/>
                    <a:pt x="6191" y="591"/>
                    <a:pt x="6015" y="816"/>
                  </a:cubicBezTo>
                  <a:cubicBezTo>
                    <a:pt x="3810" y="3974"/>
                    <a:pt x="2080" y="7408"/>
                    <a:pt x="176" y="10741"/>
                  </a:cubicBezTo>
                  <a:cubicBezTo>
                    <a:pt x="100" y="10867"/>
                    <a:pt x="50" y="11017"/>
                    <a:pt x="25" y="11092"/>
                  </a:cubicBezTo>
                  <a:cubicBezTo>
                    <a:pt x="0" y="11318"/>
                    <a:pt x="0" y="11493"/>
                    <a:pt x="176" y="11568"/>
                  </a:cubicBezTo>
                  <a:cubicBezTo>
                    <a:pt x="255" y="11613"/>
                    <a:pt x="333" y="11638"/>
                    <a:pt x="410" y="11638"/>
                  </a:cubicBezTo>
                  <a:cubicBezTo>
                    <a:pt x="504" y="11638"/>
                    <a:pt x="594" y="11601"/>
                    <a:pt x="677" y="11518"/>
                  </a:cubicBezTo>
                  <a:cubicBezTo>
                    <a:pt x="903" y="11343"/>
                    <a:pt x="1053" y="11092"/>
                    <a:pt x="1203" y="10841"/>
                  </a:cubicBezTo>
                  <a:cubicBezTo>
                    <a:pt x="3158" y="7558"/>
                    <a:pt x="4913" y="4150"/>
                    <a:pt x="7068" y="992"/>
                  </a:cubicBezTo>
                  <a:cubicBezTo>
                    <a:pt x="7168" y="867"/>
                    <a:pt x="7218" y="716"/>
                    <a:pt x="7268" y="566"/>
                  </a:cubicBezTo>
                  <a:cubicBezTo>
                    <a:pt x="7319" y="340"/>
                    <a:pt x="7243" y="165"/>
                    <a:pt x="7043" y="64"/>
                  </a:cubicBezTo>
                  <a:cubicBezTo>
                    <a:pt x="6979" y="19"/>
                    <a:pt x="6916" y="0"/>
                    <a:pt x="68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85056" y="1037589"/>
            <a:ext cx="430862" cy="343037"/>
            <a:chOff x="1376700" y="1639725"/>
            <a:chExt cx="275100" cy="219025"/>
          </a:xfrm>
        </p:grpSpPr>
        <p:sp>
          <p:nvSpPr>
            <p:cNvPr id="40" name="Google Shape;40;p2"/>
            <p:cNvSpPr/>
            <p:nvPr/>
          </p:nvSpPr>
          <p:spPr>
            <a:xfrm>
              <a:off x="1381100" y="1661525"/>
              <a:ext cx="147875" cy="133650"/>
            </a:xfrm>
            <a:custGeom>
              <a:avLst/>
              <a:gdLst/>
              <a:ahLst/>
              <a:cxnLst/>
              <a:rect l="l" t="t" r="r" b="b"/>
              <a:pathLst>
                <a:path w="5915" h="5346" extrusionOk="0">
                  <a:moveTo>
                    <a:pt x="1867" y="0"/>
                  </a:moveTo>
                  <a:cubicBezTo>
                    <a:pt x="1704" y="0"/>
                    <a:pt x="1541" y="44"/>
                    <a:pt x="1379" y="132"/>
                  </a:cubicBezTo>
                  <a:cubicBezTo>
                    <a:pt x="301" y="633"/>
                    <a:pt x="0" y="1861"/>
                    <a:pt x="727" y="2864"/>
                  </a:cubicBezTo>
                  <a:cubicBezTo>
                    <a:pt x="1504" y="3891"/>
                    <a:pt x="2531" y="4668"/>
                    <a:pt x="3609" y="5345"/>
                  </a:cubicBezTo>
                  <a:cubicBezTo>
                    <a:pt x="3885" y="5195"/>
                    <a:pt x="4085" y="4969"/>
                    <a:pt x="4236" y="4718"/>
                  </a:cubicBezTo>
                  <a:cubicBezTo>
                    <a:pt x="4135" y="4543"/>
                    <a:pt x="3935" y="4468"/>
                    <a:pt x="3785" y="4368"/>
                  </a:cubicBezTo>
                  <a:cubicBezTo>
                    <a:pt x="3058" y="3891"/>
                    <a:pt x="2381" y="3415"/>
                    <a:pt x="1780" y="2814"/>
                  </a:cubicBezTo>
                  <a:cubicBezTo>
                    <a:pt x="1529" y="2588"/>
                    <a:pt x="1328" y="2338"/>
                    <a:pt x="1504" y="1886"/>
                  </a:cubicBezTo>
                  <a:lnTo>
                    <a:pt x="1504" y="1886"/>
                  </a:lnTo>
                  <a:cubicBezTo>
                    <a:pt x="2306" y="3089"/>
                    <a:pt x="3534" y="3616"/>
                    <a:pt x="4637" y="4317"/>
                  </a:cubicBezTo>
                  <a:cubicBezTo>
                    <a:pt x="5163" y="3866"/>
                    <a:pt x="5514" y="3315"/>
                    <a:pt x="5790" y="2713"/>
                  </a:cubicBezTo>
                  <a:cubicBezTo>
                    <a:pt x="5915" y="2488"/>
                    <a:pt x="5915" y="2338"/>
                    <a:pt x="5689" y="2187"/>
                  </a:cubicBezTo>
                  <a:cubicBezTo>
                    <a:pt x="4587" y="1460"/>
                    <a:pt x="3509" y="733"/>
                    <a:pt x="2356" y="132"/>
                  </a:cubicBezTo>
                  <a:cubicBezTo>
                    <a:pt x="2193" y="44"/>
                    <a:pt x="2030" y="0"/>
                    <a:pt x="186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76700" y="1639725"/>
              <a:ext cx="275100" cy="219025"/>
            </a:xfrm>
            <a:custGeom>
              <a:avLst/>
              <a:gdLst/>
              <a:ahLst/>
              <a:cxnLst/>
              <a:rect l="l" t="t" r="r" b="b"/>
              <a:pathLst>
                <a:path w="11004" h="8761" extrusionOk="0">
                  <a:moveTo>
                    <a:pt x="2262" y="481"/>
                  </a:moveTo>
                  <a:cubicBezTo>
                    <a:pt x="2419" y="481"/>
                    <a:pt x="2576" y="519"/>
                    <a:pt x="2732" y="603"/>
                  </a:cubicBezTo>
                  <a:cubicBezTo>
                    <a:pt x="3885" y="1204"/>
                    <a:pt x="4963" y="1931"/>
                    <a:pt x="6066" y="2658"/>
                  </a:cubicBezTo>
                  <a:cubicBezTo>
                    <a:pt x="6291" y="2809"/>
                    <a:pt x="6291" y="2959"/>
                    <a:pt x="6166" y="3184"/>
                  </a:cubicBezTo>
                  <a:cubicBezTo>
                    <a:pt x="5890" y="3786"/>
                    <a:pt x="5540" y="4337"/>
                    <a:pt x="5013" y="4788"/>
                  </a:cubicBezTo>
                  <a:cubicBezTo>
                    <a:pt x="3910" y="4087"/>
                    <a:pt x="2682" y="3560"/>
                    <a:pt x="1880" y="2382"/>
                  </a:cubicBezTo>
                  <a:lnTo>
                    <a:pt x="1880" y="2382"/>
                  </a:lnTo>
                  <a:cubicBezTo>
                    <a:pt x="1705" y="2809"/>
                    <a:pt x="1905" y="3059"/>
                    <a:pt x="2131" y="3285"/>
                  </a:cubicBezTo>
                  <a:cubicBezTo>
                    <a:pt x="2758" y="3886"/>
                    <a:pt x="3434" y="4362"/>
                    <a:pt x="4161" y="4839"/>
                  </a:cubicBezTo>
                  <a:cubicBezTo>
                    <a:pt x="4311" y="4939"/>
                    <a:pt x="4512" y="5014"/>
                    <a:pt x="4612" y="5189"/>
                  </a:cubicBezTo>
                  <a:cubicBezTo>
                    <a:pt x="4462" y="5440"/>
                    <a:pt x="4261" y="5666"/>
                    <a:pt x="3986" y="5816"/>
                  </a:cubicBezTo>
                  <a:cubicBezTo>
                    <a:pt x="2908" y="5139"/>
                    <a:pt x="1880" y="4362"/>
                    <a:pt x="1103" y="3335"/>
                  </a:cubicBezTo>
                  <a:cubicBezTo>
                    <a:pt x="377" y="2332"/>
                    <a:pt x="677" y="1104"/>
                    <a:pt x="1755" y="603"/>
                  </a:cubicBezTo>
                  <a:cubicBezTo>
                    <a:pt x="1924" y="525"/>
                    <a:pt x="2093" y="481"/>
                    <a:pt x="2262" y="481"/>
                  </a:cubicBezTo>
                  <a:close/>
                  <a:moveTo>
                    <a:pt x="6642" y="3084"/>
                  </a:moveTo>
                  <a:cubicBezTo>
                    <a:pt x="7895" y="4087"/>
                    <a:pt x="9199" y="4889"/>
                    <a:pt x="10101" y="6167"/>
                  </a:cubicBezTo>
                  <a:cubicBezTo>
                    <a:pt x="10402" y="6593"/>
                    <a:pt x="10527" y="7119"/>
                    <a:pt x="10176" y="7621"/>
                  </a:cubicBezTo>
                  <a:cubicBezTo>
                    <a:pt x="9867" y="8085"/>
                    <a:pt x="9363" y="8340"/>
                    <a:pt x="8792" y="8340"/>
                  </a:cubicBezTo>
                  <a:cubicBezTo>
                    <a:pt x="8623" y="8340"/>
                    <a:pt x="8449" y="8318"/>
                    <a:pt x="8271" y="8272"/>
                  </a:cubicBezTo>
                  <a:cubicBezTo>
                    <a:pt x="7144" y="7996"/>
                    <a:pt x="6216" y="7295"/>
                    <a:pt x="5264" y="6693"/>
                  </a:cubicBezTo>
                  <a:cubicBezTo>
                    <a:pt x="4963" y="6518"/>
                    <a:pt x="4687" y="6317"/>
                    <a:pt x="4387" y="6092"/>
                  </a:cubicBezTo>
                  <a:cubicBezTo>
                    <a:pt x="4662" y="5866"/>
                    <a:pt x="4888" y="5691"/>
                    <a:pt x="5113" y="5465"/>
                  </a:cubicBezTo>
                  <a:cubicBezTo>
                    <a:pt x="6316" y="6192"/>
                    <a:pt x="7419" y="6994"/>
                    <a:pt x="8748" y="7320"/>
                  </a:cubicBezTo>
                  <a:cubicBezTo>
                    <a:pt x="7695" y="6568"/>
                    <a:pt x="6492" y="5991"/>
                    <a:pt x="5489" y="5089"/>
                  </a:cubicBezTo>
                  <a:cubicBezTo>
                    <a:pt x="5941" y="4488"/>
                    <a:pt x="6417" y="3911"/>
                    <a:pt x="6642" y="3084"/>
                  </a:cubicBezTo>
                  <a:close/>
                  <a:moveTo>
                    <a:pt x="2159" y="1"/>
                  </a:moveTo>
                  <a:cubicBezTo>
                    <a:pt x="1628" y="1"/>
                    <a:pt x="1127" y="222"/>
                    <a:pt x="753" y="628"/>
                  </a:cubicBezTo>
                  <a:cubicBezTo>
                    <a:pt x="126" y="1280"/>
                    <a:pt x="1" y="2282"/>
                    <a:pt x="402" y="3084"/>
                  </a:cubicBezTo>
                  <a:cubicBezTo>
                    <a:pt x="652" y="3560"/>
                    <a:pt x="1003" y="3936"/>
                    <a:pt x="1404" y="4287"/>
                  </a:cubicBezTo>
                  <a:cubicBezTo>
                    <a:pt x="3209" y="5941"/>
                    <a:pt x="5289" y="7194"/>
                    <a:pt x="7419" y="8423"/>
                  </a:cubicBezTo>
                  <a:cubicBezTo>
                    <a:pt x="7803" y="8648"/>
                    <a:pt x="8228" y="8752"/>
                    <a:pt x="8711" y="8752"/>
                  </a:cubicBezTo>
                  <a:cubicBezTo>
                    <a:pt x="8764" y="8752"/>
                    <a:pt x="8818" y="8751"/>
                    <a:pt x="8873" y="8748"/>
                  </a:cubicBezTo>
                  <a:cubicBezTo>
                    <a:pt x="8941" y="8757"/>
                    <a:pt x="9008" y="8761"/>
                    <a:pt x="9072" y="8761"/>
                  </a:cubicBezTo>
                  <a:cubicBezTo>
                    <a:pt x="9790" y="8761"/>
                    <a:pt x="10284" y="8266"/>
                    <a:pt x="10652" y="7646"/>
                  </a:cubicBezTo>
                  <a:cubicBezTo>
                    <a:pt x="11003" y="6994"/>
                    <a:pt x="10778" y="6392"/>
                    <a:pt x="10427" y="5816"/>
                  </a:cubicBezTo>
                  <a:cubicBezTo>
                    <a:pt x="10276" y="5590"/>
                    <a:pt x="10126" y="5390"/>
                    <a:pt x="9951" y="5215"/>
                  </a:cubicBezTo>
                  <a:cubicBezTo>
                    <a:pt x="7895" y="3260"/>
                    <a:pt x="5665" y="1555"/>
                    <a:pt x="3133" y="252"/>
                  </a:cubicBezTo>
                  <a:cubicBezTo>
                    <a:pt x="2812" y="82"/>
                    <a:pt x="2480" y="1"/>
                    <a:pt x="215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7771715" y="1630775"/>
            <a:ext cx="239754" cy="235827"/>
          </a:xfrm>
          <a:custGeom>
            <a:avLst/>
            <a:gdLst/>
            <a:ahLst/>
            <a:cxnLst/>
            <a:rect l="l" t="t" r="r" b="b"/>
            <a:pathLst>
              <a:path w="6593" h="6485" extrusionOk="0">
                <a:moveTo>
                  <a:pt x="5440" y="1"/>
                </a:moveTo>
                <a:cubicBezTo>
                  <a:pt x="5248" y="1"/>
                  <a:pt x="5045" y="44"/>
                  <a:pt x="4838" y="136"/>
                </a:cubicBezTo>
                <a:cubicBezTo>
                  <a:pt x="4437" y="311"/>
                  <a:pt x="4136" y="562"/>
                  <a:pt x="3936" y="938"/>
                </a:cubicBezTo>
                <a:cubicBezTo>
                  <a:pt x="3760" y="1238"/>
                  <a:pt x="3610" y="1514"/>
                  <a:pt x="3334" y="1790"/>
                </a:cubicBezTo>
                <a:cubicBezTo>
                  <a:pt x="2958" y="1339"/>
                  <a:pt x="2557" y="963"/>
                  <a:pt x="2056" y="762"/>
                </a:cubicBezTo>
                <a:cubicBezTo>
                  <a:pt x="1837" y="669"/>
                  <a:pt x="1623" y="618"/>
                  <a:pt x="1415" y="618"/>
                </a:cubicBezTo>
                <a:cubicBezTo>
                  <a:pt x="1122" y="618"/>
                  <a:pt x="841" y="718"/>
                  <a:pt x="577" y="938"/>
                </a:cubicBezTo>
                <a:cubicBezTo>
                  <a:pt x="126" y="1314"/>
                  <a:pt x="1" y="1815"/>
                  <a:pt x="101" y="2366"/>
                </a:cubicBezTo>
                <a:cubicBezTo>
                  <a:pt x="226" y="2968"/>
                  <a:pt x="502" y="3519"/>
                  <a:pt x="953" y="3970"/>
                </a:cubicBezTo>
                <a:cubicBezTo>
                  <a:pt x="1780" y="4797"/>
                  <a:pt x="2607" y="5599"/>
                  <a:pt x="3560" y="6326"/>
                </a:cubicBezTo>
                <a:cubicBezTo>
                  <a:pt x="3698" y="6433"/>
                  <a:pt x="3818" y="6485"/>
                  <a:pt x="3926" y="6485"/>
                </a:cubicBezTo>
                <a:cubicBezTo>
                  <a:pt x="4072" y="6485"/>
                  <a:pt x="4196" y="6389"/>
                  <a:pt x="4312" y="6201"/>
                </a:cubicBezTo>
                <a:cubicBezTo>
                  <a:pt x="4988" y="5123"/>
                  <a:pt x="5690" y="4071"/>
                  <a:pt x="6191" y="2868"/>
                </a:cubicBezTo>
                <a:cubicBezTo>
                  <a:pt x="6417" y="2366"/>
                  <a:pt x="6592" y="1815"/>
                  <a:pt x="6592" y="1264"/>
                </a:cubicBezTo>
                <a:cubicBezTo>
                  <a:pt x="6592" y="491"/>
                  <a:pt x="6086" y="1"/>
                  <a:pt x="5440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rot="1795654">
            <a:off x="487156" y="1423215"/>
            <a:ext cx="580501" cy="1606435"/>
            <a:chOff x="1806525" y="1557050"/>
            <a:chExt cx="276350" cy="764750"/>
          </a:xfrm>
        </p:grpSpPr>
        <p:sp>
          <p:nvSpPr>
            <p:cNvPr id="44" name="Google Shape;44;p2"/>
            <p:cNvSpPr/>
            <p:nvPr/>
          </p:nvSpPr>
          <p:spPr>
            <a:xfrm>
              <a:off x="1869200" y="1831825"/>
              <a:ext cx="169825" cy="197675"/>
            </a:xfrm>
            <a:custGeom>
              <a:avLst/>
              <a:gdLst/>
              <a:ahLst/>
              <a:cxnLst/>
              <a:rect l="l" t="t" r="r" b="b"/>
              <a:pathLst>
                <a:path w="6793" h="7907" extrusionOk="0">
                  <a:moveTo>
                    <a:pt x="2757" y="1"/>
                  </a:moveTo>
                  <a:cubicBezTo>
                    <a:pt x="2239" y="1"/>
                    <a:pt x="1721" y="3"/>
                    <a:pt x="1203" y="12"/>
                  </a:cubicBezTo>
                  <a:cubicBezTo>
                    <a:pt x="426" y="12"/>
                    <a:pt x="401" y="62"/>
                    <a:pt x="351" y="839"/>
                  </a:cubicBezTo>
                  <a:cubicBezTo>
                    <a:pt x="150" y="2969"/>
                    <a:pt x="100" y="5099"/>
                    <a:pt x="50" y="7230"/>
                  </a:cubicBezTo>
                  <a:cubicBezTo>
                    <a:pt x="50" y="7430"/>
                    <a:pt x="0" y="7656"/>
                    <a:pt x="125" y="7907"/>
                  </a:cubicBezTo>
                  <a:lnTo>
                    <a:pt x="6717" y="7907"/>
                  </a:lnTo>
                  <a:cubicBezTo>
                    <a:pt x="6742" y="7806"/>
                    <a:pt x="6792" y="7731"/>
                    <a:pt x="6767" y="7656"/>
                  </a:cubicBezTo>
                  <a:cubicBezTo>
                    <a:pt x="6742" y="5275"/>
                    <a:pt x="6667" y="2894"/>
                    <a:pt x="6466" y="513"/>
                  </a:cubicBezTo>
                  <a:cubicBezTo>
                    <a:pt x="6441" y="137"/>
                    <a:pt x="6241" y="12"/>
                    <a:pt x="5865" y="12"/>
                  </a:cubicBezTo>
                  <a:cubicBezTo>
                    <a:pt x="4829" y="12"/>
                    <a:pt x="3793" y="1"/>
                    <a:pt x="2757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06525" y="1624850"/>
              <a:ext cx="276350" cy="696950"/>
            </a:xfrm>
            <a:custGeom>
              <a:avLst/>
              <a:gdLst/>
              <a:ahLst/>
              <a:cxnLst/>
              <a:rect l="l" t="t" r="r" b="b"/>
              <a:pathLst>
                <a:path w="11054" h="27878" extrusionOk="0">
                  <a:moveTo>
                    <a:pt x="6188" y="5710"/>
                  </a:moveTo>
                  <a:cubicBezTo>
                    <a:pt x="6601" y="5710"/>
                    <a:pt x="6804" y="6008"/>
                    <a:pt x="6743" y="6536"/>
                  </a:cubicBezTo>
                  <a:cubicBezTo>
                    <a:pt x="6718" y="6787"/>
                    <a:pt x="6692" y="7063"/>
                    <a:pt x="6667" y="7363"/>
                  </a:cubicBezTo>
                  <a:lnTo>
                    <a:pt x="4387" y="7363"/>
                  </a:lnTo>
                  <a:cubicBezTo>
                    <a:pt x="4362" y="7038"/>
                    <a:pt x="4312" y="6762"/>
                    <a:pt x="4286" y="6461"/>
                  </a:cubicBezTo>
                  <a:cubicBezTo>
                    <a:pt x="4245" y="6005"/>
                    <a:pt x="4460" y="5721"/>
                    <a:pt x="4848" y="5721"/>
                  </a:cubicBezTo>
                  <a:cubicBezTo>
                    <a:pt x="4929" y="5721"/>
                    <a:pt x="5018" y="5733"/>
                    <a:pt x="5114" y="5759"/>
                  </a:cubicBezTo>
                  <a:cubicBezTo>
                    <a:pt x="5239" y="5797"/>
                    <a:pt x="5358" y="5816"/>
                    <a:pt x="5480" y="5816"/>
                  </a:cubicBezTo>
                  <a:cubicBezTo>
                    <a:pt x="5602" y="5816"/>
                    <a:pt x="5728" y="5797"/>
                    <a:pt x="5865" y="5759"/>
                  </a:cubicBezTo>
                  <a:cubicBezTo>
                    <a:pt x="5984" y="5726"/>
                    <a:pt x="6091" y="5710"/>
                    <a:pt x="6188" y="5710"/>
                  </a:cubicBezTo>
                  <a:close/>
                  <a:moveTo>
                    <a:pt x="4863" y="8079"/>
                  </a:moveTo>
                  <a:cubicBezTo>
                    <a:pt x="5899" y="8079"/>
                    <a:pt x="6935" y="8090"/>
                    <a:pt x="7971" y="8090"/>
                  </a:cubicBezTo>
                  <a:cubicBezTo>
                    <a:pt x="8347" y="8090"/>
                    <a:pt x="8547" y="8216"/>
                    <a:pt x="8572" y="8591"/>
                  </a:cubicBezTo>
                  <a:cubicBezTo>
                    <a:pt x="8773" y="10972"/>
                    <a:pt x="8848" y="13353"/>
                    <a:pt x="8898" y="15734"/>
                  </a:cubicBezTo>
                  <a:cubicBezTo>
                    <a:pt x="8898" y="15810"/>
                    <a:pt x="8848" y="15885"/>
                    <a:pt x="8848" y="15985"/>
                  </a:cubicBezTo>
                  <a:lnTo>
                    <a:pt x="2231" y="15985"/>
                  </a:lnTo>
                  <a:cubicBezTo>
                    <a:pt x="2106" y="15734"/>
                    <a:pt x="2156" y="15509"/>
                    <a:pt x="2181" y="15308"/>
                  </a:cubicBezTo>
                  <a:cubicBezTo>
                    <a:pt x="2206" y="13178"/>
                    <a:pt x="2256" y="11048"/>
                    <a:pt x="2457" y="8917"/>
                  </a:cubicBezTo>
                  <a:cubicBezTo>
                    <a:pt x="2532" y="8140"/>
                    <a:pt x="2532" y="8090"/>
                    <a:pt x="3309" y="8090"/>
                  </a:cubicBezTo>
                  <a:cubicBezTo>
                    <a:pt x="3827" y="8082"/>
                    <a:pt x="4345" y="8079"/>
                    <a:pt x="4863" y="8079"/>
                  </a:cubicBezTo>
                  <a:close/>
                  <a:moveTo>
                    <a:pt x="7475" y="16247"/>
                  </a:moveTo>
                  <a:cubicBezTo>
                    <a:pt x="7518" y="16247"/>
                    <a:pt x="7558" y="16258"/>
                    <a:pt x="7595" y="16286"/>
                  </a:cubicBezTo>
                  <a:cubicBezTo>
                    <a:pt x="7738" y="16400"/>
                    <a:pt x="7881" y="16458"/>
                    <a:pt x="8034" y="16458"/>
                  </a:cubicBezTo>
                  <a:cubicBezTo>
                    <a:pt x="8148" y="16458"/>
                    <a:pt x="8268" y="16425"/>
                    <a:pt x="8397" y="16361"/>
                  </a:cubicBezTo>
                  <a:cubicBezTo>
                    <a:pt x="8474" y="16319"/>
                    <a:pt x="8547" y="16298"/>
                    <a:pt x="8613" y="16298"/>
                  </a:cubicBezTo>
                  <a:cubicBezTo>
                    <a:pt x="8781" y="16298"/>
                    <a:pt x="8898" y="16434"/>
                    <a:pt x="8898" y="16687"/>
                  </a:cubicBezTo>
                  <a:cubicBezTo>
                    <a:pt x="8898" y="17464"/>
                    <a:pt x="8898" y="18266"/>
                    <a:pt x="8898" y="19118"/>
                  </a:cubicBezTo>
                  <a:lnTo>
                    <a:pt x="2156" y="19118"/>
                  </a:lnTo>
                  <a:cubicBezTo>
                    <a:pt x="2156" y="18266"/>
                    <a:pt x="2156" y="17439"/>
                    <a:pt x="2156" y="16612"/>
                  </a:cubicBezTo>
                  <a:cubicBezTo>
                    <a:pt x="2173" y="16382"/>
                    <a:pt x="2285" y="16292"/>
                    <a:pt x="2431" y="16292"/>
                  </a:cubicBezTo>
                  <a:cubicBezTo>
                    <a:pt x="2509" y="16292"/>
                    <a:pt x="2596" y="16318"/>
                    <a:pt x="2682" y="16361"/>
                  </a:cubicBezTo>
                  <a:cubicBezTo>
                    <a:pt x="2815" y="16421"/>
                    <a:pt x="2936" y="16458"/>
                    <a:pt x="3051" y="16458"/>
                  </a:cubicBezTo>
                  <a:cubicBezTo>
                    <a:pt x="3175" y="16458"/>
                    <a:pt x="3292" y="16415"/>
                    <a:pt x="3409" y="16311"/>
                  </a:cubicBezTo>
                  <a:cubicBezTo>
                    <a:pt x="3434" y="16286"/>
                    <a:pt x="3510" y="16261"/>
                    <a:pt x="3510" y="16261"/>
                  </a:cubicBezTo>
                  <a:cubicBezTo>
                    <a:pt x="3680" y="16366"/>
                    <a:pt x="3855" y="16395"/>
                    <a:pt x="4032" y="16395"/>
                  </a:cubicBezTo>
                  <a:cubicBezTo>
                    <a:pt x="4256" y="16395"/>
                    <a:pt x="4483" y="16349"/>
                    <a:pt x="4706" y="16349"/>
                  </a:cubicBezTo>
                  <a:cubicBezTo>
                    <a:pt x="4852" y="16349"/>
                    <a:pt x="4997" y="16369"/>
                    <a:pt x="5139" y="16436"/>
                  </a:cubicBezTo>
                  <a:cubicBezTo>
                    <a:pt x="5204" y="16479"/>
                    <a:pt x="5287" y="16541"/>
                    <a:pt x="5341" y="16541"/>
                  </a:cubicBezTo>
                  <a:cubicBezTo>
                    <a:pt x="5350" y="16541"/>
                    <a:pt x="5357" y="16540"/>
                    <a:pt x="5364" y="16536"/>
                  </a:cubicBezTo>
                  <a:cubicBezTo>
                    <a:pt x="5665" y="16411"/>
                    <a:pt x="5984" y="16405"/>
                    <a:pt x="6304" y="16405"/>
                  </a:cubicBezTo>
                  <a:cubicBezTo>
                    <a:pt x="6340" y="16405"/>
                    <a:pt x="6375" y="16405"/>
                    <a:pt x="6411" y="16405"/>
                  </a:cubicBezTo>
                  <a:cubicBezTo>
                    <a:pt x="6694" y="16405"/>
                    <a:pt x="6977" y="16400"/>
                    <a:pt x="7244" y="16311"/>
                  </a:cubicBezTo>
                  <a:cubicBezTo>
                    <a:pt x="7323" y="16279"/>
                    <a:pt x="7402" y="16247"/>
                    <a:pt x="7475" y="16247"/>
                  </a:cubicBezTo>
                  <a:close/>
                  <a:moveTo>
                    <a:pt x="6141" y="19594"/>
                  </a:moveTo>
                  <a:cubicBezTo>
                    <a:pt x="6141" y="20346"/>
                    <a:pt x="6141" y="21023"/>
                    <a:pt x="6141" y="21699"/>
                  </a:cubicBezTo>
                  <a:cubicBezTo>
                    <a:pt x="6141" y="21925"/>
                    <a:pt x="6066" y="22025"/>
                    <a:pt x="5815" y="22025"/>
                  </a:cubicBezTo>
                  <a:cubicBezTo>
                    <a:pt x="4913" y="22000"/>
                    <a:pt x="4913" y="22000"/>
                    <a:pt x="4888" y="21123"/>
                  </a:cubicBezTo>
                  <a:cubicBezTo>
                    <a:pt x="4888" y="20872"/>
                    <a:pt x="4863" y="20647"/>
                    <a:pt x="4863" y="20421"/>
                  </a:cubicBezTo>
                  <a:cubicBezTo>
                    <a:pt x="4863" y="20171"/>
                    <a:pt x="4863" y="19945"/>
                    <a:pt x="4863" y="19644"/>
                  </a:cubicBezTo>
                  <a:cubicBezTo>
                    <a:pt x="4946" y="19635"/>
                    <a:pt x="5028" y="19632"/>
                    <a:pt x="5109" y="19632"/>
                  </a:cubicBezTo>
                  <a:cubicBezTo>
                    <a:pt x="5311" y="19632"/>
                    <a:pt x="5507" y="19652"/>
                    <a:pt x="5698" y="19652"/>
                  </a:cubicBezTo>
                  <a:cubicBezTo>
                    <a:pt x="5849" y="19652"/>
                    <a:pt x="5997" y="19639"/>
                    <a:pt x="6141" y="19594"/>
                  </a:cubicBezTo>
                  <a:close/>
                  <a:moveTo>
                    <a:pt x="4337" y="19569"/>
                  </a:moveTo>
                  <a:cubicBezTo>
                    <a:pt x="4512" y="19569"/>
                    <a:pt x="4587" y="19694"/>
                    <a:pt x="4587" y="19845"/>
                  </a:cubicBezTo>
                  <a:cubicBezTo>
                    <a:pt x="4562" y="20546"/>
                    <a:pt x="4562" y="21248"/>
                    <a:pt x="4562" y="22000"/>
                  </a:cubicBezTo>
                  <a:cubicBezTo>
                    <a:pt x="4213" y="22047"/>
                    <a:pt x="3874" y="22066"/>
                    <a:pt x="3539" y="22066"/>
                  </a:cubicBezTo>
                  <a:cubicBezTo>
                    <a:pt x="3152" y="22066"/>
                    <a:pt x="2771" y="22040"/>
                    <a:pt x="2382" y="22000"/>
                  </a:cubicBezTo>
                  <a:cubicBezTo>
                    <a:pt x="2156" y="21975"/>
                    <a:pt x="1956" y="21875"/>
                    <a:pt x="2031" y="21574"/>
                  </a:cubicBezTo>
                  <a:cubicBezTo>
                    <a:pt x="2181" y="20922"/>
                    <a:pt x="2056" y="20246"/>
                    <a:pt x="2131" y="19569"/>
                  </a:cubicBezTo>
                  <a:close/>
                  <a:moveTo>
                    <a:pt x="8923" y="19569"/>
                  </a:moveTo>
                  <a:cubicBezTo>
                    <a:pt x="8998" y="20246"/>
                    <a:pt x="8873" y="20973"/>
                    <a:pt x="9023" y="21649"/>
                  </a:cubicBezTo>
                  <a:cubicBezTo>
                    <a:pt x="9073" y="21850"/>
                    <a:pt x="8898" y="21950"/>
                    <a:pt x="8698" y="22000"/>
                  </a:cubicBezTo>
                  <a:cubicBezTo>
                    <a:pt x="8323" y="22056"/>
                    <a:pt x="7957" y="22073"/>
                    <a:pt x="7594" y="22073"/>
                  </a:cubicBezTo>
                  <a:cubicBezTo>
                    <a:pt x="7300" y="22073"/>
                    <a:pt x="7009" y="22061"/>
                    <a:pt x="6718" y="22050"/>
                  </a:cubicBezTo>
                  <a:cubicBezTo>
                    <a:pt x="6492" y="22050"/>
                    <a:pt x="6442" y="21925"/>
                    <a:pt x="6442" y="21724"/>
                  </a:cubicBezTo>
                  <a:cubicBezTo>
                    <a:pt x="6442" y="21023"/>
                    <a:pt x="6442" y="20321"/>
                    <a:pt x="6442" y="19569"/>
                  </a:cubicBezTo>
                  <a:close/>
                  <a:moveTo>
                    <a:pt x="7795" y="22476"/>
                  </a:moveTo>
                  <a:cubicBezTo>
                    <a:pt x="7896" y="22677"/>
                    <a:pt x="7820" y="22827"/>
                    <a:pt x="7795" y="23053"/>
                  </a:cubicBezTo>
                  <a:lnTo>
                    <a:pt x="3284" y="23053"/>
                  </a:lnTo>
                  <a:cubicBezTo>
                    <a:pt x="3209" y="22877"/>
                    <a:pt x="3184" y="22702"/>
                    <a:pt x="3234" y="22476"/>
                  </a:cubicBezTo>
                  <a:close/>
                  <a:moveTo>
                    <a:pt x="2911" y="23514"/>
                  </a:moveTo>
                  <a:cubicBezTo>
                    <a:pt x="3775" y="23514"/>
                    <a:pt x="4622" y="23539"/>
                    <a:pt x="5414" y="23554"/>
                  </a:cubicBezTo>
                  <a:cubicBezTo>
                    <a:pt x="6305" y="23540"/>
                    <a:pt x="7159" y="23519"/>
                    <a:pt x="7995" y="23519"/>
                  </a:cubicBezTo>
                  <a:cubicBezTo>
                    <a:pt x="8688" y="23519"/>
                    <a:pt x="9370" y="23534"/>
                    <a:pt x="10051" y="23579"/>
                  </a:cubicBezTo>
                  <a:cubicBezTo>
                    <a:pt x="10122" y="23579"/>
                    <a:pt x="10202" y="23570"/>
                    <a:pt x="10277" y="23570"/>
                  </a:cubicBezTo>
                  <a:cubicBezTo>
                    <a:pt x="10415" y="23570"/>
                    <a:pt x="10536" y="23601"/>
                    <a:pt x="10552" y="23780"/>
                  </a:cubicBezTo>
                  <a:cubicBezTo>
                    <a:pt x="10602" y="24080"/>
                    <a:pt x="10276" y="24055"/>
                    <a:pt x="10076" y="24080"/>
                  </a:cubicBezTo>
                  <a:cubicBezTo>
                    <a:pt x="8798" y="24281"/>
                    <a:pt x="7469" y="24306"/>
                    <a:pt x="6166" y="24306"/>
                  </a:cubicBezTo>
                  <a:cubicBezTo>
                    <a:pt x="5665" y="24306"/>
                    <a:pt x="5161" y="24311"/>
                    <a:pt x="4657" y="24311"/>
                  </a:cubicBezTo>
                  <a:cubicBezTo>
                    <a:pt x="3522" y="24311"/>
                    <a:pt x="2382" y="24287"/>
                    <a:pt x="1254" y="24130"/>
                  </a:cubicBezTo>
                  <a:cubicBezTo>
                    <a:pt x="978" y="24080"/>
                    <a:pt x="502" y="24181"/>
                    <a:pt x="527" y="23805"/>
                  </a:cubicBezTo>
                  <a:cubicBezTo>
                    <a:pt x="527" y="23581"/>
                    <a:pt x="667" y="23537"/>
                    <a:pt x="834" y="23537"/>
                  </a:cubicBezTo>
                  <a:cubicBezTo>
                    <a:pt x="945" y="23537"/>
                    <a:pt x="1069" y="23557"/>
                    <a:pt x="1171" y="23557"/>
                  </a:cubicBezTo>
                  <a:cubicBezTo>
                    <a:pt x="1191" y="23557"/>
                    <a:pt x="1211" y="23556"/>
                    <a:pt x="1229" y="23554"/>
                  </a:cubicBezTo>
                  <a:cubicBezTo>
                    <a:pt x="1789" y="23524"/>
                    <a:pt x="2354" y="23514"/>
                    <a:pt x="2911" y="23514"/>
                  </a:cubicBezTo>
                  <a:close/>
                  <a:moveTo>
                    <a:pt x="5966" y="24958"/>
                  </a:moveTo>
                  <a:lnTo>
                    <a:pt x="5966" y="26762"/>
                  </a:lnTo>
                  <a:lnTo>
                    <a:pt x="5063" y="26762"/>
                  </a:lnTo>
                  <a:lnTo>
                    <a:pt x="5063" y="24958"/>
                  </a:lnTo>
                  <a:close/>
                  <a:moveTo>
                    <a:pt x="7946" y="27213"/>
                  </a:moveTo>
                  <a:cubicBezTo>
                    <a:pt x="7946" y="27263"/>
                    <a:pt x="7946" y="27313"/>
                    <a:pt x="7946" y="27364"/>
                  </a:cubicBezTo>
                  <a:cubicBezTo>
                    <a:pt x="7131" y="27476"/>
                    <a:pt x="6323" y="27533"/>
                    <a:pt x="5518" y="27533"/>
                  </a:cubicBezTo>
                  <a:cubicBezTo>
                    <a:pt x="4713" y="27533"/>
                    <a:pt x="3911" y="27476"/>
                    <a:pt x="3109" y="27364"/>
                  </a:cubicBezTo>
                  <a:cubicBezTo>
                    <a:pt x="3109" y="27313"/>
                    <a:pt x="3109" y="27263"/>
                    <a:pt x="3109" y="27213"/>
                  </a:cubicBezTo>
                  <a:close/>
                  <a:moveTo>
                    <a:pt x="5496" y="0"/>
                  </a:moveTo>
                  <a:cubicBezTo>
                    <a:pt x="5453" y="0"/>
                    <a:pt x="5401" y="6"/>
                    <a:pt x="5339" y="20"/>
                  </a:cubicBezTo>
                  <a:lnTo>
                    <a:pt x="5339" y="596"/>
                  </a:lnTo>
                  <a:cubicBezTo>
                    <a:pt x="5339" y="2000"/>
                    <a:pt x="5314" y="3378"/>
                    <a:pt x="5339" y="4782"/>
                  </a:cubicBezTo>
                  <a:cubicBezTo>
                    <a:pt x="5364" y="5183"/>
                    <a:pt x="5239" y="5333"/>
                    <a:pt x="4813" y="5383"/>
                  </a:cubicBezTo>
                  <a:cubicBezTo>
                    <a:pt x="3961" y="5459"/>
                    <a:pt x="3785" y="5759"/>
                    <a:pt x="3885" y="6612"/>
                  </a:cubicBezTo>
                  <a:cubicBezTo>
                    <a:pt x="3911" y="6962"/>
                    <a:pt x="3835" y="7313"/>
                    <a:pt x="3835" y="7664"/>
                  </a:cubicBezTo>
                  <a:cubicBezTo>
                    <a:pt x="3685" y="7689"/>
                    <a:pt x="3560" y="7689"/>
                    <a:pt x="3434" y="7689"/>
                  </a:cubicBezTo>
                  <a:cubicBezTo>
                    <a:pt x="3328" y="7687"/>
                    <a:pt x="3230" y="7685"/>
                    <a:pt x="3139" y="7685"/>
                  </a:cubicBezTo>
                  <a:cubicBezTo>
                    <a:pt x="2236" y="7685"/>
                    <a:pt x="2019" y="7848"/>
                    <a:pt x="1906" y="9168"/>
                  </a:cubicBezTo>
                  <a:cubicBezTo>
                    <a:pt x="1780" y="10421"/>
                    <a:pt x="1680" y="11674"/>
                    <a:pt x="1680" y="12952"/>
                  </a:cubicBezTo>
                  <a:cubicBezTo>
                    <a:pt x="1630" y="15634"/>
                    <a:pt x="1580" y="18341"/>
                    <a:pt x="1530" y="21023"/>
                  </a:cubicBezTo>
                  <a:cubicBezTo>
                    <a:pt x="1504" y="21724"/>
                    <a:pt x="1755" y="22226"/>
                    <a:pt x="2256" y="22326"/>
                  </a:cubicBezTo>
                  <a:cubicBezTo>
                    <a:pt x="2783" y="22401"/>
                    <a:pt x="2783" y="22677"/>
                    <a:pt x="2708" y="23103"/>
                  </a:cubicBezTo>
                  <a:cubicBezTo>
                    <a:pt x="2006" y="23128"/>
                    <a:pt x="1329" y="23153"/>
                    <a:pt x="652" y="23203"/>
                  </a:cubicBezTo>
                  <a:cubicBezTo>
                    <a:pt x="301" y="23228"/>
                    <a:pt x="101" y="23454"/>
                    <a:pt x="51" y="23805"/>
                  </a:cubicBezTo>
                  <a:cubicBezTo>
                    <a:pt x="1" y="24105"/>
                    <a:pt x="176" y="24306"/>
                    <a:pt x="477" y="24406"/>
                  </a:cubicBezTo>
                  <a:cubicBezTo>
                    <a:pt x="677" y="24481"/>
                    <a:pt x="878" y="24506"/>
                    <a:pt x="1103" y="24531"/>
                  </a:cubicBezTo>
                  <a:cubicBezTo>
                    <a:pt x="2156" y="24682"/>
                    <a:pt x="3209" y="24632"/>
                    <a:pt x="4286" y="24682"/>
                  </a:cubicBezTo>
                  <a:cubicBezTo>
                    <a:pt x="4317" y="24682"/>
                    <a:pt x="4346" y="24681"/>
                    <a:pt x="4375" y="24681"/>
                  </a:cubicBezTo>
                  <a:cubicBezTo>
                    <a:pt x="4562" y="24681"/>
                    <a:pt x="4713" y="24700"/>
                    <a:pt x="4713" y="24983"/>
                  </a:cubicBezTo>
                  <a:cubicBezTo>
                    <a:pt x="4687" y="25559"/>
                    <a:pt x="4713" y="26135"/>
                    <a:pt x="4713" y="26737"/>
                  </a:cubicBezTo>
                  <a:cubicBezTo>
                    <a:pt x="4211" y="26762"/>
                    <a:pt x="3735" y="26787"/>
                    <a:pt x="3259" y="26862"/>
                  </a:cubicBezTo>
                  <a:cubicBezTo>
                    <a:pt x="2983" y="26887"/>
                    <a:pt x="2682" y="26988"/>
                    <a:pt x="2657" y="27313"/>
                  </a:cubicBezTo>
                  <a:cubicBezTo>
                    <a:pt x="2657" y="27664"/>
                    <a:pt x="2983" y="27739"/>
                    <a:pt x="3259" y="27765"/>
                  </a:cubicBezTo>
                  <a:cubicBezTo>
                    <a:pt x="4011" y="27840"/>
                    <a:pt x="4763" y="27877"/>
                    <a:pt x="5515" y="27877"/>
                  </a:cubicBezTo>
                  <a:cubicBezTo>
                    <a:pt x="6266" y="27877"/>
                    <a:pt x="7018" y="27840"/>
                    <a:pt x="7770" y="27765"/>
                  </a:cubicBezTo>
                  <a:cubicBezTo>
                    <a:pt x="8046" y="27739"/>
                    <a:pt x="8372" y="27689"/>
                    <a:pt x="8372" y="27364"/>
                  </a:cubicBezTo>
                  <a:cubicBezTo>
                    <a:pt x="8397" y="26963"/>
                    <a:pt x="8021" y="26887"/>
                    <a:pt x="7720" y="26837"/>
                  </a:cubicBezTo>
                  <a:cubicBezTo>
                    <a:pt x="7294" y="26762"/>
                    <a:pt x="6843" y="26762"/>
                    <a:pt x="6342" y="26737"/>
                  </a:cubicBezTo>
                  <a:cubicBezTo>
                    <a:pt x="6342" y="26135"/>
                    <a:pt x="6342" y="25584"/>
                    <a:pt x="6342" y="25033"/>
                  </a:cubicBezTo>
                  <a:cubicBezTo>
                    <a:pt x="6342" y="24782"/>
                    <a:pt x="6417" y="24657"/>
                    <a:pt x="6692" y="24657"/>
                  </a:cubicBezTo>
                  <a:cubicBezTo>
                    <a:pt x="6843" y="24665"/>
                    <a:pt x="6996" y="24668"/>
                    <a:pt x="7151" y="24668"/>
                  </a:cubicBezTo>
                  <a:cubicBezTo>
                    <a:pt x="7461" y="24668"/>
                    <a:pt x="7779" y="24657"/>
                    <a:pt x="8096" y="24657"/>
                  </a:cubicBezTo>
                  <a:cubicBezTo>
                    <a:pt x="8873" y="24632"/>
                    <a:pt x="9650" y="24607"/>
                    <a:pt x="10402" y="24481"/>
                  </a:cubicBezTo>
                  <a:cubicBezTo>
                    <a:pt x="10753" y="24406"/>
                    <a:pt x="11053" y="24206"/>
                    <a:pt x="11003" y="23780"/>
                  </a:cubicBezTo>
                  <a:cubicBezTo>
                    <a:pt x="10928" y="23379"/>
                    <a:pt x="10677" y="23203"/>
                    <a:pt x="10276" y="23203"/>
                  </a:cubicBezTo>
                  <a:cubicBezTo>
                    <a:pt x="9625" y="23178"/>
                    <a:pt x="8973" y="23128"/>
                    <a:pt x="8297" y="23078"/>
                  </a:cubicBezTo>
                  <a:cubicBezTo>
                    <a:pt x="8372" y="22802"/>
                    <a:pt x="8121" y="22476"/>
                    <a:pt x="8597" y="22376"/>
                  </a:cubicBezTo>
                  <a:cubicBezTo>
                    <a:pt x="9274" y="22201"/>
                    <a:pt x="9550" y="21825"/>
                    <a:pt x="9525" y="21073"/>
                  </a:cubicBezTo>
                  <a:cubicBezTo>
                    <a:pt x="9474" y="17840"/>
                    <a:pt x="9424" y="14632"/>
                    <a:pt x="9324" y="11399"/>
                  </a:cubicBezTo>
                  <a:cubicBezTo>
                    <a:pt x="9299" y="10446"/>
                    <a:pt x="9199" y="9494"/>
                    <a:pt x="9073" y="8541"/>
                  </a:cubicBezTo>
                  <a:cubicBezTo>
                    <a:pt x="8973" y="7915"/>
                    <a:pt x="8748" y="7739"/>
                    <a:pt x="8096" y="7714"/>
                  </a:cubicBezTo>
                  <a:cubicBezTo>
                    <a:pt x="7795" y="7714"/>
                    <a:pt x="7520" y="7689"/>
                    <a:pt x="7219" y="7664"/>
                  </a:cubicBezTo>
                  <a:cubicBezTo>
                    <a:pt x="7244" y="7213"/>
                    <a:pt x="7093" y="6762"/>
                    <a:pt x="7194" y="6311"/>
                  </a:cubicBezTo>
                  <a:cubicBezTo>
                    <a:pt x="7294" y="5860"/>
                    <a:pt x="7043" y="5634"/>
                    <a:pt x="6642" y="5459"/>
                  </a:cubicBezTo>
                  <a:cubicBezTo>
                    <a:pt x="6342" y="5333"/>
                    <a:pt x="5991" y="5434"/>
                    <a:pt x="5690" y="5233"/>
                  </a:cubicBezTo>
                  <a:lnTo>
                    <a:pt x="5690" y="4732"/>
                  </a:lnTo>
                  <a:cubicBezTo>
                    <a:pt x="5690" y="3303"/>
                    <a:pt x="5690" y="1850"/>
                    <a:pt x="5690" y="396"/>
                  </a:cubicBezTo>
                  <a:cubicBezTo>
                    <a:pt x="5690" y="245"/>
                    <a:pt x="5765" y="0"/>
                    <a:pt x="549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41875" y="1557050"/>
              <a:ext cx="10050" cy="39500"/>
            </a:xfrm>
            <a:custGeom>
              <a:avLst/>
              <a:gdLst/>
              <a:ahLst/>
              <a:cxnLst/>
              <a:rect l="l" t="t" r="r" b="b"/>
              <a:pathLst>
                <a:path w="402" h="1580" extrusionOk="0">
                  <a:moveTo>
                    <a:pt x="226" y="0"/>
                  </a:moveTo>
                  <a:cubicBezTo>
                    <a:pt x="50" y="526"/>
                    <a:pt x="0" y="1053"/>
                    <a:pt x="226" y="1579"/>
                  </a:cubicBezTo>
                  <a:cubicBezTo>
                    <a:pt x="401" y="1028"/>
                    <a:pt x="401" y="501"/>
                    <a:pt x="22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62550" y="1583975"/>
              <a:ext cx="30100" cy="19475"/>
            </a:xfrm>
            <a:custGeom>
              <a:avLst/>
              <a:gdLst/>
              <a:ahLst/>
              <a:cxnLst/>
              <a:rect l="l" t="t" r="r" b="b"/>
              <a:pathLst>
                <a:path w="1204" h="779" extrusionOk="0">
                  <a:moveTo>
                    <a:pt x="1203" y="1"/>
                  </a:moveTo>
                  <a:lnTo>
                    <a:pt x="1203" y="1"/>
                  </a:lnTo>
                  <a:cubicBezTo>
                    <a:pt x="727" y="252"/>
                    <a:pt x="226" y="277"/>
                    <a:pt x="0" y="753"/>
                  </a:cubicBezTo>
                  <a:cubicBezTo>
                    <a:pt x="59" y="770"/>
                    <a:pt x="121" y="778"/>
                    <a:pt x="185" y="778"/>
                  </a:cubicBezTo>
                  <a:cubicBezTo>
                    <a:pt x="584" y="778"/>
                    <a:pt x="1052" y="455"/>
                    <a:pt x="120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96750" y="1584600"/>
              <a:ext cx="29475" cy="18775"/>
            </a:xfrm>
            <a:custGeom>
              <a:avLst/>
              <a:gdLst/>
              <a:ahLst/>
              <a:cxnLst/>
              <a:rect l="l" t="t" r="r" b="b"/>
              <a:pathLst>
                <a:path w="1179" h="751" extrusionOk="0">
                  <a:moveTo>
                    <a:pt x="1" y="1"/>
                  </a:moveTo>
                  <a:lnTo>
                    <a:pt x="1" y="1"/>
                  </a:lnTo>
                  <a:cubicBezTo>
                    <a:pt x="164" y="451"/>
                    <a:pt x="611" y="750"/>
                    <a:pt x="961" y="750"/>
                  </a:cubicBezTo>
                  <a:cubicBezTo>
                    <a:pt x="1040" y="750"/>
                    <a:pt x="1114" y="735"/>
                    <a:pt x="1179" y="703"/>
                  </a:cubicBezTo>
                  <a:cubicBezTo>
                    <a:pt x="878" y="352"/>
                    <a:pt x="502" y="151"/>
                    <a:pt x="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94875" y="1625975"/>
              <a:ext cx="24475" cy="17200"/>
            </a:xfrm>
            <a:custGeom>
              <a:avLst/>
              <a:gdLst/>
              <a:ahLst/>
              <a:cxnLst/>
              <a:rect l="l" t="t" r="r" b="b"/>
              <a:pathLst>
                <a:path w="979" h="688" extrusionOk="0">
                  <a:moveTo>
                    <a:pt x="978" y="0"/>
                  </a:moveTo>
                  <a:cubicBezTo>
                    <a:pt x="527" y="150"/>
                    <a:pt x="226" y="276"/>
                    <a:pt x="1" y="652"/>
                  </a:cubicBezTo>
                  <a:cubicBezTo>
                    <a:pt x="86" y="675"/>
                    <a:pt x="168" y="688"/>
                    <a:pt x="246" y="688"/>
                  </a:cubicBezTo>
                  <a:cubicBezTo>
                    <a:pt x="578" y="688"/>
                    <a:pt x="836" y="467"/>
                    <a:pt x="978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71325" y="1627225"/>
              <a:ext cx="25075" cy="15650"/>
            </a:xfrm>
            <a:custGeom>
              <a:avLst/>
              <a:gdLst/>
              <a:ahLst/>
              <a:cxnLst/>
              <a:rect l="l" t="t" r="r" b="b"/>
              <a:pathLst>
                <a:path w="1003" h="626" extrusionOk="0">
                  <a:moveTo>
                    <a:pt x="0" y="0"/>
                  </a:moveTo>
                  <a:lnTo>
                    <a:pt x="0" y="0"/>
                  </a:lnTo>
                  <a:cubicBezTo>
                    <a:pt x="85" y="402"/>
                    <a:pt x="330" y="625"/>
                    <a:pt x="750" y="625"/>
                  </a:cubicBezTo>
                  <a:cubicBezTo>
                    <a:pt x="828" y="625"/>
                    <a:pt x="912" y="617"/>
                    <a:pt x="1003" y="602"/>
                  </a:cubicBezTo>
                  <a:cubicBezTo>
                    <a:pt x="652" y="276"/>
                    <a:pt x="401" y="50"/>
                    <a:pt x="0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7325" y="1857125"/>
              <a:ext cx="32000" cy="31850"/>
            </a:xfrm>
            <a:custGeom>
              <a:avLst/>
              <a:gdLst/>
              <a:ahLst/>
              <a:cxnLst/>
              <a:rect l="l" t="t" r="r" b="b"/>
              <a:pathLst>
                <a:path w="1280" h="1274" extrusionOk="0">
                  <a:moveTo>
                    <a:pt x="947" y="1"/>
                  </a:moveTo>
                  <a:cubicBezTo>
                    <a:pt x="681" y="1"/>
                    <a:pt x="725" y="309"/>
                    <a:pt x="652" y="478"/>
                  </a:cubicBezTo>
                  <a:cubicBezTo>
                    <a:pt x="548" y="432"/>
                    <a:pt x="454" y="396"/>
                    <a:pt x="369" y="396"/>
                  </a:cubicBezTo>
                  <a:cubicBezTo>
                    <a:pt x="270" y="396"/>
                    <a:pt x="182" y="444"/>
                    <a:pt x="101" y="579"/>
                  </a:cubicBezTo>
                  <a:cubicBezTo>
                    <a:pt x="1" y="804"/>
                    <a:pt x="51" y="1030"/>
                    <a:pt x="201" y="1180"/>
                  </a:cubicBezTo>
                  <a:cubicBezTo>
                    <a:pt x="284" y="1246"/>
                    <a:pt x="355" y="1274"/>
                    <a:pt x="417" y="1274"/>
                  </a:cubicBezTo>
                  <a:cubicBezTo>
                    <a:pt x="545" y="1274"/>
                    <a:pt x="635" y="1156"/>
                    <a:pt x="703" y="1005"/>
                  </a:cubicBezTo>
                  <a:cubicBezTo>
                    <a:pt x="719" y="938"/>
                    <a:pt x="747" y="916"/>
                    <a:pt x="786" y="916"/>
                  </a:cubicBezTo>
                  <a:cubicBezTo>
                    <a:pt x="806" y="916"/>
                    <a:pt x="828" y="921"/>
                    <a:pt x="853" y="930"/>
                  </a:cubicBezTo>
                  <a:cubicBezTo>
                    <a:pt x="918" y="949"/>
                    <a:pt x="973" y="957"/>
                    <a:pt x="1019" y="957"/>
                  </a:cubicBezTo>
                  <a:cubicBezTo>
                    <a:pt x="1273" y="957"/>
                    <a:pt x="1258" y="695"/>
                    <a:pt x="1279" y="504"/>
                  </a:cubicBezTo>
                  <a:cubicBezTo>
                    <a:pt x="1279" y="303"/>
                    <a:pt x="1279" y="27"/>
                    <a:pt x="978" y="2"/>
                  </a:cubicBezTo>
                  <a:cubicBezTo>
                    <a:pt x="967" y="1"/>
                    <a:pt x="957" y="1"/>
                    <a:pt x="94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88600" y="1931725"/>
              <a:ext cx="16325" cy="23875"/>
            </a:xfrm>
            <a:custGeom>
              <a:avLst/>
              <a:gdLst/>
              <a:ahLst/>
              <a:cxnLst/>
              <a:rect l="l" t="t" r="r" b="b"/>
              <a:pathLst>
                <a:path w="653" h="955" extrusionOk="0">
                  <a:moveTo>
                    <a:pt x="302" y="1"/>
                  </a:moveTo>
                  <a:cubicBezTo>
                    <a:pt x="26" y="1"/>
                    <a:pt x="26" y="226"/>
                    <a:pt x="26" y="427"/>
                  </a:cubicBezTo>
                  <a:cubicBezTo>
                    <a:pt x="26" y="652"/>
                    <a:pt x="1" y="928"/>
                    <a:pt x="277" y="953"/>
                  </a:cubicBezTo>
                  <a:cubicBezTo>
                    <a:pt x="289" y="954"/>
                    <a:pt x="302" y="955"/>
                    <a:pt x="313" y="955"/>
                  </a:cubicBezTo>
                  <a:cubicBezTo>
                    <a:pt x="597" y="955"/>
                    <a:pt x="529" y="669"/>
                    <a:pt x="577" y="452"/>
                  </a:cubicBezTo>
                  <a:cubicBezTo>
                    <a:pt x="527" y="301"/>
                    <a:pt x="653" y="1"/>
                    <a:pt x="302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151088" y="4110765"/>
            <a:ext cx="902327" cy="488286"/>
            <a:chOff x="4936850" y="4568865"/>
            <a:chExt cx="902327" cy="488286"/>
          </a:xfrm>
        </p:grpSpPr>
        <p:sp>
          <p:nvSpPr>
            <p:cNvPr id="54" name="Google Shape;54;p2"/>
            <p:cNvSpPr/>
            <p:nvPr/>
          </p:nvSpPr>
          <p:spPr>
            <a:xfrm>
              <a:off x="4974926" y="4959493"/>
              <a:ext cx="44127" cy="42943"/>
            </a:xfrm>
            <a:custGeom>
              <a:avLst/>
              <a:gdLst/>
              <a:ahLst/>
              <a:cxnLst/>
              <a:rect l="l" t="t" r="r" b="b"/>
              <a:pathLst>
                <a:path w="671" h="653" extrusionOk="0">
                  <a:moveTo>
                    <a:pt x="1" y="1"/>
                  </a:moveTo>
                  <a:cubicBezTo>
                    <a:pt x="99" y="295"/>
                    <a:pt x="358" y="509"/>
                    <a:pt x="670" y="652"/>
                  </a:cubicBezTo>
                  <a:cubicBezTo>
                    <a:pt x="429" y="465"/>
                    <a:pt x="197" y="242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938560" y="4568865"/>
              <a:ext cx="772118" cy="279819"/>
            </a:xfrm>
            <a:custGeom>
              <a:avLst/>
              <a:gdLst/>
              <a:ahLst/>
              <a:cxnLst/>
              <a:rect l="l" t="t" r="r" b="b"/>
              <a:pathLst>
                <a:path w="11741" h="4255" extrusionOk="0">
                  <a:moveTo>
                    <a:pt x="8871" y="0"/>
                  </a:moveTo>
                  <a:cubicBezTo>
                    <a:pt x="8173" y="0"/>
                    <a:pt x="7474" y="84"/>
                    <a:pt x="6834" y="178"/>
                  </a:cubicBezTo>
                  <a:cubicBezTo>
                    <a:pt x="4854" y="472"/>
                    <a:pt x="2936" y="1097"/>
                    <a:pt x="1223" y="2140"/>
                  </a:cubicBezTo>
                  <a:cubicBezTo>
                    <a:pt x="563" y="2533"/>
                    <a:pt x="108" y="3104"/>
                    <a:pt x="10" y="3871"/>
                  </a:cubicBezTo>
                  <a:cubicBezTo>
                    <a:pt x="1" y="4005"/>
                    <a:pt x="1" y="4130"/>
                    <a:pt x="28" y="4255"/>
                  </a:cubicBezTo>
                  <a:cubicBezTo>
                    <a:pt x="153" y="3702"/>
                    <a:pt x="590" y="3256"/>
                    <a:pt x="1125" y="2952"/>
                  </a:cubicBezTo>
                  <a:cubicBezTo>
                    <a:pt x="2142" y="2372"/>
                    <a:pt x="3293" y="2087"/>
                    <a:pt x="4417" y="1819"/>
                  </a:cubicBezTo>
                  <a:cubicBezTo>
                    <a:pt x="5407" y="1570"/>
                    <a:pt x="6433" y="1418"/>
                    <a:pt x="7441" y="1293"/>
                  </a:cubicBezTo>
                  <a:cubicBezTo>
                    <a:pt x="8360" y="1168"/>
                    <a:pt x="9243" y="963"/>
                    <a:pt x="10153" y="820"/>
                  </a:cubicBezTo>
                  <a:cubicBezTo>
                    <a:pt x="10492" y="765"/>
                    <a:pt x="10828" y="731"/>
                    <a:pt x="11151" y="731"/>
                  </a:cubicBezTo>
                  <a:cubicBezTo>
                    <a:pt x="11354" y="731"/>
                    <a:pt x="11551" y="745"/>
                    <a:pt x="11741" y="776"/>
                  </a:cubicBezTo>
                  <a:cubicBezTo>
                    <a:pt x="10918" y="181"/>
                    <a:pt x="9896" y="0"/>
                    <a:pt x="887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36850" y="4616871"/>
              <a:ext cx="902327" cy="440280"/>
            </a:xfrm>
            <a:custGeom>
              <a:avLst/>
              <a:gdLst/>
              <a:ahLst/>
              <a:cxnLst/>
              <a:rect l="l" t="t" r="r" b="b"/>
              <a:pathLst>
                <a:path w="13721" h="6695" extrusionOk="0">
                  <a:moveTo>
                    <a:pt x="11278" y="309"/>
                  </a:moveTo>
                  <a:cubicBezTo>
                    <a:pt x="11753" y="309"/>
                    <a:pt x="12136" y="428"/>
                    <a:pt x="12436" y="661"/>
                  </a:cubicBezTo>
                  <a:cubicBezTo>
                    <a:pt x="12802" y="938"/>
                    <a:pt x="13043" y="1375"/>
                    <a:pt x="13168" y="1955"/>
                  </a:cubicBezTo>
                  <a:cubicBezTo>
                    <a:pt x="13578" y="3766"/>
                    <a:pt x="11633" y="4729"/>
                    <a:pt x="10215" y="5166"/>
                  </a:cubicBezTo>
                  <a:cubicBezTo>
                    <a:pt x="8930" y="5568"/>
                    <a:pt x="7592" y="5701"/>
                    <a:pt x="6281" y="5996"/>
                  </a:cubicBezTo>
                  <a:cubicBezTo>
                    <a:pt x="5527" y="6170"/>
                    <a:pt x="4732" y="6362"/>
                    <a:pt x="3952" y="6362"/>
                  </a:cubicBezTo>
                  <a:cubicBezTo>
                    <a:pt x="3494" y="6362"/>
                    <a:pt x="3041" y="6296"/>
                    <a:pt x="2605" y="6121"/>
                  </a:cubicBezTo>
                  <a:cubicBezTo>
                    <a:pt x="2578" y="6103"/>
                    <a:pt x="2543" y="6085"/>
                    <a:pt x="2498" y="6076"/>
                  </a:cubicBezTo>
                  <a:lnTo>
                    <a:pt x="2489" y="6076"/>
                  </a:lnTo>
                  <a:cubicBezTo>
                    <a:pt x="2480" y="6076"/>
                    <a:pt x="2480" y="6067"/>
                    <a:pt x="2471" y="6067"/>
                  </a:cubicBezTo>
                  <a:cubicBezTo>
                    <a:pt x="2444" y="6058"/>
                    <a:pt x="2427" y="6049"/>
                    <a:pt x="2400" y="6040"/>
                  </a:cubicBezTo>
                  <a:cubicBezTo>
                    <a:pt x="2375" y="6026"/>
                    <a:pt x="2351" y="6019"/>
                    <a:pt x="2328" y="6019"/>
                  </a:cubicBezTo>
                  <a:cubicBezTo>
                    <a:pt x="2309" y="6019"/>
                    <a:pt x="2291" y="6024"/>
                    <a:pt x="2275" y="6032"/>
                  </a:cubicBezTo>
                  <a:cubicBezTo>
                    <a:pt x="1365" y="5773"/>
                    <a:pt x="348" y="4658"/>
                    <a:pt x="339" y="3757"/>
                  </a:cubicBezTo>
                  <a:cubicBezTo>
                    <a:pt x="330" y="2820"/>
                    <a:pt x="1659" y="2303"/>
                    <a:pt x="2364" y="2035"/>
                  </a:cubicBezTo>
                  <a:cubicBezTo>
                    <a:pt x="4487" y="1232"/>
                    <a:pt x="6744" y="1116"/>
                    <a:pt x="8948" y="688"/>
                  </a:cubicBezTo>
                  <a:cubicBezTo>
                    <a:pt x="9635" y="554"/>
                    <a:pt x="10304" y="385"/>
                    <a:pt x="11000" y="322"/>
                  </a:cubicBezTo>
                  <a:cubicBezTo>
                    <a:pt x="11096" y="314"/>
                    <a:pt x="11189" y="309"/>
                    <a:pt x="11278" y="309"/>
                  </a:cubicBezTo>
                  <a:close/>
                  <a:moveTo>
                    <a:pt x="11177" y="1"/>
                  </a:moveTo>
                  <a:cubicBezTo>
                    <a:pt x="10854" y="1"/>
                    <a:pt x="10518" y="35"/>
                    <a:pt x="10179" y="90"/>
                  </a:cubicBezTo>
                  <a:cubicBezTo>
                    <a:pt x="9269" y="233"/>
                    <a:pt x="8386" y="438"/>
                    <a:pt x="7467" y="563"/>
                  </a:cubicBezTo>
                  <a:cubicBezTo>
                    <a:pt x="6459" y="688"/>
                    <a:pt x="5433" y="840"/>
                    <a:pt x="4443" y="1080"/>
                  </a:cubicBezTo>
                  <a:cubicBezTo>
                    <a:pt x="3319" y="1357"/>
                    <a:pt x="2168" y="1642"/>
                    <a:pt x="1151" y="2222"/>
                  </a:cubicBezTo>
                  <a:cubicBezTo>
                    <a:pt x="616" y="2526"/>
                    <a:pt x="179" y="2972"/>
                    <a:pt x="54" y="3525"/>
                  </a:cubicBezTo>
                  <a:cubicBezTo>
                    <a:pt x="0" y="3739"/>
                    <a:pt x="0" y="3971"/>
                    <a:pt x="54" y="4212"/>
                  </a:cubicBezTo>
                  <a:cubicBezTo>
                    <a:pt x="134" y="4551"/>
                    <a:pt x="321" y="4899"/>
                    <a:pt x="580" y="5211"/>
                  </a:cubicBezTo>
                  <a:cubicBezTo>
                    <a:pt x="776" y="5452"/>
                    <a:pt x="1008" y="5675"/>
                    <a:pt x="1249" y="5862"/>
                  </a:cubicBezTo>
                  <a:cubicBezTo>
                    <a:pt x="1615" y="6130"/>
                    <a:pt x="2007" y="6335"/>
                    <a:pt x="2382" y="6397"/>
                  </a:cubicBezTo>
                  <a:cubicBezTo>
                    <a:pt x="2893" y="6614"/>
                    <a:pt x="3420" y="6695"/>
                    <a:pt x="3953" y="6695"/>
                  </a:cubicBezTo>
                  <a:cubicBezTo>
                    <a:pt x="4760" y="6695"/>
                    <a:pt x="5580" y="6509"/>
                    <a:pt x="6370" y="6326"/>
                  </a:cubicBezTo>
                  <a:cubicBezTo>
                    <a:pt x="8118" y="5925"/>
                    <a:pt x="9938" y="5782"/>
                    <a:pt x="11580" y="5006"/>
                  </a:cubicBezTo>
                  <a:cubicBezTo>
                    <a:pt x="12882" y="4390"/>
                    <a:pt x="13721" y="3337"/>
                    <a:pt x="13498" y="1865"/>
                  </a:cubicBezTo>
                  <a:cubicBezTo>
                    <a:pt x="13328" y="697"/>
                    <a:pt x="12641" y="188"/>
                    <a:pt x="11767" y="46"/>
                  </a:cubicBezTo>
                  <a:cubicBezTo>
                    <a:pt x="11577" y="15"/>
                    <a:pt x="11380" y="1"/>
                    <a:pt x="1117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01412" y="4705387"/>
              <a:ext cx="352092" cy="284357"/>
            </a:xfrm>
            <a:custGeom>
              <a:avLst/>
              <a:gdLst/>
              <a:ahLst/>
              <a:cxnLst/>
              <a:rect l="l" t="t" r="r" b="b"/>
              <a:pathLst>
                <a:path w="5354" h="4324" extrusionOk="0">
                  <a:moveTo>
                    <a:pt x="4407" y="350"/>
                  </a:moveTo>
                  <a:cubicBezTo>
                    <a:pt x="4434" y="582"/>
                    <a:pt x="4470" y="805"/>
                    <a:pt x="4497" y="1028"/>
                  </a:cubicBezTo>
                  <a:cubicBezTo>
                    <a:pt x="4604" y="1768"/>
                    <a:pt x="4746" y="2500"/>
                    <a:pt x="4970" y="3214"/>
                  </a:cubicBezTo>
                  <a:cubicBezTo>
                    <a:pt x="4372" y="3428"/>
                    <a:pt x="3729" y="3481"/>
                    <a:pt x="3114" y="3606"/>
                  </a:cubicBezTo>
                  <a:cubicBezTo>
                    <a:pt x="2498" y="3731"/>
                    <a:pt x="1883" y="3847"/>
                    <a:pt x="1267" y="3981"/>
                  </a:cubicBezTo>
                  <a:cubicBezTo>
                    <a:pt x="1160" y="3517"/>
                    <a:pt x="946" y="3071"/>
                    <a:pt x="830" y="2598"/>
                  </a:cubicBezTo>
                  <a:cubicBezTo>
                    <a:pt x="759" y="2304"/>
                    <a:pt x="732" y="2000"/>
                    <a:pt x="661" y="1697"/>
                  </a:cubicBezTo>
                  <a:cubicBezTo>
                    <a:pt x="607" y="1474"/>
                    <a:pt x="429" y="1260"/>
                    <a:pt x="366" y="1037"/>
                  </a:cubicBezTo>
                  <a:cubicBezTo>
                    <a:pt x="1241" y="912"/>
                    <a:pt x="2115" y="734"/>
                    <a:pt x="2989" y="582"/>
                  </a:cubicBezTo>
                  <a:cubicBezTo>
                    <a:pt x="3462" y="493"/>
                    <a:pt x="3935" y="412"/>
                    <a:pt x="4407" y="350"/>
                  </a:cubicBezTo>
                  <a:close/>
                  <a:moveTo>
                    <a:pt x="4530" y="1"/>
                  </a:moveTo>
                  <a:cubicBezTo>
                    <a:pt x="4522" y="1"/>
                    <a:pt x="4514" y="1"/>
                    <a:pt x="4506" y="2"/>
                  </a:cubicBezTo>
                  <a:cubicBezTo>
                    <a:pt x="3051" y="172"/>
                    <a:pt x="1624" y="519"/>
                    <a:pt x="170" y="725"/>
                  </a:cubicBezTo>
                  <a:cubicBezTo>
                    <a:pt x="116" y="734"/>
                    <a:pt x="81" y="760"/>
                    <a:pt x="63" y="796"/>
                  </a:cubicBezTo>
                  <a:cubicBezTo>
                    <a:pt x="27" y="823"/>
                    <a:pt x="0" y="867"/>
                    <a:pt x="9" y="921"/>
                  </a:cubicBezTo>
                  <a:cubicBezTo>
                    <a:pt x="18" y="1081"/>
                    <a:pt x="54" y="1206"/>
                    <a:pt x="134" y="1340"/>
                  </a:cubicBezTo>
                  <a:cubicBezTo>
                    <a:pt x="134" y="1358"/>
                    <a:pt x="143" y="1367"/>
                    <a:pt x="152" y="1385"/>
                  </a:cubicBezTo>
                  <a:cubicBezTo>
                    <a:pt x="313" y="1688"/>
                    <a:pt x="384" y="1991"/>
                    <a:pt x="447" y="2321"/>
                  </a:cubicBezTo>
                  <a:cubicBezTo>
                    <a:pt x="500" y="2616"/>
                    <a:pt x="554" y="2901"/>
                    <a:pt x="625" y="3196"/>
                  </a:cubicBezTo>
                  <a:cubicBezTo>
                    <a:pt x="705" y="3535"/>
                    <a:pt x="902" y="3847"/>
                    <a:pt x="964" y="4195"/>
                  </a:cubicBezTo>
                  <a:cubicBezTo>
                    <a:pt x="983" y="4280"/>
                    <a:pt x="1046" y="4317"/>
                    <a:pt x="1113" y="4317"/>
                  </a:cubicBezTo>
                  <a:cubicBezTo>
                    <a:pt x="1137" y="4317"/>
                    <a:pt x="1163" y="4312"/>
                    <a:pt x="1187" y="4302"/>
                  </a:cubicBezTo>
                  <a:cubicBezTo>
                    <a:pt x="1207" y="4315"/>
                    <a:pt x="1231" y="4323"/>
                    <a:pt x="1260" y="4323"/>
                  </a:cubicBezTo>
                  <a:cubicBezTo>
                    <a:pt x="1271" y="4323"/>
                    <a:pt x="1282" y="4322"/>
                    <a:pt x="1294" y="4320"/>
                  </a:cubicBezTo>
                  <a:cubicBezTo>
                    <a:pt x="2008" y="4168"/>
                    <a:pt x="2721" y="4034"/>
                    <a:pt x="3435" y="3892"/>
                  </a:cubicBezTo>
                  <a:cubicBezTo>
                    <a:pt x="4042" y="3767"/>
                    <a:pt x="4648" y="3704"/>
                    <a:pt x="5219" y="3481"/>
                  </a:cubicBezTo>
                  <a:cubicBezTo>
                    <a:pt x="5264" y="3463"/>
                    <a:pt x="5291" y="3437"/>
                    <a:pt x="5300" y="3410"/>
                  </a:cubicBezTo>
                  <a:cubicBezTo>
                    <a:pt x="5335" y="3374"/>
                    <a:pt x="5353" y="3321"/>
                    <a:pt x="5335" y="3258"/>
                  </a:cubicBezTo>
                  <a:cubicBezTo>
                    <a:pt x="5112" y="2589"/>
                    <a:pt x="4970" y="1902"/>
                    <a:pt x="4862" y="1206"/>
                  </a:cubicBezTo>
                  <a:cubicBezTo>
                    <a:pt x="4818" y="912"/>
                    <a:pt x="4782" y="609"/>
                    <a:pt x="4746" y="314"/>
                  </a:cubicBezTo>
                  <a:cubicBezTo>
                    <a:pt x="4746" y="279"/>
                    <a:pt x="4729" y="252"/>
                    <a:pt x="4711" y="225"/>
                  </a:cubicBezTo>
                  <a:cubicBezTo>
                    <a:pt x="4736" y="133"/>
                    <a:pt x="4658" y="1"/>
                    <a:pt x="453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92271" y="4961532"/>
              <a:ext cx="33276" cy="24661"/>
            </a:xfrm>
            <a:custGeom>
              <a:avLst/>
              <a:gdLst/>
              <a:ahLst/>
              <a:cxnLst/>
              <a:rect l="l" t="t" r="r" b="b"/>
              <a:pathLst>
                <a:path w="506" h="375" extrusionOk="0">
                  <a:moveTo>
                    <a:pt x="259" y="1"/>
                  </a:moveTo>
                  <a:cubicBezTo>
                    <a:pt x="141" y="1"/>
                    <a:pt x="1" y="172"/>
                    <a:pt x="95" y="273"/>
                  </a:cubicBezTo>
                  <a:cubicBezTo>
                    <a:pt x="166" y="345"/>
                    <a:pt x="238" y="375"/>
                    <a:pt x="297" y="375"/>
                  </a:cubicBezTo>
                  <a:cubicBezTo>
                    <a:pt x="436" y="375"/>
                    <a:pt x="505" y="208"/>
                    <a:pt x="336" y="32"/>
                  </a:cubicBezTo>
                  <a:cubicBezTo>
                    <a:pt x="314" y="10"/>
                    <a:pt x="287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126377" y="4954363"/>
              <a:ext cx="33144" cy="24529"/>
            </a:xfrm>
            <a:custGeom>
              <a:avLst/>
              <a:gdLst/>
              <a:ahLst/>
              <a:cxnLst/>
              <a:rect l="l" t="t" r="r" b="b"/>
              <a:pathLst>
                <a:path w="504" h="373" extrusionOk="0">
                  <a:moveTo>
                    <a:pt x="207" y="0"/>
                  </a:moveTo>
                  <a:cubicBezTo>
                    <a:pt x="68" y="0"/>
                    <a:pt x="0" y="169"/>
                    <a:pt x="169" y="338"/>
                  </a:cubicBezTo>
                  <a:cubicBezTo>
                    <a:pt x="192" y="362"/>
                    <a:pt x="220" y="373"/>
                    <a:pt x="248" y="373"/>
                  </a:cubicBezTo>
                  <a:cubicBezTo>
                    <a:pt x="366" y="373"/>
                    <a:pt x="503" y="199"/>
                    <a:pt x="410" y="106"/>
                  </a:cubicBezTo>
                  <a:cubicBezTo>
                    <a:pt x="338" y="31"/>
                    <a:pt x="266" y="0"/>
                    <a:pt x="20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57984" y="4936082"/>
              <a:ext cx="33407" cy="24792"/>
            </a:xfrm>
            <a:custGeom>
              <a:avLst/>
              <a:gdLst/>
              <a:ahLst/>
              <a:cxnLst/>
              <a:rect l="l" t="t" r="r" b="b"/>
              <a:pathLst>
                <a:path w="508" h="377" extrusionOk="0">
                  <a:moveTo>
                    <a:pt x="260" y="1"/>
                  </a:moveTo>
                  <a:cubicBezTo>
                    <a:pt x="138" y="1"/>
                    <a:pt x="1" y="176"/>
                    <a:pt x="94" y="277"/>
                  </a:cubicBezTo>
                  <a:cubicBezTo>
                    <a:pt x="165" y="347"/>
                    <a:pt x="235" y="376"/>
                    <a:pt x="294" y="376"/>
                  </a:cubicBezTo>
                  <a:cubicBezTo>
                    <a:pt x="435" y="376"/>
                    <a:pt x="508" y="206"/>
                    <a:pt x="344" y="36"/>
                  </a:cubicBezTo>
                  <a:cubicBezTo>
                    <a:pt x="319" y="11"/>
                    <a:pt x="290" y="1"/>
                    <a:pt x="26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44527" y="4905305"/>
              <a:ext cx="33605" cy="24332"/>
            </a:xfrm>
            <a:custGeom>
              <a:avLst/>
              <a:gdLst/>
              <a:ahLst/>
              <a:cxnLst/>
              <a:rect l="l" t="t" r="r" b="b"/>
              <a:pathLst>
                <a:path w="511" h="370" extrusionOk="0">
                  <a:moveTo>
                    <a:pt x="212" y="1"/>
                  </a:moveTo>
                  <a:cubicBezTo>
                    <a:pt x="73" y="1"/>
                    <a:pt x="1" y="165"/>
                    <a:pt x="170" y="334"/>
                  </a:cubicBezTo>
                  <a:cubicBezTo>
                    <a:pt x="192" y="359"/>
                    <a:pt x="220" y="369"/>
                    <a:pt x="250" y="369"/>
                  </a:cubicBezTo>
                  <a:cubicBezTo>
                    <a:pt x="369" y="369"/>
                    <a:pt x="511" y="195"/>
                    <a:pt x="411" y="102"/>
                  </a:cubicBezTo>
                  <a:cubicBezTo>
                    <a:pt x="341" y="30"/>
                    <a:pt x="270" y="1"/>
                    <a:pt x="2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69188" y="4850196"/>
              <a:ext cx="29330" cy="24595"/>
            </a:xfrm>
            <a:custGeom>
              <a:avLst/>
              <a:gdLst/>
              <a:ahLst/>
              <a:cxnLst/>
              <a:rect l="l" t="t" r="r" b="b"/>
              <a:pathLst>
                <a:path w="446" h="374" extrusionOk="0">
                  <a:moveTo>
                    <a:pt x="208" y="0"/>
                  </a:moveTo>
                  <a:cubicBezTo>
                    <a:pt x="69" y="0"/>
                    <a:pt x="0" y="167"/>
                    <a:pt x="169" y="343"/>
                  </a:cubicBezTo>
                  <a:cubicBezTo>
                    <a:pt x="191" y="364"/>
                    <a:pt x="218" y="374"/>
                    <a:pt x="245" y="374"/>
                  </a:cubicBezTo>
                  <a:cubicBezTo>
                    <a:pt x="319" y="374"/>
                    <a:pt x="402" y="307"/>
                    <a:pt x="428" y="235"/>
                  </a:cubicBezTo>
                  <a:cubicBezTo>
                    <a:pt x="446" y="200"/>
                    <a:pt x="446" y="164"/>
                    <a:pt x="437" y="137"/>
                  </a:cubicBezTo>
                  <a:cubicBezTo>
                    <a:pt x="428" y="119"/>
                    <a:pt x="419" y="111"/>
                    <a:pt x="410" y="102"/>
                  </a:cubicBezTo>
                  <a:cubicBezTo>
                    <a:pt x="339" y="30"/>
                    <a:pt x="267" y="0"/>
                    <a:pt x="2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130323" y="4794166"/>
              <a:ext cx="33276" cy="24595"/>
            </a:xfrm>
            <a:custGeom>
              <a:avLst/>
              <a:gdLst/>
              <a:ahLst/>
              <a:cxnLst/>
              <a:rect l="l" t="t" r="r" b="b"/>
              <a:pathLst>
                <a:path w="506" h="374" extrusionOk="0">
                  <a:moveTo>
                    <a:pt x="209" y="1"/>
                  </a:moveTo>
                  <a:cubicBezTo>
                    <a:pt x="70" y="1"/>
                    <a:pt x="0" y="169"/>
                    <a:pt x="163" y="338"/>
                  </a:cubicBezTo>
                  <a:cubicBezTo>
                    <a:pt x="187" y="363"/>
                    <a:pt x="216" y="373"/>
                    <a:pt x="246" y="373"/>
                  </a:cubicBezTo>
                  <a:cubicBezTo>
                    <a:pt x="368" y="373"/>
                    <a:pt x="506" y="199"/>
                    <a:pt x="412" y="106"/>
                  </a:cubicBezTo>
                  <a:cubicBezTo>
                    <a:pt x="340" y="31"/>
                    <a:pt x="268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116052" y="4879789"/>
              <a:ext cx="33342" cy="24266"/>
            </a:xfrm>
            <a:custGeom>
              <a:avLst/>
              <a:gdLst/>
              <a:ahLst/>
              <a:cxnLst/>
              <a:rect l="l" t="t" r="r" b="b"/>
              <a:pathLst>
                <a:path w="507" h="369" extrusionOk="0">
                  <a:moveTo>
                    <a:pt x="260" y="0"/>
                  </a:moveTo>
                  <a:cubicBezTo>
                    <a:pt x="138" y="0"/>
                    <a:pt x="1" y="174"/>
                    <a:pt x="94" y="267"/>
                  </a:cubicBezTo>
                  <a:cubicBezTo>
                    <a:pt x="166" y="339"/>
                    <a:pt x="238" y="369"/>
                    <a:pt x="297" y="369"/>
                  </a:cubicBezTo>
                  <a:cubicBezTo>
                    <a:pt x="437" y="369"/>
                    <a:pt x="507" y="204"/>
                    <a:pt x="344" y="35"/>
                  </a:cubicBezTo>
                  <a:cubicBezTo>
                    <a:pt x="319" y="11"/>
                    <a:pt x="290" y="0"/>
                    <a:pt x="26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50553" y="4896756"/>
              <a:ext cx="33539" cy="24332"/>
            </a:xfrm>
            <a:custGeom>
              <a:avLst/>
              <a:gdLst/>
              <a:ahLst/>
              <a:cxnLst/>
              <a:rect l="l" t="t" r="r" b="b"/>
              <a:pathLst>
                <a:path w="510" h="370" extrusionOk="0">
                  <a:moveTo>
                    <a:pt x="259" y="0"/>
                  </a:moveTo>
                  <a:cubicBezTo>
                    <a:pt x="139" y="0"/>
                    <a:pt x="0" y="168"/>
                    <a:pt x="100" y="268"/>
                  </a:cubicBezTo>
                  <a:cubicBezTo>
                    <a:pt x="169" y="340"/>
                    <a:pt x="240" y="370"/>
                    <a:pt x="299" y="370"/>
                  </a:cubicBezTo>
                  <a:cubicBezTo>
                    <a:pt x="437" y="370"/>
                    <a:pt x="510" y="205"/>
                    <a:pt x="341" y="36"/>
                  </a:cubicBezTo>
                  <a:cubicBezTo>
                    <a:pt x="317" y="11"/>
                    <a:pt x="289" y="0"/>
                    <a:pt x="25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77516" y="4828429"/>
              <a:ext cx="33670" cy="24661"/>
            </a:xfrm>
            <a:custGeom>
              <a:avLst/>
              <a:gdLst/>
              <a:ahLst/>
              <a:cxnLst/>
              <a:rect l="l" t="t" r="r" b="b"/>
              <a:pathLst>
                <a:path w="512" h="375" extrusionOk="0">
                  <a:moveTo>
                    <a:pt x="257" y="1"/>
                  </a:moveTo>
                  <a:cubicBezTo>
                    <a:pt x="124" y="1"/>
                    <a:pt x="0" y="172"/>
                    <a:pt x="118" y="290"/>
                  </a:cubicBezTo>
                  <a:lnTo>
                    <a:pt x="154" y="326"/>
                  </a:lnTo>
                  <a:cubicBezTo>
                    <a:pt x="188" y="360"/>
                    <a:pt x="228" y="375"/>
                    <a:pt x="266" y="375"/>
                  </a:cubicBezTo>
                  <a:cubicBezTo>
                    <a:pt x="395" y="375"/>
                    <a:pt x="512" y="209"/>
                    <a:pt x="395" y="85"/>
                  </a:cubicBezTo>
                  <a:lnTo>
                    <a:pt x="368" y="49"/>
                  </a:lnTo>
                  <a:cubicBezTo>
                    <a:pt x="334" y="15"/>
                    <a:pt x="295" y="1"/>
                    <a:pt x="2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014844" y="4860126"/>
              <a:ext cx="33210" cy="24661"/>
            </a:xfrm>
            <a:custGeom>
              <a:avLst/>
              <a:gdLst/>
              <a:ahLst/>
              <a:cxnLst/>
              <a:rect l="l" t="t" r="r" b="b"/>
              <a:pathLst>
                <a:path w="505" h="375" extrusionOk="0">
                  <a:moveTo>
                    <a:pt x="209" y="1"/>
                  </a:moveTo>
                  <a:cubicBezTo>
                    <a:pt x="69" y="1"/>
                    <a:pt x="1" y="168"/>
                    <a:pt x="170" y="343"/>
                  </a:cubicBezTo>
                  <a:cubicBezTo>
                    <a:pt x="192" y="365"/>
                    <a:pt x="219" y="375"/>
                    <a:pt x="247" y="375"/>
                  </a:cubicBezTo>
                  <a:cubicBezTo>
                    <a:pt x="365" y="375"/>
                    <a:pt x="505" y="203"/>
                    <a:pt x="411" y="102"/>
                  </a:cubicBezTo>
                  <a:cubicBezTo>
                    <a:pt x="339" y="31"/>
                    <a:pt x="268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30693" y="4796468"/>
              <a:ext cx="33539" cy="24398"/>
            </a:xfrm>
            <a:custGeom>
              <a:avLst/>
              <a:gdLst/>
              <a:ahLst/>
              <a:cxnLst/>
              <a:rect l="l" t="t" r="r" b="b"/>
              <a:pathLst>
                <a:path w="510" h="371" extrusionOk="0">
                  <a:moveTo>
                    <a:pt x="243" y="0"/>
                  </a:moveTo>
                  <a:cubicBezTo>
                    <a:pt x="115" y="0"/>
                    <a:pt x="0" y="169"/>
                    <a:pt x="116" y="285"/>
                  </a:cubicBezTo>
                  <a:lnTo>
                    <a:pt x="143" y="321"/>
                  </a:lnTo>
                  <a:cubicBezTo>
                    <a:pt x="180" y="356"/>
                    <a:pt x="221" y="370"/>
                    <a:pt x="260" y="370"/>
                  </a:cubicBezTo>
                  <a:cubicBezTo>
                    <a:pt x="393" y="370"/>
                    <a:pt x="510" y="204"/>
                    <a:pt x="393" y="80"/>
                  </a:cubicBezTo>
                  <a:lnTo>
                    <a:pt x="357" y="53"/>
                  </a:lnTo>
                  <a:cubicBezTo>
                    <a:pt x="322" y="16"/>
                    <a:pt x="282" y="0"/>
                    <a:pt x="24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75665" y="4906620"/>
              <a:ext cx="33736" cy="24529"/>
            </a:xfrm>
            <a:custGeom>
              <a:avLst/>
              <a:gdLst/>
              <a:ahLst/>
              <a:cxnLst/>
              <a:rect l="l" t="t" r="r" b="b"/>
              <a:pathLst>
                <a:path w="513" h="373" extrusionOk="0">
                  <a:moveTo>
                    <a:pt x="216" y="0"/>
                  </a:moveTo>
                  <a:cubicBezTo>
                    <a:pt x="75" y="0"/>
                    <a:pt x="0" y="171"/>
                    <a:pt x="171" y="341"/>
                  </a:cubicBezTo>
                  <a:cubicBezTo>
                    <a:pt x="193" y="363"/>
                    <a:pt x="220" y="372"/>
                    <a:pt x="248" y="372"/>
                  </a:cubicBezTo>
                  <a:cubicBezTo>
                    <a:pt x="368" y="372"/>
                    <a:pt x="513" y="201"/>
                    <a:pt x="411" y="100"/>
                  </a:cubicBezTo>
                  <a:cubicBezTo>
                    <a:pt x="344" y="30"/>
                    <a:pt x="274" y="0"/>
                    <a:pt x="21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72180" y="4838688"/>
              <a:ext cx="31632" cy="22293"/>
            </a:xfrm>
            <a:custGeom>
              <a:avLst/>
              <a:gdLst/>
              <a:ahLst/>
              <a:cxnLst/>
              <a:rect l="l" t="t" r="r" b="b"/>
              <a:pathLst>
                <a:path w="481" h="339" extrusionOk="0">
                  <a:moveTo>
                    <a:pt x="243" y="1"/>
                  </a:moveTo>
                  <a:cubicBezTo>
                    <a:pt x="115" y="1"/>
                    <a:pt x="0" y="169"/>
                    <a:pt x="117" y="286"/>
                  </a:cubicBezTo>
                  <a:cubicBezTo>
                    <a:pt x="152" y="323"/>
                    <a:pt x="193" y="339"/>
                    <a:pt x="232" y="339"/>
                  </a:cubicBezTo>
                  <a:cubicBezTo>
                    <a:pt x="362" y="339"/>
                    <a:pt x="481" y="170"/>
                    <a:pt x="357" y="54"/>
                  </a:cubicBezTo>
                  <a:cubicBezTo>
                    <a:pt x="322" y="16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628801" y="4864138"/>
              <a:ext cx="33210" cy="24661"/>
            </a:xfrm>
            <a:custGeom>
              <a:avLst/>
              <a:gdLst/>
              <a:ahLst/>
              <a:cxnLst/>
              <a:rect l="l" t="t" r="r" b="b"/>
              <a:pathLst>
                <a:path w="505" h="375" extrusionOk="0">
                  <a:moveTo>
                    <a:pt x="259" y="1"/>
                  </a:moveTo>
                  <a:cubicBezTo>
                    <a:pt x="140" y="1"/>
                    <a:pt x="0" y="172"/>
                    <a:pt x="94" y="273"/>
                  </a:cubicBezTo>
                  <a:cubicBezTo>
                    <a:pt x="166" y="345"/>
                    <a:pt x="237" y="375"/>
                    <a:pt x="296" y="375"/>
                  </a:cubicBezTo>
                  <a:cubicBezTo>
                    <a:pt x="436" y="375"/>
                    <a:pt x="504" y="208"/>
                    <a:pt x="335" y="32"/>
                  </a:cubicBezTo>
                  <a:cubicBezTo>
                    <a:pt x="313" y="10"/>
                    <a:pt x="286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38468" y="4814421"/>
              <a:ext cx="33210" cy="24595"/>
            </a:xfrm>
            <a:custGeom>
              <a:avLst/>
              <a:gdLst/>
              <a:ahLst/>
              <a:cxnLst/>
              <a:rect l="l" t="t" r="r" b="b"/>
              <a:pathLst>
                <a:path w="505" h="374" extrusionOk="0">
                  <a:moveTo>
                    <a:pt x="209" y="0"/>
                  </a:moveTo>
                  <a:cubicBezTo>
                    <a:pt x="70" y="0"/>
                    <a:pt x="1" y="167"/>
                    <a:pt x="170" y="342"/>
                  </a:cubicBezTo>
                  <a:cubicBezTo>
                    <a:pt x="192" y="364"/>
                    <a:pt x="219" y="374"/>
                    <a:pt x="247" y="374"/>
                  </a:cubicBezTo>
                  <a:cubicBezTo>
                    <a:pt x="365" y="374"/>
                    <a:pt x="505" y="203"/>
                    <a:pt x="411" y="101"/>
                  </a:cubicBezTo>
                  <a:cubicBezTo>
                    <a:pt x="339" y="30"/>
                    <a:pt x="268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690684" y="4832243"/>
              <a:ext cx="31763" cy="22293"/>
            </a:xfrm>
            <a:custGeom>
              <a:avLst/>
              <a:gdLst/>
              <a:ahLst/>
              <a:cxnLst/>
              <a:rect l="l" t="t" r="r" b="b"/>
              <a:pathLst>
                <a:path w="483" h="339" extrusionOk="0">
                  <a:moveTo>
                    <a:pt x="251" y="0"/>
                  </a:moveTo>
                  <a:cubicBezTo>
                    <a:pt x="120" y="0"/>
                    <a:pt x="0" y="169"/>
                    <a:pt x="117" y="285"/>
                  </a:cubicBezTo>
                  <a:cubicBezTo>
                    <a:pt x="154" y="323"/>
                    <a:pt x="196" y="339"/>
                    <a:pt x="236" y="339"/>
                  </a:cubicBezTo>
                  <a:cubicBezTo>
                    <a:pt x="368" y="339"/>
                    <a:pt x="483" y="170"/>
                    <a:pt x="366" y="53"/>
                  </a:cubicBezTo>
                  <a:cubicBezTo>
                    <a:pt x="331" y="16"/>
                    <a:pt x="290" y="0"/>
                    <a:pt x="25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43425" y="4774043"/>
              <a:ext cx="29462" cy="24792"/>
            </a:xfrm>
            <a:custGeom>
              <a:avLst/>
              <a:gdLst/>
              <a:ahLst/>
              <a:cxnLst/>
              <a:rect l="l" t="t" r="r" b="b"/>
              <a:pathLst>
                <a:path w="448" h="377" extrusionOk="0">
                  <a:moveTo>
                    <a:pt x="216" y="0"/>
                  </a:moveTo>
                  <a:cubicBezTo>
                    <a:pt x="76" y="0"/>
                    <a:pt x="1" y="170"/>
                    <a:pt x="171" y="341"/>
                  </a:cubicBezTo>
                  <a:cubicBezTo>
                    <a:pt x="198" y="376"/>
                    <a:pt x="242" y="376"/>
                    <a:pt x="278" y="376"/>
                  </a:cubicBezTo>
                  <a:cubicBezTo>
                    <a:pt x="349" y="359"/>
                    <a:pt x="430" y="287"/>
                    <a:pt x="439" y="207"/>
                  </a:cubicBezTo>
                  <a:cubicBezTo>
                    <a:pt x="448" y="171"/>
                    <a:pt x="448" y="136"/>
                    <a:pt x="412" y="100"/>
                  </a:cubicBezTo>
                  <a:cubicBezTo>
                    <a:pt x="344" y="29"/>
                    <a:pt x="274" y="0"/>
                    <a:pt x="21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676479" y="4777134"/>
              <a:ext cx="33342" cy="24595"/>
            </a:xfrm>
            <a:custGeom>
              <a:avLst/>
              <a:gdLst/>
              <a:ahLst/>
              <a:cxnLst/>
              <a:rect l="l" t="t" r="r" b="b"/>
              <a:pathLst>
                <a:path w="507" h="374" extrusionOk="0">
                  <a:moveTo>
                    <a:pt x="209" y="1"/>
                  </a:moveTo>
                  <a:cubicBezTo>
                    <a:pt x="70" y="1"/>
                    <a:pt x="1" y="170"/>
                    <a:pt x="163" y="338"/>
                  </a:cubicBezTo>
                  <a:cubicBezTo>
                    <a:pt x="188" y="363"/>
                    <a:pt x="217" y="373"/>
                    <a:pt x="247" y="373"/>
                  </a:cubicBezTo>
                  <a:cubicBezTo>
                    <a:pt x="369" y="373"/>
                    <a:pt x="506" y="200"/>
                    <a:pt x="413" y="106"/>
                  </a:cubicBezTo>
                  <a:cubicBezTo>
                    <a:pt x="341" y="32"/>
                    <a:pt x="269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694235" y="4707689"/>
              <a:ext cx="25845" cy="26502"/>
            </a:xfrm>
            <a:custGeom>
              <a:avLst/>
              <a:gdLst/>
              <a:ahLst/>
              <a:cxnLst/>
              <a:rect l="l" t="t" r="r" b="b"/>
              <a:pathLst>
                <a:path w="393" h="403" extrusionOk="0">
                  <a:moveTo>
                    <a:pt x="178" y="1"/>
                  </a:moveTo>
                  <a:cubicBezTo>
                    <a:pt x="152" y="1"/>
                    <a:pt x="125" y="7"/>
                    <a:pt x="98" y="21"/>
                  </a:cubicBezTo>
                  <a:cubicBezTo>
                    <a:pt x="36" y="56"/>
                    <a:pt x="0" y="137"/>
                    <a:pt x="18" y="217"/>
                  </a:cubicBezTo>
                  <a:cubicBezTo>
                    <a:pt x="12" y="312"/>
                    <a:pt x="100" y="402"/>
                    <a:pt x="193" y="402"/>
                  </a:cubicBezTo>
                  <a:cubicBezTo>
                    <a:pt x="231" y="402"/>
                    <a:pt x="270" y="387"/>
                    <a:pt x="303" y="351"/>
                  </a:cubicBezTo>
                  <a:cubicBezTo>
                    <a:pt x="366" y="279"/>
                    <a:pt x="393" y="172"/>
                    <a:pt x="330" y="83"/>
                  </a:cubicBezTo>
                  <a:cubicBezTo>
                    <a:pt x="293" y="33"/>
                    <a:pt x="238" y="1"/>
                    <a:pt x="1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629656" y="4673229"/>
              <a:ext cx="31171" cy="22293"/>
            </a:xfrm>
            <a:custGeom>
              <a:avLst/>
              <a:gdLst/>
              <a:ahLst/>
              <a:cxnLst/>
              <a:rect l="l" t="t" r="r" b="b"/>
              <a:pathLst>
                <a:path w="474" h="339" extrusionOk="0">
                  <a:moveTo>
                    <a:pt x="243" y="1"/>
                  </a:moveTo>
                  <a:cubicBezTo>
                    <a:pt x="115" y="1"/>
                    <a:pt x="1" y="170"/>
                    <a:pt x="117" y="286"/>
                  </a:cubicBezTo>
                  <a:cubicBezTo>
                    <a:pt x="152" y="323"/>
                    <a:pt x="192" y="339"/>
                    <a:pt x="231" y="339"/>
                  </a:cubicBezTo>
                  <a:cubicBezTo>
                    <a:pt x="359" y="339"/>
                    <a:pt x="474" y="170"/>
                    <a:pt x="358" y="54"/>
                  </a:cubicBezTo>
                  <a:cubicBezTo>
                    <a:pt x="322" y="16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26697" y="4754183"/>
              <a:ext cx="31237" cy="22359"/>
            </a:xfrm>
            <a:custGeom>
              <a:avLst/>
              <a:gdLst/>
              <a:ahLst/>
              <a:cxnLst/>
              <a:rect l="l" t="t" r="r" b="b"/>
              <a:pathLst>
                <a:path w="475" h="340" extrusionOk="0">
                  <a:moveTo>
                    <a:pt x="244" y="1"/>
                  </a:moveTo>
                  <a:cubicBezTo>
                    <a:pt x="115" y="1"/>
                    <a:pt x="1" y="170"/>
                    <a:pt x="117" y="286"/>
                  </a:cubicBezTo>
                  <a:cubicBezTo>
                    <a:pt x="153" y="323"/>
                    <a:pt x="193" y="339"/>
                    <a:pt x="232" y="339"/>
                  </a:cubicBezTo>
                  <a:cubicBezTo>
                    <a:pt x="360" y="339"/>
                    <a:pt x="474" y="170"/>
                    <a:pt x="358" y="54"/>
                  </a:cubicBezTo>
                  <a:cubicBezTo>
                    <a:pt x="323" y="17"/>
                    <a:pt x="282" y="1"/>
                    <a:pt x="244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581452" y="4791799"/>
              <a:ext cx="33210" cy="24595"/>
            </a:xfrm>
            <a:custGeom>
              <a:avLst/>
              <a:gdLst/>
              <a:ahLst/>
              <a:cxnLst/>
              <a:rect l="l" t="t" r="r" b="b"/>
              <a:pathLst>
                <a:path w="505" h="374" extrusionOk="0">
                  <a:moveTo>
                    <a:pt x="206" y="1"/>
                  </a:moveTo>
                  <a:cubicBezTo>
                    <a:pt x="70" y="1"/>
                    <a:pt x="0" y="170"/>
                    <a:pt x="163" y="338"/>
                  </a:cubicBezTo>
                  <a:cubicBezTo>
                    <a:pt x="187" y="363"/>
                    <a:pt x="217" y="373"/>
                    <a:pt x="246" y="373"/>
                  </a:cubicBezTo>
                  <a:cubicBezTo>
                    <a:pt x="368" y="373"/>
                    <a:pt x="504" y="200"/>
                    <a:pt x="404" y="106"/>
                  </a:cubicBezTo>
                  <a:cubicBezTo>
                    <a:pt x="334" y="32"/>
                    <a:pt x="264" y="1"/>
                    <a:pt x="20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580203" y="4714791"/>
              <a:ext cx="33407" cy="24727"/>
            </a:xfrm>
            <a:custGeom>
              <a:avLst/>
              <a:gdLst/>
              <a:ahLst/>
              <a:cxnLst/>
              <a:rect l="l" t="t" r="r" b="b"/>
              <a:pathLst>
                <a:path w="508" h="376" extrusionOk="0">
                  <a:moveTo>
                    <a:pt x="214" y="0"/>
                  </a:moveTo>
                  <a:cubicBezTo>
                    <a:pt x="72" y="0"/>
                    <a:pt x="0" y="170"/>
                    <a:pt x="164" y="341"/>
                  </a:cubicBezTo>
                  <a:cubicBezTo>
                    <a:pt x="189" y="365"/>
                    <a:pt x="217" y="376"/>
                    <a:pt x="247" y="376"/>
                  </a:cubicBezTo>
                  <a:cubicBezTo>
                    <a:pt x="370" y="376"/>
                    <a:pt x="507" y="200"/>
                    <a:pt x="414" y="100"/>
                  </a:cubicBezTo>
                  <a:cubicBezTo>
                    <a:pt x="343" y="29"/>
                    <a:pt x="273" y="0"/>
                    <a:pt x="21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540351" y="4753920"/>
              <a:ext cx="33210" cy="24332"/>
            </a:xfrm>
            <a:custGeom>
              <a:avLst/>
              <a:gdLst/>
              <a:ahLst/>
              <a:cxnLst/>
              <a:rect l="l" t="t" r="r" b="b"/>
              <a:pathLst>
                <a:path w="505" h="370" extrusionOk="0">
                  <a:moveTo>
                    <a:pt x="207" y="1"/>
                  </a:moveTo>
                  <a:cubicBezTo>
                    <a:pt x="71" y="1"/>
                    <a:pt x="1" y="166"/>
                    <a:pt x="163" y="335"/>
                  </a:cubicBezTo>
                  <a:cubicBezTo>
                    <a:pt x="188" y="359"/>
                    <a:pt x="217" y="370"/>
                    <a:pt x="247" y="370"/>
                  </a:cubicBezTo>
                  <a:cubicBezTo>
                    <a:pt x="369" y="370"/>
                    <a:pt x="505" y="196"/>
                    <a:pt x="404" y="103"/>
                  </a:cubicBezTo>
                  <a:cubicBezTo>
                    <a:pt x="335" y="31"/>
                    <a:pt x="265" y="1"/>
                    <a:pt x="20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522069" y="4686777"/>
              <a:ext cx="33407" cy="24727"/>
            </a:xfrm>
            <a:custGeom>
              <a:avLst/>
              <a:gdLst/>
              <a:ahLst/>
              <a:cxnLst/>
              <a:rect l="l" t="t" r="r" b="b"/>
              <a:pathLst>
                <a:path w="508" h="376" extrusionOk="0">
                  <a:moveTo>
                    <a:pt x="260" y="0"/>
                  </a:moveTo>
                  <a:cubicBezTo>
                    <a:pt x="138" y="0"/>
                    <a:pt x="0" y="176"/>
                    <a:pt x="94" y="276"/>
                  </a:cubicBezTo>
                  <a:cubicBezTo>
                    <a:pt x="164" y="347"/>
                    <a:pt x="235" y="376"/>
                    <a:pt x="293" y="376"/>
                  </a:cubicBezTo>
                  <a:cubicBezTo>
                    <a:pt x="435" y="376"/>
                    <a:pt x="507" y="206"/>
                    <a:pt x="343" y="35"/>
                  </a:cubicBezTo>
                  <a:cubicBezTo>
                    <a:pt x="319" y="11"/>
                    <a:pt x="290" y="0"/>
                    <a:pt x="26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 rot="2700000">
            <a:off x="796154" y="-52238"/>
            <a:ext cx="722202" cy="971955"/>
            <a:chOff x="1510742" y="872255"/>
            <a:chExt cx="722209" cy="971965"/>
          </a:xfrm>
        </p:grpSpPr>
        <p:sp>
          <p:nvSpPr>
            <p:cNvPr id="84" name="Google Shape;84;p2"/>
            <p:cNvSpPr/>
            <p:nvPr/>
          </p:nvSpPr>
          <p:spPr>
            <a:xfrm>
              <a:off x="1542291" y="1370812"/>
              <a:ext cx="310553" cy="352487"/>
            </a:xfrm>
            <a:custGeom>
              <a:avLst/>
              <a:gdLst/>
              <a:ahLst/>
              <a:cxnLst/>
              <a:rect l="l" t="t" r="r" b="b"/>
              <a:pathLst>
                <a:path w="5532" h="6279" extrusionOk="0">
                  <a:moveTo>
                    <a:pt x="4934" y="0"/>
                  </a:moveTo>
                  <a:cubicBezTo>
                    <a:pt x="4916" y="0"/>
                    <a:pt x="4898" y="2"/>
                    <a:pt x="4880" y="5"/>
                  </a:cubicBezTo>
                  <a:cubicBezTo>
                    <a:pt x="4773" y="183"/>
                    <a:pt x="4622" y="281"/>
                    <a:pt x="4434" y="317"/>
                  </a:cubicBezTo>
                  <a:cubicBezTo>
                    <a:pt x="4408" y="397"/>
                    <a:pt x="4015" y="433"/>
                    <a:pt x="3596" y="442"/>
                  </a:cubicBezTo>
                  <a:cubicBezTo>
                    <a:pt x="3550" y="409"/>
                    <a:pt x="3496" y="386"/>
                    <a:pt x="3425" y="386"/>
                  </a:cubicBezTo>
                  <a:cubicBezTo>
                    <a:pt x="3398" y="386"/>
                    <a:pt x="3369" y="390"/>
                    <a:pt x="3337" y="397"/>
                  </a:cubicBezTo>
                  <a:cubicBezTo>
                    <a:pt x="3275" y="415"/>
                    <a:pt x="3203" y="433"/>
                    <a:pt x="3141" y="460"/>
                  </a:cubicBezTo>
                  <a:cubicBezTo>
                    <a:pt x="2900" y="460"/>
                    <a:pt x="2695" y="460"/>
                    <a:pt x="2641" y="468"/>
                  </a:cubicBezTo>
                  <a:cubicBezTo>
                    <a:pt x="2516" y="468"/>
                    <a:pt x="2391" y="495"/>
                    <a:pt x="2275" y="522"/>
                  </a:cubicBezTo>
                  <a:cubicBezTo>
                    <a:pt x="1945" y="727"/>
                    <a:pt x="1687" y="1039"/>
                    <a:pt x="1472" y="1387"/>
                  </a:cubicBezTo>
                  <a:cubicBezTo>
                    <a:pt x="991" y="2146"/>
                    <a:pt x="509" y="3011"/>
                    <a:pt x="241" y="3876"/>
                  </a:cubicBezTo>
                  <a:cubicBezTo>
                    <a:pt x="143" y="4215"/>
                    <a:pt x="18" y="4599"/>
                    <a:pt x="1" y="4974"/>
                  </a:cubicBezTo>
                  <a:cubicBezTo>
                    <a:pt x="99" y="5402"/>
                    <a:pt x="322" y="5776"/>
                    <a:pt x="634" y="6196"/>
                  </a:cubicBezTo>
                  <a:cubicBezTo>
                    <a:pt x="672" y="6253"/>
                    <a:pt x="738" y="6279"/>
                    <a:pt x="805" y="6279"/>
                  </a:cubicBezTo>
                  <a:cubicBezTo>
                    <a:pt x="832" y="6279"/>
                    <a:pt x="858" y="6275"/>
                    <a:pt x="884" y="6267"/>
                  </a:cubicBezTo>
                  <a:cubicBezTo>
                    <a:pt x="884" y="6267"/>
                    <a:pt x="893" y="6258"/>
                    <a:pt x="893" y="6258"/>
                  </a:cubicBezTo>
                  <a:cubicBezTo>
                    <a:pt x="937" y="6240"/>
                    <a:pt x="982" y="6205"/>
                    <a:pt x="1000" y="6160"/>
                  </a:cubicBezTo>
                  <a:cubicBezTo>
                    <a:pt x="45" y="5750"/>
                    <a:pt x="661" y="4349"/>
                    <a:pt x="1035" y="3662"/>
                  </a:cubicBezTo>
                  <a:cubicBezTo>
                    <a:pt x="1410" y="2984"/>
                    <a:pt x="1865" y="2369"/>
                    <a:pt x="2400" y="1807"/>
                  </a:cubicBezTo>
                  <a:cubicBezTo>
                    <a:pt x="2874" y="1310"/>
                    <a:pt x="3279" y="827"/>
                    <a:pt x="3935" y="827"/>
                  </a:cubicBezTo>
                  <a:cubicBezTo>
                    <a:pt x="4033" y="827"/>
                    <a:pt x="4137" y="838"/>
                    <a:pt x="4247" y="861"/>
                  </a:cubicBezTo>
                  <a:cubicBezTo>
                    <a:pt x="4452" y="906"/>
                    <a:pt x="4657" y="968"/>
                    <a:pt x="4862" y="1057"/>
                  </a:cubicBezTo>
                  <a:cubicBezTo>
                    <a:pt x="5273" y="861"/>
                    <a:pt x="5532" y="576"/>
                    <a:pt x="5362" y="183"/>
                  </a:cubicBezTo>
                  <a:cubicBezTo>
                    <a:pt x="5226" y="95"/>
                    <a:pt x="5084" y="0"/>
                    <a:pt x="493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510742" y="872255"/>
              <a:ext cx="722209" cy="971965"/>
            </a:xfrm>
            <a:custGeom>
              <a:avLst/>
              <a:gdLst/>
              <a:ahLst/>
              <a:cxnLst/>
              <a:rect l="l" t="t" r="r" b="b"/>
              <a:pathLst>
                <a:path w="12865" h="17314" extrusionOk="0">
                  <a:moveTo>
                    <a:pt x="12463" y="330"/>
                  </a:moveTo>
                  <a:cubicBezTo>
                    <a:pt x="12526" y="330"/>
                    <a:pt x="12508" y="696"/>
                    <a:pt x="12499" y="785"/>
                  </a:cubicBezTo>
                  <a:cubicBezTo>
                    <a:pt x="12490" y="1026"/>
                    <a:pt x="12481" y="1490"/>
                    <a:pt x="12312" y="1731"/>
                  </a:cubicBezTo>
                  <a:cubicBezTo>
                    <a:pt x="12187" y="1642"/>
                    <a:pt x="12053" y="1553"/>
                    <a:pt x="11919" y="1481"/>
                  </a:cubicBezTo>
                  <a:cubicBezTo>
                    <a:pt x="11937" y="1463"/>
                    <a:pt x="11955" y="1437"/>
                    <a:pt x="11964" y="1401"/>
                  </a:cubicBezTo>
                  <a:cubicBezTo>
                    <a:pt x="12053" y="1080"/>
                    <a:pt x="12044" y="839"/>
                    <a:pt x="11964" y="669"/>
                  </a:cubicBezTo>
                  <a:cubicBezTo>
                    <a:pt x="12106" y="482"/>
                    <a:pt x="12222" y="357"/>
                    <a:pt x="12463" y="330"/>
                  </a:cubicBezTo>
                  <a:close/>
                  <a:moveTo>
                    <a:pt x="11119" y="635"/>
                  </a:moveTo>
                  <a:cubicBezTo>
                    <a:pt x="11507" y="635"/>
                    <a:pt x="11753" y="790"/>
                    <a:pt x="11660" y="1222"/>
                  </a:cubicBezTo>
                  <a:cubicBezTo>
                    <a:pt x="11442" y="1069"/>
                    <a:pt x="11195" y="1004"/>
                    <a:pt x="10934" y="1004"/>
                  </a:cubicBezTo>
                  <a:cubicBezTo>
                    <a:pt x="9889" y="1004"/>
                    <a:pt x="8624" y="2053"/>
                    <a:pt x="8074" y="2668"/>
                  </a:cubicBezTo>
                  <a:cubicBezTo>
                    <a:pt x="7351" y="3479"/>
                    <a:pt x="7316" y="4675"/>
                    <a:pt x="7227" y="5701"/>
                  </a:cubicBezTo>
                  <a:cubicBezTo>
                    <a:pt x="7173" y="6414"/>
                    <a:pt x="6950" y="7039"/>
                    <a:pt x="6673" y="7699"/>
                  </a:cubicBezTo>
                  <a:cubicBezTo>
                    <a:pt x="6513" y="8074"/>
                    <a:pt x="6272" y="8422"/>
                    <a:pt x="6129" y="8805"/>
                  </a:cubicBezTo>
                  <a:cubicBezTo>
                    <a:pt x="6076" y="8770"/>
                    <a:pt x="6022" y="8734"/>
                    <a:pt x="5969" y="8707"/>
                  </a:cubicBezTo>
                  <a:cubicBezTo>
                    <a:pt x="6914" y="7842"/>
                    <a:pt x="6763" y="5852"/>
                    <a:pt x="6905" y="4719"/>
                  </a:cubicBezTo>
                  <a:cubicBezTo>
                    <a:pt x="7075" y="3435"/>
                    <a:pt x="7583" y="2355"/>
                    <a:pt x="8600" y="1544"/>
                  </a:cubicBezTo>
                  <a:cubicBezTo>
                    <a:pt x="8889" y="1303"/>
                    <a:pt x="10312" y="635"/>
                    <a:pt x="11119" y="635"/>
                  </a:cubicBezTo>
                  <a:close/>
                  <a:moveTo>
                    <a:pt x="2209" y="14940"/>
                  </a:moveTo>
                  <a:cubicBezTo>
                    <a:pt x="2235" y="14940"/>
                    <a:pt x="2258" y="14954"/>
                    <a:pt x="2275" y="14988"/>
                  </a:cubicBezTo>
                  <a:cubicBezTo>
                    <a:pt x="2373" y="15175"/>
                    <a:pt x="2400" y="15487"/>
                    <a:pt x="2329" y="15692"/>
                  </a:cubicBezTo>
                  <a:cubicBezTo>
                    <a:pt x="2290" y="15795"/>
                    <a:pt x="2238" y="15893"/>
                    <a:pt x="2165" y="15893"/>
                  </a:cubicBezTo>
                  <a:cubicBezTo>
                    <a:pt x="2136" y="15893"/>
                    <a:pt x="2105" y="15879"/>
                    <a:pt x="2070" y="15844"/>
                  </a:cubicBezTo>
                  <a:cubicBezTo>
                    <a:pt x="1945" y="15746"/>
                    <a:pt x="1892" y="15514"/>
                    <a:pt x="1936" y="15362"/>
                  </a:cubicBezTo>
                  <a:cubicBezTo>
                    <a:pt x="1963" y="15335"/>
                    <a:pt x="1981" y="15291"/>
                    <a:pt x="1981" y="15228"/>
                  </a:cubicBezTo>
                  <a:cubicBezTo>
                    <a:pt x="1974" y="15137"/>
                    <a:pt x="2111" y="14940"/>
                    <a:pt x="2209" y="14940"/>
                  </a:cubicBezTo>
                  <a:close/>
                  <a:moveTo>
                    <a:pt x="5496" y="8881"/>
                  </a:moveTo>
                  <a:cubicBezTo>
                    <a:pt x="5646" y="8881"/>
                    <a:pt x="5788" y="8976"/>
                    <a:pt x="5924" y="9064"/>
                  </a:cubicBezTo>
                  <a:cubicBezTo>
                    <a:pt x="5960" y="9091"/>
                    <a:pt x="5987" y="9109"/>
                    <a:pt x="6013" y="9126"/>
                  </a:cubicBezTo>
                  <a:cubicBezTo>
                    <a:pt x="5915" y="9492"/>
                    <a:pt x="6067" y="9751"/>
                    <a:pt x="6352" y="10054"/>
                  </a:cubicBezTo>
                  <a:cubicBezTo>
                    <a:pt x="7146" y="10893"/>
                    <a:pt x="7289" y="11696"/>
                    <a:pt x="7102" y="12838"/>
                  </a:cubicBezTo>
                  <a:cubicBezTo>
                    <a:pt x="6968" y="13685"/>
                    <a:pt x="6727" y="14693"/>
                    <a:pt x="6433" y="15496"/>
                  </a:cubicBezTo>
                  <a:cubicBezTo>
                    <a:pt x="6245" y="16005"/>
                    <a:pt x="5906" y="16254"/>
                    <a:pt x="5407" y="16370"/>
                  </a:cubicBezTo>
                  <a:cubicBezTo>
                    <a:pt x="5360" y="16377"/>
                    <a:pt x="4994" y="16439"/>
                    <a:pt x="4790" y="16439"/>
                  </a:cubicBezTo>
                  <a:cubicBezTo>
                    <a:pt x="4723" y="16439"/>
                    <a:pt x="4673" y="16433"/>
                    <a:pt x="4657" y="16415"/>
                  </a:cubicBezTo>
                  <a:lnTo>
                    <a:pt x="4657" y="16415"/>
                  </a:lnTo>
                  <a:cubicBezTo>
                    <a:pt x="4708" y="16419"/>
                    <a:pt x="4756" y="16422"/>
                    <a:pt x="4804" y="16422"/>
                  </a:cubicBezTo>
                  <a:cubicBezTo>
                    <a:pt x="6238" y="16422"/>
                    <a:pt x="6399" y="14381"/>
                    <a:pt x="6718" y="13301"/>
                  </a:cubicBezTo>
                  <a:cubicBezTo>
                    <a:pt x="6923" y="12588"/>
                    <a:pt x="7164" y="11678"/>
                    <a:pt x="6745" y="10991"/>
                  </a:cubicBezTo>
                  <a:cubicBezTo>
                    <a:pt x="6459" y="10518"/>
                    <a:pt x="5960" y="10161"/>
                    <a:pt x="5424" y="9938"/>
                  </a:cubicBezTo>
                  <a:cubicBezTo>
                    <a:pt x="5219" y="9849"/>
                    <a:pt x="5014" y="9787"/>
                    <a:pt x="4809" y="9742"/>
                  </a:cubicBezTo>
                  <a:cubicBezTo>
                    <a:pt x="4699" y="9719"/>
                    <a:pt x="4595" y="9708"/>
                    <a:pt x="4497" y="9708"/>
                  </a:cubicBezTo>
                  <a:cubicBezTo>
                    <a:pt x="3841" y="9708"/>
                    <a:pt x="3436" y="10191"/>
                    <a:pt x="2962" y="10688"/>
                  </a:cubicBezTo>
                  <a:cubicBezTo>
                    <a:pt x="2427" y="11259"/>
                    <a:pt x="1972" y="11865"/>
                    <a:pt x="1597" y="12543"/>
                  </a:cubicBezTo>
                  <a:cubicBezTo>
                    <a:pt x="1223" y="13230"/>
                    <a:pt x="607" y="14631"/>
                    <a:pt x="1562" y="15041"/>
                  </a:cubicBezTo>
                  <a:cubicBezTo>
                    <a:pt x="1571" y="15041"/>
                    <a:pt x="1571" y="15050"/>
                    <a:pt x="1580" y="15050"/>
                  </a:cubicBezTo>
                  <a:lnTo>
                    <a:pt x="1580" y="15086"/>
                  </a:lnTo>
                  <a:cubicBezTo>
                    <a:pt x="1535" y="15104"/>
                    <a:pt x="1490" y="15130"/>
                    <a:pt x="1455" y="15139"/>
                  </a:cubicBezTo>
                  <a:cubicBezTo>
                    <a:pt x="1446" y="15139"/>
                    <a:pt x="1446" y="15148"/>
                    <a:pt x="1446" y="15148"/>
                  </a:cubicBezTo>
                  <a:cubicBezTo>
                    <a:pt x="1383" y="15169"/>
                    <a:pt x="1325" y="15180"/>
                    <a:pt x="1270" y="15180"/>
                  </a:cubicBezTo>
                  <a:cubicBezTo>
                    <a:pt x="1159" y="15180"/>
                    <a:pt x="1062" y="15136"/>
                    <a:pt x="973" y="15041"/>
                  </a:cubicBezTo>
                  <a:cubicBezTo>
                    <a:pt x="670" y="14809"/>
                    <a:pt x="598" y="14479"/>
                    <a:pt x="563" y="14131"/>
                  </a:cubicBezTo>
                  <a:cubicBezTo>
                    <a:pt x="554" y="14042"/>
                    <a:pt x="554" y="13944"/>
                    <a:pt x="563" y="13855"/>
                  </a:cubicBezTo>
                  <a:cubicBezTo>
                    <a:pt x="580" y="13480"/>
                    <a:pt x="696" y="13096"/>
                    <a:pt x="803" y="12757"/>
                  </a:cubicBezTo>
                  <a:cubicBezTo>
                    <a:pt x="1071" y="11892"/>
                    <a:pt x="1553" y="11027"/>
                    <a:pt x="2034" y="10268"/>
                  </a:cubicBezTo>
                  <a:cubicBezTo>
                    <a:pt x="2249" y="9920"/>
                    <a:pt x="2507" y="9608"/>
                    <a:pt x="2837" y="9403"/>
                  </a:cubicBezTo>
                  <a:cubicBezTo>
                    <a:pt x="3007" y="9296"/>
                    <a:pt x="3203" y="9225"/>
                    <a:pt x="3426" y="9189"/>
                  </a:cubicBezTo>
                  <a:cubicBezTo>
                    <a:pt x="3530" y="9172"/>
                    <a:pt x="3636" y="9165"/>
                    <a:pt x="3742" y="9165"/>
                  </a:cubicBezTo>
                  <a:cubicBezTo>
                    <a:pt x="4027" y="9165"/>
                    <a:pt x="4318" y="9212"/>
                    <a:pt x="4604" y="9225"/>
                  </a:cubicBezTo>
                  <a:cubicBezTo>
                    <a:pt x="4648" y="9228"/>
                    <a:pt x="4693" y="9230"/>
                    <a:pt x="4737" y="9230"/>
                  </a:cubicBezTo>
                  <a:cubicBezTo>
                    <a:pt x="4826" y="9230"/>
                    <a:pt x="4913" y="9222"/>
                    <a:pt x="4996" y="9198"/>
                  </a:cubicBezTo>
                  <a:cubicBezTo>
                    <a:pt x="5184" y="9162"/>
                    <a:pt x="5335" y="9064"/>
                    <a:pt x="5442" y="8886"/>
                  </a:cubicBezTo>
                  <a:cubicBezTo>
                    <a:pt x="5460" y="8883"/>
                    <a:pt x="5478" y="8881"/>
                    <a:pt x="5496" y="8881"/>
                  </a:cubicBezTo>
                  <a:close/>
                  <a:moveTo>
                    <a:pt x="4309" y="16022"/>
                  </a:moveTo>
                  <a:cubicBezTo>
                    <a:pt x="4345" y="16076"/>
                    <a:pt x="4345" y="16183"/>
                    <a:pt x="4327" y="16281"/>
                  </a:cubicBezTo>
                  <a:cubicBezTo>
                    <a:pt x="4318" y="16308"/>
                    <a:pt x="4309" y="16326"/>
                    <a:pt x="4300" y="16344"/>
                  </a:cubicBezTo>
                  <a:cubicBezTo>
                    <a:pt x="4229" y="16379"/>
                    <a:pt x="4167" y="16477"/>
                    <a:pt x="4193" y="16575"/>
                  </a:cubicBezTo>
                  <a:cubicBezTo>
                    <a:pt x="4229" y="16700"/>
                    <a:pt x="4113" y="16888"/>
                    <a:pt x="4015" y="16968"/>
                  </a:cubicBezTo>
                  <a:cubicBezTo>
                    <a:pt x="3997" y="16977"/>
                    <a:pt x="3961" y="16995"/>
                    <a:pt x="3961" y="17004"/>
                  </a:cubicBezTo>
                  <a:cubicBezTo>
                    <a:pt x="3810" y="16816"/>
                    <a:pt x="3899" y="16754"/>
                    <a:pt x="3908" y="16656"/>
                  </a:cubicBezTo>
                  <a:cubicBezTo>
                    <a:pt x="3917" y="16424"/>
                    <a:pt x="4042" y="16183"/>
                    <a:pt x="4238" y="16049"/>
                  </a:cubicBezTo>
                  <a:cubicBezTo>
                    <a:pt x="4265" y="16031"/>
                    <a:pt x="4292" y="16022"/>
                    <a:pt x="4309" y="16022"/>
                  </a:cubicBezTo>
                  <a:close/>
                  <a:moveTo>
                    <a:pt x="12490" y="0"/>
                  </a:moveTo>
                  <a:cubicBezTo>
                    <a:pt x="12142" y="0"/>
                    <a:pt x="11937" y="161"/>
                    <a:pt x="11732" y="411"/>
                  </a:cubicBezTo>
                  <a:cubicBezTo>
                    <a:pt x="11593" y="331"/>
                    <a:pt x="11411" y="297"/>
                    <a:pt x="11203" y="297"/>
                  </a:cubicBezTo>
                  <a:cubicBezTo>
                    <a:pt x="10223" y="297"/>
                    <a:pt x="8657" y="1058"/>
                    <a:pt x="8208" y="1419"/>
                  </a:cubicBezTo>
                  <a:cubicBezTo>
                    <a:pt x="7191" y="2239"/>
                    <a:pt x="6763" y="3426"/>
                    <a:pt x="6575" y="4675"/>
                  </a:cubicBezTo>
                  <a:cubicBezTo>
                    <a:pt x="6415" y="5736"/>
                    <a:pt x="6593" y="7851"/>
                    <a:pt x="5621" y="8547"/>
                  </a:cubicBezTo>
                  <a:lnTo>
                    <a:pt x="5612" y="8547"/>
                  </a:lnTo>
                  <a:cubicBezTo>
                    <a:pt x="5582" y="8543"/>
                    <a:pt x="5553" y="8541"/>
                    <a:pt x="5523" y="8541"/>
                  </a:cubicBezTo>
                  <a:cubicBezTo>
                    <a:pt x="5480" y="8541"/>
                    <a:pt x="5436" y="8545"/>
                    <a:pt x="5389" y="8555"/>
                  </a:cubicBezTo>
                  <a:cubicBezTo>
                    <a:pt x="5371" y="8555"/>
                    <a:pt x="5362" y="8564"/>
                    <a:pt x="5344" y="8564"/>
                  </a:cubicBezTo>
                  <a:cubicBezTo>
                    <a:pt x="5337" y="8563"/>
                    <a:pt x="5329" y="8563"/>
                    <a:pt x="5321" y="8563"/>
                  </a:cubicBezTo>
                  <a:cubicBezTo>
                    <a:pt x="5263" y="8563"/>
                    <a:pt x="5197" y="8592"/>
                    <a:pt x="5166" y="8663"/>
                  </a:cubicBezTo>
                  <a:cubicBezTo>
                    <a:pt x="5166" y="8671"/>
                    <a:pt x="5157" y="8680"/>
                    <a:pt x="5157" y="8689"/>
                  </a:cubicBezTo>
                  <a:cubicBezTo>
                    <a:pt x="5130" y="8734"/>
                    <a:pt x="5103" y="8770"/>
                    <a:pt x="5059" y="8796"/>
                  </a:cubicBezTo>
                  <a:cubicBezTo>
                    <a:pt x="4919" y="8878"/>
                    <a:pt x="4688" y="8903"/>
                    <a:pt x="4438" y="8903"/>
                  </a:cubicBezTo>
                  <a:cubicBezTo>
                    <a:pt x="4066" y="8903"/>
                    <a:pt x="3652" y="8849"/>
                    <a:pt x="3434" y="8849"/>
                  </a:cubicBezTo>
                  <a:cubicBezTo>
                    <a:pt x="3415" y="8849"/>
                    <a:pt x="3397" y="8849"/>
                    <a:pt x="3382" y="8850"/>
                  </a:cubicBezTo>
                  <a:cubicBezTo>
                    <a:pt x="2909" y="8877"/>
                    <a:pt x="2552" y="9126"/>
                    <a:pt x="2231" y="9448"/>
                  </a:cubicBezTo>
                  <a:cubicBezTo>
                    <a:pt x="1936" y="9751"/>
                    <a:pt x="1669" y="10117"/>
                    <a:pt x="1428" y="10518"/>
                  </a:cubicBezTo>
                  <a:cubicBezTo>
                    <a:pt x="1178" y="10946"/>
                    <a:pt x="955" y="11410"/>
                    <a:pt x="768" y="11865"/>
                  </a:cubicBezTo>
                  <a:cubicBezTo>
                    <a:pt x="643" y="12195"/>
                    <a:pt x="527" y="12525"/>
                    <a:pt x="429" y="12829"/>
                  </a:cubicBezTo>
                  <a:cubicBezTo>
                    <a:pt x="215" y="13524"/>
                    <a:pt x="0" y="14613"/>
                    <a:pt x="616" y="15175"/>
                  </a:cubicBezTo>
                  <a:cubicBezTo>
                    <a:pt x="828" y="15369"/>
                    <a:pt x="1240" y="15596"/>
                    <a:pt x="1548" y="15596"/>
                  </a:cubicBezTo>
                  <a:cubicBezTo>
                    <a:pt x="1565" y="15596"/>
                    <a:pt x="1581" y="15596"/>
                    <a:pt x="1597" y="15594"/>
                  </a:cubicBezTo>
                  <a:cubicBezTo>
                    <a:pt x="1624" y="15808"/>
                    <a:pt x="1722" y="16013"/>
                    <a:pt x="1901" y="16147"/>
                  </a:cubicBezTo>
                  <a:cubicBezTo>
                    <a:pt x="1986" y="16216"/>
                    <a:pt x="2071" y="16245"/>
                    <a:pt x="2152" y="16245"/>
                  </a:cubicBezTo>
                  <a:cubicBezTo>
                    <a:pt x="2377" y="16245"/>
                    <a:pt x="2571" y="16020"/>
                    <a:pt x="2650" y="15790"/>
                  </a:cubicBezTo>
                  <a:cubicBezTo>
                    <a:pt x="2721" y="15603"/>
                    <a:pt x="2704" y="15380"/>
                    <a:pt x="2677" y="15184"/>
                  </a:cubicBezTo>
                  <a:cubicBezTo>
                    <a:pt x="2659" y="15005"/>
                    <a:pt x="2597" y="14747"/>
                    <a:pt x="2427" y="14657"/>
                  </a:cubicBezTo>
                  <a:cubicBezTo>
                    <a:pt x="2357" y="14626"/>
                    <a:pt x="2286" y="14612"/>
                    <a:pt x="2218" y="14612"/>
                  </a:cubicBezTo>
                  <a:cubicBezTo>
                    <a:pt x="2070" y="14612"/>
                    <a:pt x="1933" y="14679"/>
                    <a:pt x="1829" y="14782"/>
                  </a:cubicBezTo>
                  <a:cubicBezTo>
                    <a:pt x="1811" y="14773"/>
                    <a:pt x="1803" y="14773"/>
                    <a:pt x="1794" y="14765"/>
                  </a:cubicBezTo>
                  <a:cubicBezTo>
                    <a:pt x="1660" y="14738"/>
                    <a:pt x="1571" y="14675"/>
                    <a:pt x="1499" y="14595"/>
                  </a:cubicBezTo>
                  <a:cubicBezTo>
                    <a:pt x="1401" y="14479"/>
                    <a:pt x="1365" y="14327"/>
                    <a:pt x="1374" y="14140"/>
                  </a:cubicBezTo>
                  <a:cubicBezTo>
                    <a:pt x="1401" y="13516"/>
                    <a:pt x="1936" y="12623"/>
                    <a:pt x="2124" y="12302"/>
                  </a:cubicBezTo>
                  <a:cubicBezTo>
                    <a:pt x="2507" y="11660"/>
                    <a:pt x="3167" y="10661"/>
                    <a:pt x="3926" y="10259"/>
                  </a:cubicBezTo>
                  <a:cubicBezTo>
                    <a:pt x="4137" y="10145"/>
                    <a:pt x="4357" y="10079"/>
                    <a:pt x="4579" y="10079"/>
                  </a:cubicBezTo>
                  <a:cubicBezTo>
                    <a:pt x="4685" y="10079"/>
                    <a:pt x="4792" y="10094"/>
                    <a:pt x="4898" y="10126"/>
                  </a:cubicBezTo>
                  <a:cubicBezTo>
                    <a:pt x="4907" y="10126"/>
                    <a:pt x="4907" y="10126"/>
                    <a:pt x="4916" y="10135"/>
                  </a:cubicBezTo>
                  <a:cubicBezTo>
                    <a:pt x="5648" y="10358"/>
                    <a:pt x="6379" y="10741"/>
                    <a:pt x="6584" y="11544"/>
                  </a:cubicBezTo>
                  <a:cubicBezTo>
                    <a:pt x="6745" y="12204"/>
                    <a:pt x="6477" y="12838"/>
                    <a:pt x="6317" y="13453"/>
                  </a:cubicBezTo>
                  <a:cubicBezTo>
                    <a:pt x="6092" y="14327"/>
                    <a:pt x="5942" y="16072"/>
                    <a:pt x="4779" y="16072"/>
                  </a:cubicBezTo>
                  <a:cubicBezTo>
                    <a:pt x="4742" y="16072"/>
                    <a:pt x="4705" y="16071"/>
                    <a:pt x="4666" y="16067"/>
                  </a:cubicBezTo>
                  <a:cubicBezTo>
                    <a:pt x="4657" y="15987"/>
                    <a:pt x="4639" y="15897"/>
                    <a:pt x="4586" y="15826"/>
                  </a:cubicBezTo>
                  <a:cubicBezTo>
                    <a:pt x="4522" y="15724"/>
                    <a:pt x="4418" y="15681"/>
                    <a:pt x="4305" y="15681"/>
                  </a:cubicBezTo>
                  <a:cubicBezTo>
                    <a:pt x="4259" y="15681"/>
                    <a:pt x="4213" y="15688"/>
                    <a:pt x="4167" y="15701"/>
                  </a:cubicBezTo>
                  <a:cubicBezTo>
                    <a:pt x="3810" y="15808"/>
                    <a:pt x="3596" y="16281"/>
                    <a:pt x="3569" y="16620"/>
                  </a:cubicBezTo>
                  <a:cubicBezTo>
                    <a:pt x="3554" y="16893"/>
                    <a:pt x="3674" y="17314"/>
                    <a:pt x="3968" y="17314"/>
                  </a:cubicBezTo>
                  <a:cubicBezTo>
                    <a:pt x="4019" y="17314"/>
                    <a:pt x="4077" y="17301"/>
                    <a:pt x="4140" y="17271"/>
                  </a:cubicBezTo>
                  <a:cubicBezTo>
                    <a:pt x="4336" y="17173"/>
                    <a:pt x="4479" y="16968"/>
                    <a:pt x="4523" y="16745"/>
                  </a:cubicBezTo>
                  <a:cubicBezTo>
                    <a:pt x="4616" y="16776"/>
                    <a:pt x="4725" y="16785"/>
                    <a:pt x="4834" y="16785"/>
                  </a:cubicBezTo>
                  <a:cubicBezTo>
                    <a:pt x="4883" y="16785"/>
                    <a:pt x="4932" y="16783"/>
                    <a:pt x="4978" y="16781"/>
                  </a:cubicBezTo>
                  <a:cubicBezTo>
                    <a:pt x="5817" y="16727"/>
                    <a:pt x="6388" y="16406"/>
                    <a:pt x="6745" y="15621"/>
                  </a:cubicBezTo>
                  <a:cubicBezTo>
                    <a:pt x="6959" y="15166"/>
                    <a:pt x="7021" y="14622"/>
                    <a:pt x="7128" y="14131"/>
                  </a:cubicBezTo>
                  <a:cubicBezTo>
                    <a:pt x="7271" y="13426"/>
                    <a:pt x="7485" y="12793"/>
                    <a:pt x="7530" y="12070"/>
                  </a:cubicBezTo>
                  <a:cubicBezTo>
                    <a:pt x="7566" y="11526"/>
                    <a:pt x="7476" y="11018"/>
                    <a:pt x="7209" y="10536"/>
                  </a:cubicBezTo>
                  <a:cubicBezTo>
                    <a:pt x="6986" y="10143"/>
                    <a:pt x="6147" y="9680"/>
                    <a:pt x="6379" y="9126"/>
                  </a:cubicBezTo>
                  <a:lnTo>
                    <a:pt x="6388" y="9091"/>
                  </a:lnTo>
                  <a:lnTo>
                    <a:pt x="6388" y="9082"/>
                  </a:lnTo>
                  <a:cubicBezTo>
                    <a:pt x="6468" y="8743"/>
                    <a:pt x="6754" y="8395"/>
                    <a:pt x="6888" y="8065"/>
                  </a:cubicBezTo>
                  <a:cubicBezTo>
                    <a:pt x="7057" y="7663"/>
                    <a:pt x="7235" y="7262"/>
                    <a:pt x="7378" y="6852"/>
                  </a:cubicBezTo>
                  <a:cubicBezTo>
                    <a:pt x="7610" y="6156"/>
                    <a:pt x="7583" y="5380"/>
                    <a:pt x="7664" y="4657"/>
                  </a:cubicBezTo>
                  <a:cubicBezTo>
                    <a:pt x="7806" y="3506"/>
                    <a:pt x="8360" y="2668"/>
                    <a:pt x="9323" y="2025"/>
                  </a:cubicBezTo>
                  <a:cubicBezTo>
                    <a:pt x="9709" y="1774"/>
                    <a:pt x="10402" y="1342"/>
                    <a:pt x="10976" y="1342"/>
                  </a:cubicBezTo>
                  <a:cubicBezTo>
                    <a:pt x="11197" y="1342"/>
                    <a:pt x="11401" y="1406"/>
                    <a:pt x="11562" y="1570"/>
                  </a:cubicBezTo>
                  <a:lnTo>
                    <a:pt x="11598" y="1597"/>
                  </a:lnTo>
                  <a:cubicBezTo>
                    <a:pt x="11598" y="1660"/>
                    <a:pt x="11625" y="1713"/>
                    <a:pt x="11696" y="1740"/>
                  </a:cubicBezTo>
                  <a:cubicBezTo>
                    <a:pt x="11892" y="1838"/>
                    <a:pt x="12053" y="1963"/>
                    <a:pt x="12231" y="2088"/>
                  </a:cubicBezTo>
                  <a:cubicBezTo>
                    <a:pt x="12257" y="2113"/>
                    <a:pt x="12290" y="2125"/>
                    <a:pt x="12326" y="2125"/>
                  </a:cubicBezTo>
                  <a:cubicBezTo>
                    <a:pt x="12364" y="2125"/>
                    <a:pt x="12404" y="2111"/>
                    <a:pt x="12436" y="2088"/>
                  </a:cubicBezTo>
                  <a:cubicBezTo>
                    <a:pt x="12651" y="1936"/>
                    <a:pt x="12713" y="1651"/>
                    <a:pt x="12767" y="1401"/>
                  </a:cubicBezTo>
                  <a:cubicBezTo>
                    <a:pt x="12829" y="1106"/>
                    <a:pt x="12865" y="776"/>
                    <a:pt x="12838" y="473"/>
                  </a:cubicBezTo>
                  <a:cubicBezTo>
                    <a:pt x="12811" y="232"/>
                    <a:pt x="12802" y="0"/>
                    <a:pt x="1249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7199276">
            <a:off x="7236120" y="-208715"/>
            <a:ext cx="382812" cy="1087745"/>
            <a:chOff x="2114525" y="3893292"/>
            <a:chExt cx="382825" cy="1087784"/>
          </a:xfrm>
        </p:grpSpPr>
        <p:sp>
          <p:nvSpPr>
            <p:cNvPr id="87" name="Google Shape;87;p2"/>
            <p:cNvSpPr/>
            <p:nvPr/>
          </p:nvSpPr>
          <p:spPr>
            <a:xfrm>
              <a:off x="2244195" y="3981762"/>
              <a:ext cx="40675" cy="10504"/>
            </a:xfrm>
            <a:custGeom>
              <a:avLst/>
              <a:gdLst/>
              <a:ahLst/>
              <a:cxnLst/>
              <a:rect l="l" t="t" r="r" b="b"/>
              <a:pathLst>
                <a:path w="697" h="180" extrusionOk="0">
                  <a:moveTo>
                    <a:pt x="36" y="1"/>
                  </a:moveTo>
                  <a:cubicBezTo>
                    <a:pt x="27" y="54"/>
                    <a:pt x="9" y="117"/>
                    <a:pt x="0" y="179"/>
                  </a:cubicBezTo>
                  <a:lnTo>
                    <a:pt x="678" y="179"/>
                  </a:lnTo>
                  <a:cubicBezTo>
                    <a:pt x="687" y="143"/>
                    <a:pt x="687" y="108"/>
                    <a:pt x="696" y="72"/>
                  </a:cubicBezTo>
                  <a:cubicBezTo>
                    <a:pt x="473" y="36"/>
                    <a:pt x="259" y="10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250965" y="3893292"/>
              <a:ext cx="47386" cy="72889"/>
            </a:xfrm>
            <a:custGeom>
              <a:avLst/>
              <a:gdLst/>
              <a:ahLst/>
              <a:cxnLst/>
              <a:rect l="l" t="t" r="r" b="b"/>
              <a:pathLst>
                <a:path w="812" h="1249" extrusionOk="0">
                  <a:moveTo>
                    <a:pt x="548" y="1"/>
                  </a:moveTo>
                  <a:cubicBezTo>
                    <a:pt x="483" y="1"/>
                    <a:pt x="420" y="34"/>
                    <a:pt x="384" y="116"/>
                  </a:cubicBezTo>
                  <a:cubicBezTo>
                    <a:pt x="366" y="152"/>
                    <a:pt x="348" y="196"/>
                    <a:pt x="330" y="241"/>
                  </a:cubicBezTo>
                  <a:cubicBezTo>
                    <a:pt x="357" y="285"/>
                    <a:pt x="366" y="339"/>
                    <a:pt x="321" y="401"/>
                  </a:cubicBezTo>
                  <a:cubicBezTo>
                    <a:pt x="277" y="464"/>
                    <a:pt x="232" y="517"/>
                    <a:pt x="197" y="580"/>
                  </a:cubicBezTo>
                  <a:cubicBezTo>
                    <a:pt x="125" y="776"/>
                    <a:pt x="63" y="981"/>
                    <a:pt x="0" y="1178"/>
                  </a:cubicBezTo>
                  <a:cubicBezTo>
                    <a:pt x="205" y="1195"/>
                    <a:pt x="411" y="1222"/>
                    <a:pt x="616" y="1249"/>
                  </a:cubicBezTo>
                  <a:cubicBezTo>
                    <a:pt x="652" y="937"/>
                    <a:pt x="714" y="607"/>
                    <a:pt x="776" y="277"/>
                  </a:cubicBezTo>
                  <a:cubicBezTo>
                    <a:pt x="812" y="129"/>
                    <a:pt x="675" y="1"/>
                    <a:pt x="54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60818" y="3928656"/>
              <a:ext cx="31746" cy="63610"/>
            </a:xfrm>
            <a:custGeom>
              <a:avLst/>
              <a:gdLst/>
              <a:ahLst/>
              <a:cxnLst/>
              <a:rect l="l" t="t" r="r" b="b"/>
              <a:pathLst>
                <a:path w="544" h="1090" extrusionOk="0">
                  <a:moveTo>
                    <a:pt x="209" y="0"/>
                  </a:moveTo>
                  <a:cubicBezTo>
                    <a:pt x="104" y="0"/>
                    <a:pt x="1" y="82"/>
                    <a:pt x="44" y="206"/>
                  </a:cubicBezTo>
                  <a:cubicBezTo>
                    <a:pt x="133" y="500"/>
                    <a:pt x="187" y="795"/>
                    <a:pt x="205" y="1089"/>
                  </a:cubicBezTo>
                  <a:lnTo>
                    <a:pt x="544" y="1089"/>
                  </a:lnTo>
                  <a:cubicBezTo>
                    <a:pt x="526" y="759"/>
                    <a:pt x="472" y="438"/>
                    <a:pt x="374" y="117"/>
                  </a:cubicBezTo>
                  <a:cubicBezTo>
                    <a:pt x="346" y="35"/>
                    <a:pt x="277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364937" y="4577358"/>
              <a:ext cx="10504" cy="7353"/>
            </a:xfrm>
            <a:custGeom>
              <a:avLst/>
              <a:gdLst/>
              <a:ahLst/>
              <a:cxnLst/>
              <a:rect l="l" t="t" r="r" b="b"/>
              <a:pathLst>
                <a:path w="180" h="126" extrusionOk="0">
                  <a:moveTo>
                    <a:pt x="108" y="0"/>
                  </a:moveTo>
                  <a:cubicBezTo>
                    <a:pt x="72" y="45"/>
                    <a:pt x="37" y="81"/>
                    <a:pt x="1" y="125"/>
                  </a:cubicBezTo>
                  <a:cubicBezTo>
                    <a:pt x="63" y="116"/>
                    <a:pt x="117" y="107"/>
                    <a:pt x="179" y="98"/>
                  </a:cubicBezTo>
                  <a:cubicBezTo>
                    <a:pt x="153" y="63"/>
                    <a:pt x="135" y="27"/>
                    <a:pt x="1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309264" y="4547129"/>
              <a:ext cx="75515" cy="38224"/>
            </a:xfrm>
            <a:custGeom>
              <a:avLst/>
              <a:gdLst/>
              <a:ahLst/>
              <a:cxnLst/>
              <a:rect l="l" t="t" r="r" b="b"/>
              <a:pathLst>
                <a:path w="1294" h="655" extrusionOk="0">
                  <a:moveTo>
                    <a:pt x="812" y="1"/>
                  </a:moveTo>
                  <a:cubicBezTo>
                    <a:pt x="554" y="233"/>
                    <a:pt x="277" y="438"/>
                    <a:pt x="0" y="643"/>
                  </a:cubicBezTo>
                  <a:cubicBezTo>
                    <a:pt x="134" y="643"/>
                    <a:pt x="268" y="652"/>
                    <a:pt x="402" y="652"/>
                  </a:cubicBezTo>
                  <a:cubicBezTo>
                    <a:pt x="487" y="652"/>
                    <a:pt x="578" y="654"/>
                    <a:pt x="672" y="654"/>
                  </a:cubicBezTo>
                  <a:cubicBezTo>
                    <a:pt x="765" y="654"/>
                    <a:pt x="861" y="652"/>
                    <a:pt x="955" y="643"/>
                  </a:cubicBezTo>
                  <a:cubicBezTo>
                    <a:pt x="991" y="599"/>
                    <a:pt x="1026" y="563"/>
                    <a:pt x="1062" y="518"/>
                  </a:cubicBezTo>
                  <a:cubicBezTo>
                    <a:pt x="1089" y="545"/>
                    <a:pt x="1107" y="581"/>
                    <a:pt x="1133" y="616"/>
                  </a:cubicBezTo>
                  <a:cubicBezTo>
                    <a:pt x="1187" y="599"/>
                    <a:pt x="1240" y="590"/>
                    <a:pt x="1294" y="563"/>
                  </a:cubicBezTo>
                  <a:cubicBezTo>
                    <a:pt x="1142" y="367"/>
                    <a:pt x="973" y="179"/>
                    <a:pt x="8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91023" y="4385245"/>
              <a:ext cx="20834" cy="59408"/>
            </a:xfrm>
            <a:custGeom>
              <a:avLst/>
              <a:gdLst/>
              <a:ahLst/>
              <a:cxnLst/>
              <a:rect l="l" t="t" r="r" b="b"/>
              <a:pathLst>
                <a:path w="357" h="1018" extrusionOk="0">
                  <a:moveTo>
                    <a:pt x="321" y="0"/>
                  </a:moveTo>
                  <a:cubicBezTo>
                    <a:pt x="259" y="54"/>
                    <a:pt x="178" y="90"/>
                    <a:pt x="98" y="116"/>
                  </a:cubicBezTo>
                  <a:cubicBezTo>
                    <a:pt x="116" y="259"/>
                    <a:pt x="125" y="411"/>
                    <a:pt x="98" y="562"/>
                  </a:cubicBezTo>
                  <a:cubicBezTo>
                    <a:pt x="80" y="714"/>
                    <a:pt x="45" y="866"/>
                    <a:pt x="0" y="1017"/>
                  </a:cubicBezTo>
                  <a:cubicBezTo>
                    <a:pt x="98" y="991"/>
                    <a:pt x="196" y="955"/>
                    <a:pt x="294" y="919"/>
                  </a:cubicBezTo>
                  <a:cubicBezTo>
                    <a:pt x="321" y="803"/>
                    <a:pt x="348" y="687"/>
                    <a:pt x="348" y="562"/>
                  </a:cubicBezTo>
                  <a:cubicBezTo>
                    <a:pt x="357" y="375"/>
                    <a:pt x="348" y="188"/>
                    <a:pt x="32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409230" y="4650247"/>
              <a:ext cx="28654" cy="45869"/>
            </a:xfrm>
            <a:custGeom>
              <a:avLst/>
              <a:gdLst/>
              <a:ahLst/>
              <a:cxnLst/>
              <a:rect l="l" t="t" r="r" b="b"/>
              <a:pathLst>
                <a:path w="491" h="786" extrusionOk="0">
                  <a:moveTo>
                    <a:pt x="295" y="0"/>
                  </a:moveTo>
                  <a:cubicBezTo>
                    <a:pt x="197" y="27"/>
                    <a:pt x="98" y="54"/>
                    <a:pt x="0" y="80"/>
                  </a:cubicBezTo>
                  <a:cubicBezTo>
                    <a:pt x="54" y="303"/>
                    <a:pt x="63" y="544"/>
                    <a:pt x="63" y="785"/>
                  </a:cubicBezTo>
                  <a:cubicBezTo>
                    <a:pt x="188" y="714"/>
                    <a:pt x="313" y="651"/>
                    <a:pt x="437" y="580"/>
                  </a:cubicBezTo>
                  <a:cubicBezTo>
                    <a:pt x="455" y="571"/>
                    <a:pt x="473" y="571"/>
                    <a:pt x="491" y="562"/>
                  </a:cubicBezTo>
                  <a:cubicBezTo>
                    <a:pt x="437" y="375"/>
                    <a:pt x="375" y="187"/>
                    <a:pt x="2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375908" y="4337859"/>
              <a:ext cx="29704" cy="34956"/>
            </a:xfrm>
            <a:custGeom>
              <a:avLst/>
              <a:gdLst/>
              <a:ahLst/>
              <a:cxnLst/>
              <a:rect l="l" t="t" r="r" b="b"/>
              <a:pathLst>
                <a:path w="509" h="599" extrusionOk="0">
                  <a:moveTo>
                    <a:pt x="0" y="1"/>
                  </a:moveTo>
                  <a:lnTo>
                    <a:pt x="0" y="1"/>
                  </a:lnTo>
                  <a:cubicBezTo>
                    <a:pt x="116" y="188"/>
                    <a:pt x="214" y="393"/>
                    <a:pt x="277" y="598"/>
                  </a:cubicBezTo>
                  <a:cubicBezTo>
                    <a:pt x="330" y="580"/>
                    <a:pt x="375" y="554"/>
                    <a:pt x="411" y="518"/>
                  </a:cubicBezTo>
                  <a:cubicBezTo>
                    <a:pt x="437" y="482"/>
                    <a:pt x="473" y="473"/>
                    <a:pt x="509" y="464"/>
                  </a:cubicBezTo>
                  <a:cubicBezTo>
                    <a:pt x="464" y="313"/>
                    <a:pt x="420" y="161"/>
                    <a:pt x="357" y="18"/>
                  </a:cubicBezTo>
                  <a:cubicBezTo>
                    <a:pt x="232" y="18"/>
                    <a:pt x="116" y="9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386296" y="4596091"/>
              <a:ext cx="31805" cy="39625"/>
            </a:xfrm>
            <a:custGeom>
              <a:avLst/>
              <a:gdLst/>
              <a:ahLst/>
              <a:cxnLst/>
              <a:rect l="l" t="t" r="r" b="b"/>
              <a:pathLst>
                <a:path w="545" h="679" extrusionOk="0">
                  <a:moveTo>
                    <a:pt x="179" y="0"/>
                  </a:moveTo>
                  <a:cubicBezTo>
                    <a:pt x="117" y="36"/>
                    <a:pt x="63" y="54"/>
                    <a:pt x="1" y="81"/>
                  </a:cubicBezTo>
                  <a:cubicBezTo>
                    <a:pt x="117" y="268"/>
                    <a:pt x="215" y="464"/>
                    <a:pt x="295" y="678"/>
                  </a:cubicBezTo>
                  <a:cubicBezTo>
                    <a:pt x="375" y="661"/>
                    <a:pt x="456" y="634"/>
                    <a:pt x="545" y="616"/>
                  </a:cubicBezTo>
                  <a:cubicBezTo>
                    <a:pt x="438" y="402"/>
                    <a:pt x="313" y="197"/>
                    <a:pt x="17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218168" y="4603385"/>
              <a:ext cx="127569" cy="52638"/>
            </a:xfrm>
            <a:custGeom>
              <a:avLst/>
              <a:gdLst/>
              <a:ahLst/>
              <a:cxnLst/>
              <a:rect l="l" t="t" r="r" b="b"/>
              <a:pathLst>
                <a:path w="2186" h="902" extrusionOk="0">
                  <a:moveTo>
                    <a:pt x="1098" y="0"/>
                  </a:moveTo>
                  <a:cubicBezTo>
                    <a:pt x="1026" y="54"/>
                    <a:pt x="964" y="98"/>
                    <a:pt x="892" y="152"/>
                  </a:cubicBezTo>
                  <a:cubicBezTo>
                    <a:pt x="571" y="375"/>
                    <a:pt x="268" y="625"/>
                    <a:pt x="0" y="901"/>
                  </a:cubicBezTo>
                  <a:cubicBezTo>
                    <a:pt x="402" y="901"/>
                    <a:pt x="803" y="883"/>
                    <a:pt x="1214" y="857"/>
                  </a:cubicBezTo>
                  <a:cubicBezTo>
                    <a:pt x="1535" y="625"/>
                    <a:pt x="1847" y="411"/>
                    <a:pt x="2052" y="205"/>
                  </a:cubicBezTo>
                  <a:cubicBezTo>
                    <a:pt x="2097" y="152"/>
                    <a:pt x="2141" y="107"/>
                    <a:pt x="2186" y="63"/>
                  </a:cubicBezTo>
                  <a:cubicBezTo>
                    <a:pt x="1811" y="63"/>
                    <a:pt x="1437" y="18"/>
                    <a:pt x="109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239527" y="3992208"/>
              <a:ext cx="44293" cy="36473"/>
            </a:xfrm>
            <a:custGeom>
              <a:avLst/>
              <a:gdLst/>
              <a:ahLst/>
              <a:cxnLst/>
              <a:rect l="l" t="t" r="r" b="b"/>
              <a:pathLst>
                <a:path w="759" h="625" extrusionOk="0">
                  <a:moveTo>
                    <a:pt x="80" y="0"/>
                  </a:moveTo>
                  <a:cubicBezTo>
                    <a:pt x="45" y="196"/>
                    <a:pt x="18" y="393"/>
                    <a:pt x="0" y="589"/>
                  </a:cubicBezTo>
                  <a:cubicBezTo>
                    <a:pt x="0" y="598"/>
                    <a:pt x="0" y="607"/>
                    <a:pt x="0" y="607"/>
                  </a:cubicBezTo>
                  <a:lnTo>
                    <a:pt x="27" y="607"/>
                  </a:lnTo>
                  <a:cubicBezTo>
                    <a:pt x="259" y="607"/>
                    <a:pt x="491" y="616"/>
                    <a:pt x="740" y="624"/>
                  </a:cubicBezTo>
                  <a:cubicBezTo>
                    <a:pt x="740" y="419"/>
                    <a:pt x="749" y="205"/>
                    <a:pt x="7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241569" y="4094217"/>
              <a:ext cx="91154" cy="172913"/>
            </a:xfrm>
            <a:custGeom>
              <a:avLst/>
              <a:gdLst/>
              <a:ahLst/>
              <a:cxnLst/>
              <a:rect l="l" t="t" r="r" b="b"/>
              <a:pathLst>
                <a:path w="1562" h="2963" extrusionOk="0">
                  <a:moveTo>
                    <a:pt x="1" y="1"/>
                  </a:moveTo>
                  <a:lnTo>
                    <a:pt x="1" y="1"/>
                  </a:lnTo>
                  <a:cubicBezTo>
                    <a:pt x="72" y="429"/>
                    <a:pt x="188" y="848"/>
                    <a:pt x="375" y="1267"/>
                  </a:cubicBezTo>
                  <a:cubicBezTo>
                    <a:pt x="581" y="1722"/>
                    <a:pt x="830" y="2133"/>
                    <a:pt x="1098" y="2525"/>
                  </a:cubicBezTo>
                  <a:cubicBezTo>
                    <a:pt x="920" y="2650"/>
                    <a:pt x="786" y="2802"/>
                    <a:pt x="670" y="2962"/>
                  </a:cubicBezTo>
                  <a:cubicBezTo>
                    <a:pt x="946" y="2730"/>
                    <a:pt x="1267" y="2534"/>
                    <a:pt x="1562" y="2338"/>
                  </a:cubicBezTo>
                  <a:cubicBezTo>
                    <a:pt x="1009" y="1562"/>
                    <a:pt x="393" y="786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320702" y="4520051"/>
              <a:ext cx="22993" cy="32330"/>
            </a:xfrm>
            <a:custGeom>
              <a:avLst/>
              <a:gdLst/>
              <a:ahLst/>
              <a:cxnLst/>
              <a:rect l="l" t="t" r="r" b="b"/>
              <a:pathLst>
                <a:path w="394" h="554" extrusionOk="0">
                  <a:moveTo>
                    <a:pt x="126" y="1"/>
                  </a:moveTo>
                  <a:lnTo>
                    <a:pt x="126" y="1"/>
                  </a:lnTo>
                  <a:cubicBezTo>
                    <a:pt x="179" y="81"/>
                    <a:pt x="242" y="161"/>
                    <a:pt x="304" y="242"/>
                  </a:cubicBezTo>
                  <a:cubicBezTo>
                    <a:pt x="206" y="349"/>
                    <a:pt x="108" y="456"/>
                    <a:pt x="1" y="554"/>
                  </a:cubicBezTo>
                  <a:cubicBezTo>
                    <a:pt x="135" y="456"/>
                    <a:pt x="268" y="358"/>
                    <a:pt x="393" y="242"/>
                  </a:cubicBezTo>
                  <a:cubicBezTo>
                    <a:pt x="304" y="161"/>
                    <a:pt x="215" y="81"/>
                    <a:pt x="1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85337" y="4132732"/>
              <a:ext cx="45869" cy="65127"/>
            </a:xfrm>
            <a:custGeom>
              <a:avLst/>
              <a:gdLst/>
              <a:ahLst/>
              <a:cxnLst/>
              <a:rect l="l" t="t" r="r" b="b"/>
              <a:pathLst>
                <a:path w="786" h="1116" extrusionOk="0">
                  <a:moveTo>
                    <a:pt x="0" y="1"/>
                  </a:moveTo>
                  <a:cubicBezTo>
                    <a:pt x="241" y="366"/>
                    <a:pt x="509" y="741"/>
                    <a:pt x="785" y="1116"/>
                  </a:cubicBezTo>
                  <a:cubicBezTo>
                    <a:pt x="571" y="777"/>
                    <a:pt x="402" y="438"/>
                    <a:pt x="268" y="90"/>
                  </a:cubicBezTo>
                  <a:cubicBezTo>
                    <a:pt x="178" y="63"/>
                    <a:pt x="89" y="36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244195" y="4047355"/>
              <a:ext cx="49487" cy="67228"/>
            </a:xfrm>
            <a:custGeom>
              <a:avLst/>
              <a:gdLst/>
              <a:ahLst/>
              <a:cxnLst/>
              <a:rect l="l" t="t" r="r" b="b"/>
              <a:pathLst>
                <a:path w="848" h="1152" extrusionOk="0">
                  <a:moveTo>
                    <a:pt x="0" y="1"/>
                  </a:moveTo>
                  <a:cubicBezTo>
                    <a:pt x="90" y="349"/>
                    <a:pt x="250" y="696"/>
                    <a:pt x="446" y="1044"/>
                  </a:cubicBezTo>
                  <a:cubicBezTo>
                    <a:pt x="469" y="1031"/>
                    <a:pt x="493" y="1024"/>
                    <a:pt x="519" y="1024"/>
                  </a:cubicBezTo>
                  <a:cubicBezTo>
                    <a:pt x="544" y="1024"/>
                    <a:pt x="571" y="1031"/>
                    <a:pt x="598" y="1044"/>
                  </a:cubicBezTo>
                  <a:cubicBezTo>
                    <a:pt x="678" y="1089"/>
                    <a:pt x="768" y="1125"/>
                    <a:pt x="848" y="1151"/>
                  </a:cubicBezTo>
                  <a:cubicBezTo>
                    <a:pt x="741" y="786"/>
                    <a:pt x="687" y="402"/>
                    <a:pt x="669" y="18"/>
                  </a:cubicBezTo>
                  <a:cubicBezTo>
                    <a:pt x="437" y="10"/>
                    <a:pt x="214" y="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64012" y="4674173"/>
              <a:ext cx="96348" cy="111988"/>
            </a:xfrm>
            <a:custGeom>
              <a:avLst/>
              <a:gdLst/>
              <a:ahLst/>
              <a:cxnLst/>
              <a:rect l="l" t="t" r="r" b="b"/>
              <a:pathLst>
                <a:path w="1651" h="1919" extrusionOk="0">
                  <a:moveTo>
                    <a:pt x="661" y="1"/>
                  </a:moveTo>
                  <a:cubicBezTo>
                    <a:pt x="304" y="447"/>
                    <a:pt x="63" y="955"/>
                    <a:pt x="0" y="1544"/>
                  </a:cubicBezTo>
                  <a:cubicBezTo>
                    <a:pt x="36" y="1669"/>
                    <a:pt x="81" y="1794"/>
                    <a:pt x="161" y="1919"/>
                  </a:cubicBezTo>
                  <a:cubicBezTo>
                    <a:pt x="420" y="1856"/>
                    <a:pt x="687" y="1794"/>
                    <a:pt x="955" y="1713"/>
                  </a:cubicBezTo>
                  <a:cubicBezTo>
                    <a:pt x="955" y="1713"/>
                    <a:pt x="946" y="1704"/>
                    <a:pt x="946" y="1704"/>
                  </a:cubicBezTo>
                  <a:cubicBezTo>
                    <a:pt x="652" y="1009"/>
                    <a:pt x="1089" y="473"/>
                    <a:pt x="1651" y="18"/>
                  </a:cubicBezTo>
                  <a:lnTo>
                    <a:pt x="1651" y="18"/>
                  </a:lnTo>
                  <a:cubicBezTo>
                    <a:pt x="1348" y="27"/>
                    <a:pt x="1053" y="36"/>
                    <a:pt x="759" y="36"/>
                  </a:cubicBezTo>
                  <a:cubicBezTo>
                    <a:pt x="714" y="36"/>
                    <a:pt x="687" y="18"/>
                    <a:pt x="66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86421" y="4795498"/>
              <a:ext cx="31280" cy="12780"/>
            </a:xfrm>
            <a:custGeom>
              <a:avLst/>
              <a:gdLst/>
              <a:ahLst/>
              <a:cxnLst/>
              <a:rect l="l" t="t" r="r" b="b"/>
              <a:pathLst>
                <a:path w="536" h="219" extrusionOk="0">
                  <a:moveTo>
                    <a:pt x="535" y="0"/>
                  </a:moveTo>
                  <a:lnTo>
                    <a:pt x="535" y="0"/>
                  </a:lnTo>
                  <a:cubicBezTo>
                    <a:pt x="357" y="45"/>
                    <a:pt x="179" y="89"/>
                    <a:pt x="0" y="134"/>
                  </a:cubicBezTo>
                  <a:cubicBezTo>
                    <a:pt x="68" y="193"/>
                    <a:pt x="142" y="218"/>
                    <a:pt x="213" y="218"/>
                  </a:cubicBezTo>
                  <a:cubicBezTo>
                    <a:pt x="346" y="218"/>
                    <a:pt x="471" y="128"/>
                    <a:pt x="53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59743" y="4235850"/>
              <a:ext cx="137607" cy="578906"/>
            </a:xfrm>
            <a:custGeom>
              <a:avLst/>
              <a:gdLst/>
              <a:ahLst/>
              <a:cxnLst/>
              <a:rect l="l" t="t" r="r" b="b"/>
              <a:pathLst>
                <a:path w="2358" h="9920" extrusionOk="0">
                  <a:moveTo>
                    <a:pt x="1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661" y="937"/>
                    <a:pt x="1232" y="1873"/>
                    <a:pt x="1232" y="2837"/>
                  </a:cubicBezTo>
                  <a:cubicBezTo>
                    <a:pt x="1241" y="3809"/>
                    <a:pt x="795" y="4523"/>
                    <a:pt x="179" y="5121"/>
                  </a:cubicBezTo>
                  <a:cubicBezTo>
                    <a:pt x="429" y="5370"/>
                    <a:pt x="670" y="5620"/>
                    <a:pt x="857" y="5906"/>
                  </a:cubicBezTo>
                  <a:cubicBezTo>
                    <a:pt x="1589" y="6994"/>
                    <a:pt x="2142" y="8511"/>
                    <a:pt x="1401" y="9733"/>
                  </a:cubicBezTo>
                  <a:cubicBezTo>
                    <a:pt x="1369" y="9789"/>
                    <a:pt x="1320" y="9812"/>
                    <a:pt x="1270" y="9812"/>
                  </a:cubicBezTo>
                  <a:cubicBezTo>
                    <a:pt x="1154" y="9812"/>
                    <a:pt x="1032" y="9686"/>
                    <a:pt x="1107" y="9554"/>
                  </a:cubicBezTo>
                  <a:cubicBezTo>
                    <a:pt x="1410" y="9073"/>
                    <a:pt x="1482" y="8537"/>
                    <a:pt x="1401" y="8002"/>
                  </a:cubicBezTo>
                  <a:lnTo>
                    <a:pt x="1401" y="8002"/>
                  </a:lnTo>
                  <a:cubicBezTo>
                    <a:pt x="1250" y="8091"/>
                    <a:pt x="1089" y="8181"/>
                    <a:pt x="920" y="8261"/>
                  </a:cubicBezTo>
                  <a:cubicBezTo>
                    <a:pt x="929" y="8413"/>
                    <a:pt x="929" y="8555"/>
                    <a:pt x="929" y="8707"/>
                  </a:cubicBezTo>
                  <a:cubicBezTo>
                    <a:pt x="929" y="8943"/>
                    <a:pt x="825" y="9093"/>
                    <a:pt x="950" y="9093"/>
                  </a:cubicBezTo>
                  <a:cubicBezTo>
                    <a:pt x="976" y="9093"/>
                    <a:pt x="1013" y="9087"/>
                    <a:pt x="1062" y="9073"/>
                  </a:cubicBezTo>
                  <a:lnTo>
                    <a:pt x="1062" y="9073"/>
                  </a:lnTo>
                  <a:cubicBezTo>
                    <a:pt x="679" y="9189"/>
                    <a:pt x="607" y="9849"/>
                    <a:pt x="1062" y="9911"/>
                  </a:cubicBezTo>
                  <a:cubicBezTo>
                    <a:pt x="1101" y="9917"/>
                    <a:pt x="1139" y="9919"/>
                    <a:pt x="1174" y="9919"/>
                  </a:cubicBezTo>
                  <a:cubicBezTo>
                    <a:pt x="2357" y="9919"/>
                    <a:pt x="1795" y="6984"/>
                    <a:pt x="1526" y="6361"/>
                  </a:cubicBezTo>
                  <a:cubicBezTo>
                    <a:pt x="1348" y="5950"/>
                    <a:pt x="1062" y="5522"/>
                    <a:pt x="741" y="5094"/>
                  </a:cubicBezTo>
                  <a:cubicBezTo>
                    <a:pt x="1143" y="4461"/>
                    <a:pt x="1437" y="3765"/>
                    <a:pt x="1526" y="3024"/>
                  </a:cubicBezTo>
                  <a:cubicBezTo>
                    <a:pt x="1678" y="1891"/>
                    <a:pt x="697" y="839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03020" y="4462277"/>
              <a:ext cx="97924" cy="59933"/>
            </a:xfrm>
            <a:custGeom>
              <a:avLst/>
              <a:gdLst/>
              <a:ahLst/>
              <a:cxnLst/>
              <a:rect l="l" t="t" r="r" b="b"/>
              <a:pathLst>
                <a:path w="1678" h="1027" extrusionOk="0">
                  <a:moveTo>
                    <a:pt x="1678" y="1"/>
                  </a:moveTo>
                  <a:cubicBezTo>
                    <a:pt x="1570" y="36"/>
                    <a:pt x="1472" y="63"/>
                    <a:pt x="1365" y="81"/>
                  </a:cubicBezTo>
                  <a:cubicBezTo>
                    <a:pt x="1303" y="215"/>
                    <a:pt x="1240" y="340"/>
                    <a:pt x="1169" y="465"/>
                  </a:cubicBezTo>
                  <a:cubicBezTo>
                    <a:pt x="1098" y="366"/>
                    <a:pt x="1017" y="259"/>
                    <a:pt x="946" y="152"/>
                  </a:cubicBezTo>
                  <a:cubicBezTo>
                    <a:pt x="751" y="180"/>
                    <a:pt x="552" y="194"/>
                    <a:pt x="354" y="194"/>
                  </a:cubicBezTo>
                  <a:cubicBezTo>
                    <a:pt x="236" y="194"/>
                    <a:pt x="117" y="189"/>
                    <a:pt x="0" y="179"/>
                  </a:cubicBezTo>
                  <a:lnTo>
                    <a:pt x="0" y="179"/>
                  </a:lnTo>
                  <a:cubicBezTo>
                    <a:pt x="286" y="473"/>
                    <a:pt x="607" y="750"/>
                    <a:pt x="919" y="1027"/>
                  </a:cubicBezTo>
                  <a:cubicBezTo>
                    <a:pt x="1231" y="732"/>
                    <a:pt x="1508" y="393"/>
                    <a:pt x="16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261878" y="4384720"/>
              <a:ext cx="83860" cy="69154"/>
            </a:xfrm>
            <a:custGeom>
              <a:avLst/>
              <a:gdLst/>
              <a:ahLst/>
              <a:cxnLst/>
              <a:rect l="l" t="t" r="r" b="b"/>
              <a:pathLst>
                <a:path w="1437" h="1185" extrusionOk="0">
                  <a:moveTo>
                    <a:pt x="1" y="0"/>
                  </a:moveTo>
                  <a:cubicBezTo>
                    <a:pt x="81" y="402"/>
                    <a:pt x="215" y="794"/>
                    <a:pt x="384" y="1151"/>
                  </a:cubicBezTo>
                  <a:cubicBezTo>
                    <a:pt x="384" y="1151"/>
                    <a:pt x="393" y="1160"/>
                    <a:pt x="393" y="1160"/>
                  </a:cubicBezTo>
                  <a:cubicBezTo>
                    <a:pt x="420" y="1142"/>
                    <a:pt x="447" y="1142"/>
                    <a:pt x="482" y="1142"/>
                  </a:cubicBezTo>
                  <a:cubicBezTo>
                    <a:pt x="678" y="1170"/>
                    <a:pt x="876" y="1184"/>
                    <a:pt x="1076" y="1184"/>
                  </a:cubicBezTo>
                  <a:cubicBezTo>
                    <a:pt x="1196" y="1184"/>
                    <a:pt x="1316" y="1179"/>
                    <a:pt x="1437" y="1169"/>
                  </a:cubicBezTo>
                  <a:cubicBezTo>
                    <a:pt x="1214" y="821"/>
                    <a:pt x="1027" y="482"/>
                    <a:pt x="893" y="134"/>
                  </a:cubicBezTo>
                  <a:cubicBezTo>
                    <a:pt x="598" y="108"/>
                    <a:pt x="295" y="72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257734" y="4311773"/>
              <a:ext cx="50538" cy="60517"/>
            </a:xfrm>
            <a:custGeom>
              <a:avLst/>
              <a:gdLst/>
              <a:ahLst/>
              <a:cxnLst/>
              <a:rect l="l" t="t" r="r" b="b"/>
              <a:pathLst>
                <a:path w="866" h="1037" extrusionOk="0">
                  <a:moveTo>
                    <a:pt x="182" y="1"/>
                  </a:moveTo>
                  <a:cubicBezTo>
                    <a:pt x="163" y="1"/>
                    <a:pt x="144" y="1"/>
                    <a:pt x="125" y="2"/>
                  </a:cubicBezTo>
                  <a:cubicBezTo>
                    <a:pt x="89" y="55"/>
                    <a:pt x="63" y="117"/>
                    <a:pt x="27" y="171"/>
                  </a:cubicBezTo>
                  <a:cubicBezTo>
                    <a:pt x="0" y="403"/>
                    <a:pt x="0" y="644"/>
                    <a:pt x="18" y="885"/>
                  </a:cubicBezTo>
                  <a:cubicBezTo>
                    <a:pt x="295" y="956"/>
                    <a:pt x="580" y="1001"/>
                    <a:pt x="866" y="1036"/>
                  </a:cubicBezTo>
                  <a:cubicBezTo>
                    <a:pt x="794" y="724"/>
                    <a:pt x="785" y="421"/>
                    <a:pt x="866" y="109"/>
                  </a:cubicBezTo>
                  <a:cubicBezTo>
                    <a:pt x="643" y="51"/>
                    <a:pt x="419" y="1"/>
                    <a:pt x="18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14525" y="3992208"/>
              <a:ext cx="382242" cy="988868"/>
            </a:xfrm>
            <a:custGeom>
              <a:avLst/>
              <a:gdLst/>
              <a:ahLst/>
              <a:cxnLst/>
              <a:rect l="l" t="t" r="r" b="b"/>
              <a:pathLst>
                <a:path w="6550" h="16945" extrusionOk="0">
                  <a:moveTo>
                    <a:pt x="2222" y="946"/>
                  </a:moveTo>
                  <a:cubicBezTo>
                    <a:pt x="2436" y="946"/>
                    <a:pt x="2659" y="955"/>
                    <a:pt x="2891" y="963"/>
                  </a:cubicBezTo>
                  <a:cubicBezTo>
                    <a:pt x="3891" y="999"/>
                    <a:pt x="5015" y="1115"/>
                    <a:pt x="5826" y="1606"/>
                  </a:cubicBezTo>
                  <a:cubicBezTo>
                    <a:pt x="5844" y="1615"/>
                    <a:pt x="5862" y="1615"/>
                    <a:pt x="5880" y="1624"/>
                  </a:cubicBezTo>
                  <a:cubicBezTo>
                    <a:pt x="5755" y="1936"/>
                    <a:pt x="5594" y="2239"/>
                    <a:pt x="5407" y="2516"/>
                  </a:cubicBezTo>
                  <a:cubicBezTo>
                    <a:pt x="4631" y="2364"/>
                    <a:pt x="3801" y="2391"/>
                    <a:pt x="3070" y="2096"/>
                  </a:cubicBezTo>
                  <a:cubicBezTo>
                    <a:pt x="2990" y="2070"/>
                    <a:pt x="2900" y="2034"/>
                    <a:pt x="2820" y="1989"/>
                  </a:cubicBezTo>
                  <a:cubicBezTo>
                    <a:pt x="2793" y="1976"/>
                    <a:pt x="2766" y="1969"/>
                    <a:pt x="2741" y="1969"/>
                  </a:cubicBezTo>
                  <a:cubicBezTo>
                    <a:pt x="2715" y="1969"/>
                    <a:pt x="2691" y="1976"/>
                    <a:pt x="2668" y="1989"/>
                  </a:cubicBezTo>
                  <a:cubicBezTo>
                    <a:pt x="2472" y="1641"/>
                    <a:pt x="2312" y="1294"/>
                    <a:pt x="2222" y="946"/>
                  </a:cubicBezTo>
                  <a:close/>
                  <a:moveTo>
                    <a:pt x="2927" y="2409"/>
                  </a:moveTo>
                  <a:cubicBezTo>
                    <a:pt x="3016" y="2444"/>
                    <a:pt x="3105" y="2471"/>
                    <a:pt x="3195" y="2498"/>
                  </a:cubicBezTo>
                  <a:cubicBezTo>
                    <a:pt x="3837" y="2694"/>
                    <a:pt x="4524" y="2703"/>
                    <a:pt x="5184" y="2819"/>
                  </a:cubicBezTo>
                  <a:cubicBezTo>
                    <a:pt x="4890" y="3203"/>
                    <a:pt x="4533" y="3542"/>
                    <a:pt x="4131" y="3827"/>
                  </a:cubicBezTo>
                  <a:cubicBezTo>
                    <a:pt x="4096" y="3854"/>
                    <a:pt x="4051" y="3881"/>
                    <a:pt x="4007" y="3916"/>
                  </a:cubicBezTo>
                  <a:cubicBezTo>
                    <a:pt x="3908" y="3783"/>
                    <a:pt x="3810" y="3649"/>
                    <a:pt x="3712" y="3524"/>
                  </a:cubicBezTo>
                  <a:cubicBezTo>
                    <a:pt x="3436" y="3149"/>
                    <a:pt x="3168" y="2774"/>
                    <a:pt x="2927" y="2409"/>
                  </a:cubicBezTo>
                  <a:close/>
                  <a:moveTo>
                    <a:pt x="3935" y="4362"/>
                  </a:moveTo>
                  <a:cubicBezTo>
                    <a:pt x="4221" y="4773"/>
                    <a:pt x="4479" y="5183"/>
                    <a:pt x="4685" y="5602"/>
                  </a:cubicBezTo>
                  <a:cubicBezTo>
                    <a:pt x="4524" y="5593"/>
                    <a:pt x="4372" y="5567"/>
                    <a:pt x="4212" y="5531"/>
                  </a:cubicBezTo>
                  <a:cubicBezTo>
                    <a:pt x="3953" y="5460"/>
                    <a:pt x="3694" y="5362"/>
                    <a:pt x="3427" y="5281"/>
                  </a:cubicBezTo>
                  <a:cubicBezTo>
                    <a:pt x="3239" y="5219"/>
                    <a:pt x="3052" y="5174"/>
                    <a:pt x="2865" y="5147"/>
                  </a:cubicBezTo>
                  <a:cubicBezTo>
                    <a:pt x="3141" y="4880"/>
                    <a:pt x="3480" y="4657"/>
                    <a:pt x="3801" y="4452"/>
                  </a:cubicBezTo>
                  <a:cubicBezTo>
                    <a:pt x="3846" y="4425"/>
                    <a:pt x="3891" y="4389"/>
                    <a:pt x="3935" y="4362"/>
                  </a:cubicBezTo>
                  <a:close/>
                  <a:moveTo>
                    <a:pt x="2636" y="5477"/>
                  </a:moveTo>
                  <a:cubicBezTo>
                    <a:pt x="2873" y="5477"/>
                    <a:pt x="3097" y="5527"/>
                    <a:pt x="3320" y="5585"/>
                  </a:cubicBezTo>
                  <a:cubicBezTo>
                    <a:pt x="3703" y="5701"/>
                    <a:pt x="4078" y="5861"/>
                    <a:pt x="4479" y="5924"/>
                  </a:cubicBezTo>
                  <a:cubicBezTo>
                    <a:pt x="4595" y="5932"/>
                    <a:pt x="4711" y="5941"/>
                    <a:pt x="4836" y="5941"/>
                  </a:cubicBezTo>
                  <a:cubicBezTo>
                    <a:pt x="4899" y="6084"/>
                    <a:pt x="4943" y="6236"/>
                    <a:pt x="4988" y="6387"/>
                  </a:cubicBezTo>
                  <a:cubicBezTo>
                    <a:pt x="4952" y="6396"/>
                    <a:pt x="4916" y="6405"/>
                    <a:pt x="4890" y="6441"/>
                  </a:cubicBezTo>
                  <a:cubicBezTo>
                    <a:pt x="4854" y="6477"/>
                    <a:pt x="4809" y="6503"/>
                    <a:pt x="4756" y="6521"/>
                  </a:cubicBezTo>
                  <a:cubicBezTo>
                    <a:pt x="4634" y="6574"/>
                    <a:pt x="4467" y="6591"/>
                    <a:pt x="4295" y="6591"/>
                  </a:cubicBezTo>
                  <a:cubicBezTo>
                    <a:pt x="4027" y="6591"/>
                    <a:pt x="3745" y="6550"/>
                    <a:pt x="3587" y="6539"/>
                  </a:cubicBezTo>
                  <a:cubicBezTo>
                    <a:pt x="3498" y="6530"/>
                    <a:pt x="3409" y="6521"/>
                    <a:pt x="3320" y="6512"/>
                  </a:cubicBezTo>
                  <a:cubicBezTo>
                    <a:pt x="3034" y="6477"/>
                    <a:pt x="2749" y="6432"/>
                    <a:pt x="2472" y="6361"/>
                  </a:cubicBezTo>
                  <a:cubicBezTo>
                    <a:pt x="2427" y="6343"/>
                    <a:pt x="2374" y="6334"/>
                    <a:pt x="2320" y="6316"/>
                  </a:cubicBezTo>
                  <a:lnTo>
                    <a:pt x="2320" y="6307"/>
                  </a:lnTo>
                  <a:cubicBezTo>
                    <a:pt x="2320" y="6057"/>
                    <a:pt x="2383" y="5843"/>
                    <a:pt x="2481" y="5647"/>
                  </a:cubicBezTo>
                  <a:cubicBezTo>
                    <a:pt x="2517" y="5593"/>
                    <a:pt x="2543" y="5531"/>
                    <a:pt x="2579" y="5478"/>
                  </a:cubicBezTo>
                  <a:cubicBezTo>
                    <a:pt x="2598" y="5477"/>
                    <a:pt x="2617" y="5477"/>
                    <a:pt x="2636" y="5477"/>
                  </a:cubicBezTo>
                  <a:close/>
                  <a:moveTo>
                    <a:pt x="2356" y="6682"/>
                  </a:moveTo>
                  <a:cubicBezTo>
                    <a:pt x="2410" y="6700"/>
                    <a:pt x="2472" y="6718"/>
                    <a:pt x="2526" y="6726"/>
                  </a:cubicBezTo>
                  <a:cubicBezTo>
                    <a:pt x="2820" y="6798"/>
                    <a:pt x="3123" y="6834"/>
                    <a:pt x="3418" y="6860"/>
                  </a:cubicBezTo>
                  <a:cubicBezTo>
                    <a:pt x="3560" y="6878"/>
                    <a:pt x="3703" y="6887"/>
                    <a:pt x="3846" y="6896"/>
                  </a:cubicBezTo>
                  <a:cubicBezTo>
                    <a:pt x="3974" y="6905"/>
                    <a:pt x="4136" y="6917"/>
                    <a:pt x="4304" y="6917"/>
                  </a:cubicBezTo>
                  <a:cubicBezTo>
                    <a:pt x="4485" y="6917"/>
                    <a:pt x="4674" y="6902"/>
                    <a:pt x="4836" y="6851"/>
                  </a:cubicBezTo>
                  <a:cubicBezTo>
                    <a:pt x="4916" y="6825"/>
                    <a:pt x="4997" y="6789"/>
                    <a:pt x="5059" y="6735"/>
                  </a:cubicBezTo>
                  <a:cubicBezTo>
                    <a:pt x="5086" y="6923"/>
                    <a:pt x="5095" y="7110"/>
                    <a:pt x="5086" y="7297"/>
                  </a:cubicBezTo>
                  <a:cubicBezTo>
                    <a:pt x="5086" y="7422"/>
                    <a:pt x="5059" y="7538"/>
                    <a:pt x="5032" y="7654"/>
                  </a:cubicBezTo>
                  <a:cubicBezTo>
                    <a:pt x="4934" y="7690"/>
                    <a:pt x="4836" y="7726"/>
                    <a:pt x="4738" y="7752"/>
                  </a:cubicBezTo>
                  <a:cubicBezTo>
                    <a:pt x="4488" y="7824"/>
                    <a:pt x="4221" y="7868"/>
                    <a:pt x="3962" y="7895"/>
                  </a:cubicBezTo>
                  <a:cubicBezTo>
                    <a:pt x="3841" y="7905"/>
                    <a:pt x="3721" y="7910"/>
                    <a:pt x="3601" y="7910"/>
                  </a:cubicBezTo>
                  <a:cubicBezTo>
                    <a:pt x="3401" y="7910"/>
                    <a:pt x="3203" y="7896"/>
                    <a:pt x="3007" y="7868"/>
                  </a:cubicBezTo>
                  <a:cubicBezTo>
                    <a:pt x="2972" y="7868"/>
                    <a:pt x="2945" y="7868"/>
                    <a:pt x="2918" y="7886"/>
                  </a:cubicBezTo>
                  <a:cubicBezTo>
                    <a:pt x="2918" y="7886"/>
                    <a:pt x="2909" y="7877"/>
                    <a:pt x="2909" y="7877"/>
                  </a:cubicBezTo>
                  <a:cubicBezTo>
                    <a:pt x="2633" y="7529"/>
                    <a:pt x="2427" y="7146"/>
                    <a:pt x="2356" y="6682"/>
                  </a:cubicBezTo>
                  <a:close/>
                  <a:moveTo>
                    <a:pt x="4908" y="8056"/>
                  </a:moveTo>
                  <a:lnTo>
                    <a:pt x="4908" y="8056"/>
                  </a:lnTo>
                  <a:cubicBezTo>
                    <a:pt x="4738" y="8448"/>
                    <a:pt x="4461" y="8787"/>
                    <a:pt x="4149" y="9082"/>
                  </a:cubicBezTo>
                  <a:cubicBezTo>
                    <a:pt x="3837" y="8805"/>
                    <a:pt x="3516" y="8528"/>
                    <a:pt x="3230" y="8234"/>
                  </a:cubicBezTo>
                  <a:lnTo>
                    <a:pt x="3230" y="8234"/>
                  </a:lnTo>
                  <a:cubicBezTo>
                    <a:pt x="3347" y="8244"/>
                    <a:pt x="3466" y="8249"/>
                    <a:pt x="3584" y="8249"/>
                  </a:cubicBezTo>
                  <a:cubicBezTo>
                    <a:pt x="3782" y="8249"/>
                    <a:pt x="3981" y="8235"/>
                    <a:pt x="4176" y="8207"/>
                  </a:cubicBezTo>
                  <a:cubicBezTo>
                    <a:pt x="4319" y="8189"/>
                    <a:pt x="4453" y="8172"/>
                    <a:pt x="4595" y="8136"/>
                  </a:cubicBezTo>
                  <a:cubicBezTo>
                    <a:pt x="4702" y="8118"/>
                    <a:pt x="4800" y="8091"/>
                    <a:pt x="4908" y="8056"/>
                  </a:cubicBezTo>
                  <a:close/>
                  <a:moveTo>
                    <a:pt x="4149" y="9510"/>
                  </a:moveTo>
                  <a:cubicBezTo>
                    <a:pt x="4310" y="9688"/>
                    <a:pt x="4479" y="9876"/>
                    <a:pt x="4631" y="10072"/>
                  </a:cubicBezTo>
                  <a:cubicBezTo>
                    <a:pt x="4577" y="10099"/>
                    <a:pt x="4524" y="10108"/>
                    <a:pt x="4470" y="10125"/>
                  </a:cubicBezTo>
                  <a:cubicBezTo>
                    <a:pt x="4408" y="10134"/>
                    <a:pt x="4354" y="10143"/>
                    <a:pt x="4292" y="10152"/>
                  </a:cubicBezTo>
                  <a:cubicBezTo>
                    <a:pt x="4198" y="10161"/>
                    <a:pt x="4102" y="10163"/>
                    <a:pt x="4009" y="10163"/>
                  </a:cubicBezTo>
                  <a:cubicBezTo>
                    <a:pt x="3915" y="10163"/>
                    <a:pt x="3824" y="10161"/>
                    <a:pt x="3739" y="10161"/>
                  </a:cubicBezTo>
                  <a:cubicBezTo>
                    <a:pt x="3605" y="10161"/>
                    <a:pt x="3471" y="10152"/>
                    <a:pt x="3337" y="10152"/>
                  </a:cubicBezTo>
                  <a:cubicBezTo>
                    <a:pt x="3614" y="9947"/>
                    <a:pt x="3891" y="9742"/>
                    <a:pt x="4149" y="9510"/>
                  </a:cubicBezTo>
                  <a:close/>
                  <a:moveTo>
                    <a:pt x="4836" y="10348"/>
                  </a:moveTo>
                  <a:cubicBezTo>
                    <a:pt x="4970" y="10545"/>
                    <a:pt x="5095" y="10750"/>
                    <a:pt x="5202" y="10964"/>
                  </a:cubicBezTo>
                  <a:cubicBezTo>
                    <a:pt x="5113" y="10982"/>
                    <a:pt x="5032" y="11009"/>
                    <a:pt x="4952" y="11026"/>
                  </a:cubicBezTo>
                  <a:cubicBezTo>
                    <a:pt x="4310" y="11196"/>
                    <a:pt x="3650" y="11285"/>
                    <a:pt x="2990" y="11330"/>
                  </a:cubicBezTo>
                  <a:cubicBezTo>
                    <a:pt x="2579" y="11356"/>
                    <a:pt x="2178" y="11374"/>
                    <a:pt x="1776" y="11374"/>
                  </a:cubicBezTo>
                  <a:cubicBezTo>
                    <a:pt x="2044" y="11098"/>
                    <a:pt x="2347" y="10848"/>
                    <a:pt x="2668" y="10625"/>
                  </a:cubicBezTo>
                  <a:cubicBezTo>
                    <a:pt x="2731" y="10571"/>
                    <a:pt x="2802" y="10527"/>
                    <a:pt x="2874" y="10473"/>
                  </a:cubicBezTo>
                  <a:cubicBezTo>
                    <a:pt x="3213" y="10491"/>
                    <a:pt x="3587" y="10536"/>
                    <a:pt x="3962" y="10536"/>
                  </a:cubicBezTo>
                  <a:cubicBezTo>
                    <a:pt x="4203" y="10527"/>
                    <a:pt x="4444" y="10500"/>
                    <a:pt x="4658" y="10429"/>
                  </a:cubicBezTo>
                  <a:cubicBezTo>
                    <a:pt x="4720" y="10402"/>
                    <a:pt x="4774" y="10384"/>
                    <a:pt x="4836" y="10348"/>
                  </a:cubicBezTo>
                  <a:close/>
                  <a:moveTo>
                    <a:pt x="5345" y="11276"/>
                  </a:moveTo>
                  <a:cubicBezTo>
                    <a:pt x="5425" y="11463"/>
                    <a:pt x="5487" y="11651"/>
                    <a:pt x="5541" y="11838"/>
                  </a:cubicBezTo>
                  <a:cubicBezTo>
                    <a:pt x="5523" y="11847"/>
                    <a:pt x="5505" y="11847"/>
                    <a:pt x="5487" y="11856"/>
                  </a:cubicBezTo>
                  <a:cubicBezTo>
                    <a:pt x="5363" y="11927"/>
                    <a:pt x="5238" y="11990"/>
                    <a:pt x="5113" y="12061"/>
                  </a:cubicBezTo>
                  <a:cubicBezTo>
                    <a:pt x="4069" y="12623"/>
                    <a:pt x="2945" y="13087"/>
                    <a:pt x="1803" y="13408"/>
                  </a:cubicBezTo>
                  <a:cubicBezTo>
                    <a:pt x="1535" y="13480"/>
                    <a:pt x="1268" y="13542"/>
                    <a:pt x="1009" y="13605"/>
                  </a:cubicBezTo>
                  <a:cubicBezTo>
                    <a:pt x="947" y="13613"/>
                    <a:pt x="884" y="13631"/>
                    <a:pt x="831" y="13640"/>
                  </a:cubicBezTo>
                  <a:cubicBezTo>
                    <a:pt x="822" y="13497"/>
                    <a:pt x="831" y="13364"/>
                    <a:pt x="848" y="13230"/>
                  </a:cubicBezTo>
                  <a:cubicBezTo>
                    <a:pt x="911" y="12641"/>
                    <a:pt x="1152" y="12133"/>
                    <a:pt x="1509" y="11687"/>
                  </a:cubicBezTo>
                  <a:cubicBezTo>
                    <a:pt x="1535" y="11704"/>
                    <a:pt x="1562" y="11722"/>
                    <a:pt x="1607" y="11722"/>
                  </a:cubicBezTo>
                  <a:cubicBezTo>
                    <a:pt x="1901" y="11722"/>
                    <a:pt x="2196" y="11713"/>
                    <a:pt x="2499" y="11704"/>
                  </a:cubicBezTo>
                  <a:cubicBezTo>
                    <a:pt x="3355" y="11669"/>
                    <a:pt x="4221" y="11571"/>
                    <a:pt x="5050" y="11356"/>
                  </a:cubicBezTo>
                  <a:cubicBezTo>
                    <a:pt x="5148" y="11330"/>
                    <a:pt x="5247" y="11303"/>
                    <a:pt x="5345" y="11276"/>
                  </a:cubicBezTo>
                  <a:close/>
                  <a:moveTo>
                    <a:pt x="1767" y="0"/>
                  </a:moveTo>
                  <a:cubicBezTo>
                    <a:pt x="1723" y="598"/>
                    <a:pt x="1892" y="1178"/>
                    <a:pt x="2178" y="1749"/>
                  </a:cubicBezTo>
                  <a:cubicBezTo>
                    <a:pt x="2570" y="2534"/>
                    <a:pt x="3186" y="3310"/>
                    <a:pt x="3739" y="4086"/>
                  </a:cubicBezTo>
                  <a:cubicBezTo>
                    <a:pt x="3444" y="4282"/>
                    <a:pt x="3123" y="4478"/>
                    <a:pt x="2847" y="4710"/>
                  </a:cubicBezTo>
                  <a:cubicBezTo>
                    <a:pt x="2410" y="5067"/>
                    <a:pt x="2062" y="5486"/>
                    <a:pt x="1999" y="6093"/>
                  </a:cubicBezTo>
                  <a:cubicBezTo>
                    <a:pt x="1865" y="7449"/>
                    <a:pt x="2686" y="8234"/>
                    <a:pt x="3650" y="9046"/>
                  </a:cubicBezTo>
                  <a:lnTo>
                    <a:pt x="3659" y="9046"/>
                  </a:lnTo>
                  <a:cubicBezTo>
                    <a:pt x="3748" y="9126"/>
                    <a:pt x="3837" y="9206"/>
                    <a:pt x="3926" y="9287"/>
                  </a:cubicBezTo>
                  <a:cubicBezTo>
                    <a:pt x="3801" y="9403"/>
                    <a:pt x="3668" y="9501"/>
                    <a:pt x="3534" y="9599"/>
                  </a:cubicBezTo>
                  <a:cubicBezTo>
                    <a:pt x="3364" y="9733"/>
                    <a:pt x="3186" y="9858"/>
                    <a:pt x="3016" y="9974"/>
                  </a:cubicBezTo>
                  <a:cubicBezTo>
                    <a:pt x="2936" y="10027"/>
                    <a:pt x="2865" y="10081"/>
                    <a:pt x="2784" y="10134"/>
                  </a:cubicBezTo>
                  <a:lnTo>
                    <a:pt x="2740" y="10134"/>
                  </a:lnTo>
                  <a:cubicBezTo>
                    <a:pt x="2642" y="10134"/>
                    <a:pt x="2588" y="10206"/>
                    <a:pt x="2579" y="10277"/>
                  </a:cubicBezTo>
                  <a:cubicBezTo>
                    <a:pt x="1821" y="10812"/>
                    <a:pt x="1143" y="11392"/>
                    <a:pt x="741" y="12266"/>
                  </a:cubicBezTo>
                  <a:cubicBezTo>
                    <a:pt x="1" y="13899"/>
                    <a:pt x="786" y="16245"/>
                    <a:pt x="2463" y="16932"/>
                  </a:cubicBezTo>
                  <a:cubicBezTo>
                    <a:pt x="2485" y="16941"/>
                    <a:pt x="2506" y="16945"/>
                    <a:pt x="2525" y="16945"/>
                  </a:cubicBezTo>
                  <a:cubicBezTo>
                    <a:pt x="2684" y="16945"/>
                    <a:pt x="2736" y="16674"/>
                    <a:pt x="2552" y="16602"/>
                  </a:cubicBezTo>
                  <a:cubicBezTo>
                    <a:pt x="1482" y="16165"/>
                    <a:pt x="982" y="15077"/>
                    <a:pt x="857" y="13979"/>
                  </a:cubicBezTo>
                  <a:cubicBezTo>
                    <a:pt x="982" y="13961"/>
                    <a:pt x="1107" y="13926"/>
                    <a:pt x="1232" y="13899"/>
                  </a:cubicBezTo>
                  <a:cubicBezTo>
                    <a:pt x="1411" y="13854"/>
                    <a:pt x="1589" y="13810"/>
                    <a:pt x="1767" y="13765"/>
                  </a:cubicBezTo>
                  <a:cubicBezTo>
                    <a:pt x="2927" y="13453"/>
                    <a:pt x="4069" y="12998"/>
                    <a:pt x="5122" y="12436"/>
                  </a:cubicBezTo>
                  <a:cubicBezTo>
                    <a:pt x="5291" y="12356"/>
                    <a:pt x="5452" y="12266"/>
                    <a:pt x="5603" y="12177"/>
                  </a:cubicBezTo>
                  <a:lnTo>
                    <a:pt x="5603" y="12177"/>
                  </a:lnTo>
                  <a:cubicBezTo>
                    <a:pt x="5684" y="12712"/>
                    <a:pt x="5612" y="13248"/>
                    <a:pt x="5309" y="13729"/>
                  </a:cubicBezTo>
                  <a:cubicBezTo>
                    <a:pt x="5234" y="13861"/>
                    <a:pt x="5356" y="13987"/>
                    <a:pt x="5472" y="13987"/>
                  </a:cubicBezTo>
                  <a:cubicBezTo>
                    <a:pt x="5522" y="13987"/>
                    <a:pt x="5571" y="13964"/>
                    <a:pt x="5603" y="13908"/>
                  </a:cubicBezTo>
                  <a:cubicBezTo>
                    <a:pt x="6344" y="12686"/>
                    <a:pt x="5791" y="11169"/>
                    <a:pt x="5059" y="10081"/>
                  </a:cubicBezTo>
                  <a:cubicBezTo>
                    <a:pt x="4872" y="9795"/>
                    <a:pt x="4631" y="9545"/>
                    <a:pt x="4381" y="9296"/>
                  </a:cubicBezTo>
                  <a:cubicBezTo>
                    <a:pt x="4997" y="8698"/>
                    <a:pt x="5443" y="7984"/>
                    <a:pt x="5434" y="7012"/>
                  </a:cubicBezTo>
                  <a:cubicBezTo>
                    <a:pt x="5434" y="6048"/>
                    <a:pt x="4863" y="5112"/>
                    <a:pt x="4203" y="4184"/>
                  </a:cubicBezTo>
                  <a:cubicBezTo>
                    <a:pt x="4203" y="4184"/>
                    <a:pt x="4203" y="4184"/>
                    <a:pt x="4203" y="4175"/>
                  </a:cubicBezTo>
                  <a:cubicBezTo>
                    <a:pt x="4685" y="3845"/>
                    <a:pt x="5131" y="3479"/>
                    <a:pt x="5505" y="3006"/>
                  </a:cubicBezTo>
                  <a:cubicBezTo>
                    <a:pt x="6085" y="2284"/>
                    <a:pt x="6424" y="1365"/>
                    <a:pt x="6478" y="446"/>
                  </a:cubicBezTo>
                  <a:cubicBezTo>
                    <a:pt x="6549" y="375"/>
                    <a:pt x="6549" y="259"/>
                    <a:pt x="6487" y="196"/>
                  </a:cubicBezTo>
                  <a:cubicBezTo>
                    <a:pt x="6478" y="125"/>
                    <a:pt x="6478" y="62"/>
                    <a:pt x="6478" y="0"/>
                  </a:cubicBezTo>
                  <a:lnTo>
                    <a:pt x="6139" y="0"/>
                  </a:lnTo>
                  <a:cubicBezTo>
                    <a:pt x="6139" y="54"/>
                    <a:pt x="6148" y="98"/>
                    <a:pt x="6148" y="152"/>
                  </a:cubicBezTo>
                  <a:cubicBezTo>
                    <a:pt x="5719" y="152"/>
                    <a:pt x="5300" y="89"/>
                    <a:pt x="4881" y="0"/>
                  </a:cubicBezTo>
                  <a:lnTo>
                    <a:pt x="3453" y="0"/>
                  </a:lnTo>
                  <a:cubicBezTo>
                    <a:pt x="4346" y="196"/>
                    <a:pt x="5220" y="482"/>
                    <a:pt x="6139" y="491"/>
                  </a:cubicBezTo>
                  <a:cubicBezTo>
                    <a:pt x="6112" y="767"/>
                    <a:pt x="6067" y="1035"/>
                    <a:pt x="5987" y="1302"/>
                  </a:cubicBezTo>
                  <a:cubicBezTo>
                    <a:pt x="5131" y="794"/>
                    <a:pt x="3935" y="660"/>
                    <a:pt x="2882" y="624"/>
                  </a:cubicBezTo>
                  <a:cubicBezTo>
                    <a:pt x="2633" y="616"/>
                    <a:pt x="2401" y="607"/>
                    <a:pt x="2169" y="607"/>
                  </a:cubicBezTo>
                  <a:lnTo>
                    <a:pt x="2142" y="607"/>
                  </a:lnTo>
                  <a:cubicBezTo>
                    <a:pt x="2142" y="607"/>
                    <a:pt x="2142" y="598"/>
                    <a:pt x="2142" y="589"/>
                  </a:cubicBezTo>
                  <a:cubicBezTo>
                    <a:pt x="2115" y="393"/>
                    <a:pt x="2106" y="196"/>
                    <a:pt x="212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17643" y="3902512"/>
              <a:ext cx="181725" cy="89754"/>
            </a:xfrm>
            <a:custGeom>
              <a:avLst/>
              <a:gdLst/>
              <a:ahLst/>
              <a:cxnLst/>
              <a:rect l="l" t="t" r="r" b="b"/>
              <a:pathLst>
                <a:path w="3114" h="1538" extrusionOk="0">
                  <a:moveTo>
                    <a:pt x="742" y="1"/>
                  </a:moveTo>
                  <a:cubicBezTo>
                    <a:pt x="690" y="1"/>
                    <a:pt x="638" y="22"/>
                    <a:pt x="598" y="74"/>
                  </a:cubicBezTo>
                  <a:cubicBezTo>
                    <a:pt x="223" y="574"/>
                    <a:pt x="45" y="1055"/>
                    <a:pt x="0" y="1537"/>
                  </a:cubicBezTo>
                  <a:lnTo>
                    <a:pt x="357" y="1537"/>
                  </a:lnTo>
                  <a:cubicBezTo>
                    <a:pt x="366" y="1475"/>
                    <a:pt x="375" y="1403"/>
                    <a:pt x="384" y="1341"/>
                  </a:cubicBezTo>
                  <a:lnTo>
                    <a:pt x="402" y="1350"/>
                  </a:lnTo>
                  <a:lnTo>
                    <a:pt x="491" y="1350"/>
                  </a:lnTo>
                  <a:cubicBezTo>
                    <a:pt x="714" y="1368"/>
                    <a:pt x="928" y="1394"/>
                    <a:pt x="1151" y="1430"/>
                  </a:cubicBezTo>
                  <a:cubicBezTo>
                    <a:pt x="1330" y="1457"/>
                    <a:pt x="1508" y="1492"/>
                    <a:pt x="1686" y="1537"/>
                  </a:cubicBezTo>
                  <a:lnTo>
                    <a:pt x="3114" y="1537"/>
                  </a:lnTo>
                  <a:cubicBezTo>
                    <a:pt x="2471" y="1394"/>
                    <a:pt x="1838" y="1207"/>
                    <a:pt x="1187" y="1091"/>
                  </a:cubicBezTo>
                  <a:cubicBezTo>
                    <a:pt x="982" y="1064"/>
                    <a:pt x="776" y="1037"/>
                    <a:pt x="571" y="1020"/>
                  </a:cubicBezTo>
                  <a:cubicBezTo>
                    <a:pt x="545" y="1020"/>
                    <a:pt x="509" y="1011"/>
                    <a:pt x="473" y="1011"/>
                  </a:cubicBezTo>
                  <a:cubicBezTo>
                    <a:pt x="545" y="814"/>
                    <a:pt x="643" y="618"/>
                    <a:pt x="768" y="422"/>
                  </a:cubicBezTo>
                  <a:cubicBezTo>
                    <a:pt x="803" y="359"/>
                    <a:pt x="848" y="306"/>
                    <a:pt x="892" y="243"/>
                  </a:cubicBezTo>
                  <a:cubicBezTo>
                    <a:pt x="937" y="181"/>
                    <a:pt x="928" y="127"/>
                    <a:pt x="901" y="83"/>
                  </a:cubicBezTo>
                  <a:cubicBezTo>
                    <a:pt x="867" y="34"/>
                    <a:pt x="805" y="1"/>
                    <a:pt x="74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531150" y="3943066"/>
            <a:ext cx="400173" cy="396657"/>
            <a:chOff x="1609325" y="4271641"/>
            <a:chExt cx="400173" cy="396657"/>
          </a:xfrm>
        </p:grpSpPr>
        <p:sp>
          <p:nvSpPr>
            <p:cNvPr id="111" name="Google Shape;111;p2"/>
            <p:cNvSpPr/>
            <p:nvPr/>
          </p:nvSpPr>
          <p:spPr>
            <a:xfrm>
              <a:off x="1852202" y="4362996"/>
              <a:ext cx="91857" cy="29179"/>
            </a:xfrm>
            <a:custGeom>
              <a:avLst/>
              <a:gdLst/>
              <a:ahLst/>
              <a:cxnLst/>
              <a:rect l="l" t="t" r="r" b="b"/>
              <a:pathLst>
                <a:path w="1829" h="581" extrusionOk="0">
                  <a:moveTo>
                    <a:pt x="1573" y="0"/>
                  </a:moveTo>
                  <a:cubicBezTo>
                    <a:pt x="1067" y="0"/>
                    <a:pt x="494" y="181"/>
                    <a:pt x="0" y="356"/>
                  </a:cubicBezTo>
                  <a:cubicBezTo>
                    <a:pt x="18" y="437"/>
                    <a:pt x="45" y="508"/>
                    <a:pt x="80" y="579"/>
                  </a:cubicBezTo>
                  <a:cubicBezTo>
                    <a:pt x="98" y="580"/>
                    <a:pt x="116" y="580"/>
                    <a:pt x="133" y="580"/>
                  </a:cubicBezTo>
                  <a:cubicBezTo>
                    <a:pt x="707" y="580"/>
                    <a:pt x="1327" y="303"/>
                    <a:pt x="1829" y="17"/>
                  </a:cubicBezTo>
                  <a:cubicBezTo>
                    <a:pt x="1746" y="5"/>
                    <a:pt x="1660" y="0"/>
                    <a:pt x="1573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58185" y="4310463"/>
              <a:ext cx="229818" cy="320018"/>
            </a:xfrm>
            <a:custGeom>
              <a:avLst/>
              <a:gdLst/>
              <a:ahLst/>
              <a:cxnLst/>
              <a:rect l="l" t="t" r="r" b="b"/>
              <a:pathLst>
                <a:path w="4576" h="6372" extrusionOk="0">
                  <a:moveTo>
                    <a:pt x="657" y="1"/>
                  </a:moveTo>
                  <a:cubicBezTo>
                    <a:pt x="303" y="1"/>
                    <a:pt x="1" y="374"/>
                    <a:pt x="213" y="724"/>
                  </a:cubicBezTo>
                  <a:cubicBezTo>
                    <a:pt x="516" y="1197"/>
                    <a:pt x="766" y="1679"/>
                    <a:pt x="935" y="2223"/>
                  </a:cubicBezTo>
                  <a:cubicBezTo>
                    <a:pt x="995" y="2416"/>
                    <a:pt x="1190" y="2584"/>
                    <a:pt x="1397" y="2584"/>
                  </a:cubicBezTo>
                  <a:cubicBezTo>
                    <a:pt x="1439" y="2584"/>
                    <a:pt x="1482" y="2577"/>
                    <a:pt x="1524" y="2562"/>
                  </a:cubicBezTo>
                  <a:cubicBezTo>
                    <a:pt x="1979" y="2401"/>
                    <a:pt x="2407" y="2187"/>
                    <a:pt x="2862" y="2045"/>
                  </a:cubicBezTo>
                  <a:cubicBezTo>
                    <a:pt x="2987" y="2002"/>
                    <a:pt x="3118" y="1974"/>
                    <a:pt x="3250" y="1974"/>
                  </a:cubicBezTo>
                  <a:cubicBezTo>
                    <a:pt x="3364" y="1974"/>
                    <a:pt x="3477" y="1995"/>
                    <a:pt x="3585" y="2045"/>
                  </a:cubicBezTo>
                  <a:cubicBezTo>
                    <a:pt x="4085" y="2268"/>
                    <a:pt x="3469" y="2607"/>
                    <a:pt x="3255" y="2687"/>
                  </a:cubicBezTo>
                  <a:cubicBezTo>
                    <a:pt x="2764" y="2865"/>
                    <a:pt x="1988" y="2990"/>
                    <a:pt x="1658" y="3445"/>
                  </a:cubicBezTo>
                  <a:cubicBezTo>
                    <a:pt x="1628" y="3436"/>
                    <a:pt x="1598" y="3431"/>
                    <a:pt x="1567" y="3431"/>
                  </a:cubicBezTo>
                  <a:cubicBezTo>
                    <a:pt x="1398" y="3431"/>
                    <a:pt x="1239" y="3572"/>
                    <a:pt x="1292" y="3784"/>
                  </a:cubicBezTo>
                  <a:cubicBezTo>
                    <a:pt x="1471" y="4659"/>
                    <a:pt x="1810" y="5568"/>
                    <a:pt x="2229" y="6371"/>
                  </a:cubicBezTo>
                  <a:cubicBezTo>
                    <a:pt x="2283" y="6345"/>
                    <a:pt x="2345" y="6327"/>
                    <a:pt x="2398" y="6300"/>
                  </a:cubicBezTo>
                  <a:cubicBezTo>
                    <a:pt x="2782" y="6113"/>
                    <a:pt x="2898" y="5952"/>
                    <a:pt x="2720" y="5533"/>
                  </a:cubicBezTo>
                  <a:cubicBezTo>
                    <a:pt x="2532" y="5051"/>
                    <a:pt x="2256" y="4596"/>
                    <a:pt x="2140" y="4096"/>
                  </a:cubicBezTo>
                  <a:cubicBezTo>
                    <a:pt x="2131" y="4079"/>
                    <a:pt x="2122" y="4061"/>
                    <a:pt x="2113" y="4043"/>
                  </a:cubicBezTo>
                  <a:cubicBezTo>
                    <a:pt x="2122" y="4034"/>
                    <a:pt x="2122" y="4034"/>
                    <a:pt x="2131" y="4034"/>
                  </a:cubicBezTo>
                  <a:cubicBezTo>
                    <a:pt x="2113" y="3945"/>
                    <a:pt x="2095" y="3865"/>
                    <a:pt x="2095" y="3775"/>
                  </a:cubicBezTo>
                  <a:cubicBezTo>
                    <a:pt x="2083" y="3668"/>
                    <a:pt x="2159" y="3614"/>
                    <a:pt x="2243" y="3614"/>
                  </a:cubicBezTo>
                  <a:cubicBezTo>
                    <a:pt x="2278" y="3614"/>
                    <a:pt x="2314" y="3623"/>
                    <a:pt x="2345" y="3642"/>
                  </a:cubicBezTo>
                  <a:cubicBezTo>
                    <a:pt x="3085" y="3365"/>
                    <a:pt x="3799" y="3026"/>
                    <a:pt x="4575" y="2856"/>
                  </a:cubicBezTo>
                  <a:cubicBezTo>
                    <a:pt x="4352" y="2357"/>
                    <a:pt x="4138" y="1839"/>
                    <a:pt x="3888" y="1349"/>
                  </a:cubicBezTo>
                  <a:cubicBezTo>
                    <a:pt x="3334" y="1665"/>
                    <a:pt x="2650" y="1965"/>
                    <a:pt x="2007" y="1965"/>
                  </a:cubicBezTo>
                  <a:cubicBezTo>
                    <a:pt x="1998" y="1965"/>
                    <a:pt x="1989" y="1964"/>
                    <a:pt x="1979" y="1964"/>
                  </a:cubicBezTo>
                  <a:cubicBezTo>
                    <a:pt x="1944" y="1999"/>
                    <a:pt x="1895" y="2021"/>
                    <a:pt x="1847" y="2021"/>
                  </a:cubicBezTo>
                  <a:cubicBezTo>
                    <a:pt x="1796" y="2021"/>
                    <a:pt x="1748" y="1997"/>
                    <a:pt x="1720" y="1938"/>
                  </a:cubicBezTo>
                  <a:cubicBezTo>
                    <a:pt x="1551" y="1616"/>
                    <a:pt x="1524" y="1251"/>
                    <a:pt x="1435" y="903"/>
                  </a:cubicBezTo>
                  <a:cubicBezTo>
                    <a:pt x="1390" y="814"/>
                    <a:pt x="1346" y="715"/>
                    <a:pt x="1292" y="626"/>
                  </a:cubicBezTo>
                  <a:cubicBezTo>
                    <a:pt x="1301" y="582"/>
                    <a:pt x="1310" y="537"/>
                    <a:pt x="1310" y="501"/>
                  </a:cubicBezTo>
                  <a:cubicBezTo>
                    <a:pt x="1274" y="394"/>
                    <a:pt x="1239" y="287"/>
                    <a:pt x="1203" y="180"/>
                  </a:cubicBezTo>
                  <a:cubicBezTo>
                    <a:pt x="1158" y="127"/>
                    <a:pt x="1087" y="82"/>
                    <a:pt x="1007" y="64"/>
                  </a:cubicBezTo>
                  <a:cubicBezTo>
                    <a:pt x="927" y="46"/>
                    <a:pt x="846" y="29"/>
                    <a:pt x="757" y="11"/>
                  </a:cubicBezTo>
                  <a:cubicBezTo>
                    <a:pt x="723" y="4"/>
                    <a:pt x="690" y="1"/>
                    <a:pt x="657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0477" y="4374145"/>
              <a:ext cx="26919" cy="57856"/>
            </a:xfrm>
            <a:custGeom>
              <a:avLst/>
              <a:gdLst/>
              <a:ahLst/>
              <a:cxnLst/>
              <a:rect l="l" t="t" r="r" b="b"/>
              <a:pathLst>
                <a:path w="536" h="1152" extrusionOk="0">
                  <a:moveTo>
                    <a:pt x="0" y="1"/>
                  </a:moveTo>
                  <a:cubicBezTo>
                    <a:pt x="188" y="375"/>
                    <a:pt x="357" y="768"/>
                    <a:pt x="527" y="1151"/>
                  </a:cubicBezTo>
                  <a:cubicBezTo>
                    <a:pt x="536" y="1044"/>
                    <a:pt x="536" y="937"/>
                    <a:pt x="509" y="821"/>
                  </a:cubicBezTo>
                  <a:cubicBezTo>
                    <a:pt x="411" y="420"/>
                    <a:pt x="232" y="161"/>
                    <a:pt x="0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09325" y="4271641"/>
              <a:ext cx="400173" cy="396657"/>
            </a:xfrm>
            <a:custGeom>
              <a:avLst/>
              <a:gdLst/>
              <a:ahLst/>
              <a:cxnLst/>
              <a:rect l="l" t="t" r="r" b="b"/>
              <a:pathLst>
                <a:path w="7968" h="7898" extrusionOk="0">
                  <a:moveTo>
                    <a:pt x="3674" y="370"/>
                  </a:moveTo>
                  <a:cubicBezTo>
                    <a:pt x="3828" y="370"/>
                    <a:pt x="3921" y="455"/>
                    <a:pt x="4042" y="659"/>
                  </a:cubicBezTo>
                  <a:cubicBezTo>
                    <a:pt x="4096" y="748"/>
                    <a:pt x="4131" y="846"/>
                    <a:pt x="4167" y="953"/>
                  </a:cubicBezTo>
                  <a:cubicBezTo>
                    <a:pt x="4203" y="1060"/>
                    <a:pt x="4238" y="1167"/>
                    <a:pt x="4274" y="1274"/>
                  </a:cubicBezTo>
                  <a:cubicBezTo>
                    <a:pt x="4292" y="1319"/>
                    <a:pt x="4310" y="1372"/>
                    <a:pt x="4328" y="1417"/>
                  </a:cubicBezTo>
                  <a:cubicBezTo>
                    <a:pt x="4354" y="1506"/>
                    <a:pt x="4381" y="1595"/>
                    <a:pt x="4399" y="1676"/>
                  </a:cubicBezTo>
                  <a:cubicBezTo>
                    <a:pt x="4488" y="2024"/>
                    <a:pt x="4515" y="2389"/>
                    <a:pt x="4684" y="2711"/>
                  </a:cubicBezTo>
                  <a:cubicBezTo>
                    <a:pt x="4712" y="2770"/>
                    <a:pt x="4760" y="2794"/>
                    <a:pt x="4811" y="2794"/>
                  </a:cubicBezTo>
                  <a:cubicBezTo>
                    <a:pt x="4859" y="2794"/>
                    <a:pt x="4908" y="2772"/>
                    <a:pt x="4943" y="2737"/>
                  </a:cubicBezTo>
                  <a:cubicBezTo>
                    <a:pt x="4953" y="2737"/>
                    <a:pt x="4962" y="2738"/>
                    <a:pt x="4971" y="2738"/>
                  </a:cubicBezTo>
                  <a:cubicBezTo>
                    <a:pt x="5614" y="2738"/>
                    <a:pt x="6298" y="2438"/>
                    <a:pt x="6852" y="2122"/>
                  </a:cubicBezTo>
                  <a:cubicBezTo>
                    <a:pt x="7102" y="2612"/>
                    <a:pt x="7316" y="3130"/>
                    <a:pt x="7539" y="3629"/>
                  </a:cubicBezTo>
                  <a:cubicBezTo>
                    <a:pt x="6763" y="3799"/>
                    <a:pt x="6049" y="4138"/>
                    <a:pt x="5309" y="4415"/>
                  </a:cubicBezTo>
                  <a:cubicBezTo>
                    <a:pt x="5278" y="4396"/>
                    <a:pt x="5242" y="4387"/>
                    <a:pt x="5207" y="4387"/>
                  </a:cubicBezTo>
                  <a:cubicBezTo>
                    <a:pt x="5123" y="4387"/>
                    <a:pt x="5047" y="4441"/>
                    <a:pt x="5059" y="4548"/>
                  </a:cubicBezTo>
                  <a:cubicBezTo>
                    <a:pt x="5059" y="4638"/>
                    <a:pt x="5077" y="4718"/>
                    <a:pt x="5095" y="4807"/>
                  </a:cubicBezTo>
                  <a:cubicBezTo>
                    <a:pt x="5095" y="4825"/>
                    <a:pt x="5104" y="4843"/>
                    <a:pt x="5104" y="4869"/>
                  </a:cubicBezTo>
                  <a:cubicBezTo>
                    <a:pt x="5220" y="5369"/>
                    <a:pt x="5496" y="5824"/>
                    <a:pt x="5684" y="6306"/>
                  </a:cubicBezTo>
                  <a:cubicBezTo>
                    <a:pt x="5862" y="6725"/>
                    <a:pt x="5746" y="6886"/>
                    <a:pt x="5362" y="7073"/>
                  </a:cubicBezTo>
                  <a:cubicBezTo>
                    <a:pt x="5309" y="7100"/>
                    <a:pt x="5247" y="7118"/>
                    <a:pt x="5193" y="7144"/>
                  </a:cubicBezTo>
                  <a:cubicBezTo>
                    <a:pt x="4836" y="7305"/>
                    <a:pt x="4470" y="7421"/>
                    <a:pt x="4096" y="7519"/>
                  </a:cubicBezTo>
                  <a:cubicBezTo>
                    <a:pt x="3971" y="7100"/>
                    <a:pt x="3882" y="6680"/>
                    <a:pt x="3748" y="6261"/>
                  </a:cubicBezTo>
                  <a:cubicBezTo>
                    <a:pt x="3605" y="5833"/>
                    <a:pt x="3364" y="5449"/>
                    <a:pt x="3230" y="5012"/>
                  </a:cubicBezTo>
                  <a:cubicBezTo>
                    <a:pt x="3221" y="4968"/>
                    <a:pt x="3186" y="4932"/>
                    <a:pt x="3150" y="4914"/>
                  </a:cubicBezTo>
                  <a:cubicBezTo>
                    <a:pt x="3130" y="4867"/>
                    <a:pt x="3089" y="4830"/>
                    <a:pt x="3032" y="4830"/>
                  </a:cubicBezTo>
                  <a:cubicBezTo>
                    <a:pt x="3014" y="4830"/>
                    <a:pt x="2994" y="4834"/>
                    <a:pt x="2972" y="4843"/>
                  </a:cubicBezTo>
                  <a:cubicBezTo>
                    <a:pt x="2383" y="5057"/>
                    <a:pt x="1865" y="5405"/>
                    <a:pt x="1277" y="5601"/>
                  </a:cubicBezTo>
                  <a:cubicBezTo>
                    <a:pt x="1192" y="5628"/>
                    <a:pt x="1118" y="5640"/>
                    <a:pt x="1053" y="5640"/>
                  </a:cubicBezTo>
                  <a:cubicBezTo>
                    <a:pt x="690" y="5640"/>
                    <a:pt x="627" y="5251"/>
                    <a:pt x="634" y="4887"/>
                  </a:cubicBezTo>
                  <a:cubicBezTo>
                    <a:pt x="634" y="4548"/>
                    <a:pt x="438" y="4263"/>
                    <a:pt x="367" y="3942"/>
                  </a:cubicBezTo>
                  <a:cubicBezTo>
                    <a:pt x="1134" y="3728"/>
                    <a:pt x="1901" y="3549"/>
                    <a:pt x="2624" y="3228"/>
                  </a:cubicBezTo>
                  <a:cubicBezTo>
                    <a:pt x="2645" y="3235"/>
                    <a:pt x="2667" y="3239"/>
                    <a:pt x="2689" y="3239"/>
                  </a:cubicBezTo>
                  <a:cubicBezTo>
                    <a:pt x="2773" y="3239"/>
                    <a:pt x="2847" y="3183"/>
                    <a:pt x="2847" y="3076"/>
                  </a:cubicBezTo>
                  <a:cubicBezTo>
                    <a:pt x="2811" y="2497"/>
                    <a:pt x="2588" y="1988"/>
                    <a:pt x="2427" y="1444"/>
                  </a:cubicBezTo>
                  <a:cubicBezTo>
                    <a:pt x="2187" y="632"/>
                    <a:pt x="2874" y="578"/>
                    <a:pt x="3453" y="409"/>
                  </a:cubicBezTo>
                  <a:cubicBezTo>
                    <a:pt x="3540" y="383"/>
                    <a:pt x="3612" y="370"/>
                    <a:pt x="3674" y="370"/>
                  </a:cubicBezTo>
                  <a:close/>
                  <a:moveTo>
                    <a:pt x="3731" y="1"/>
                  </a:moveTo>
                  <a:cubicBezTo>
                    <a:pt x="3626" y="1"/>
                    <a:pt x="3506" y="26"/>
                    <a:pt x="3364" y="79"/>
                  </a:cubicBezTo>
                  <a:cubicBezTo>
                    <a:pt x="2963" y="222"/>
                    <a:pt x="2240" y="248"/>
                    <a:pt x="2080" y="757"/>
                  </a:cubicBezTo>
                  <a:cubicBezTo>
                    <a:pt x="1848" y="1462"/>
                    <a:pt x="2383" y="2211"/>
                    <a:pt x="2490" y="2925"/>
                  </a:cubicBezTo>
                  <a:lnTo>
                    <a:pt x="2472" y="2934"/>
                  </a:lnTo>
                  <a:cubicBezTo>
                    <a:pt x="1723" y="3264"/>
                    <a:pt x="920" y="3433"/>
                    <a:pt x="135" y="3647"/>
                  </a:cubicBezTo>
                  <a:cubicBezTo>
                    <a:pt x="63" y="3665"/>
                    <a:pt x="1" y="3737"/>
                    <a:pt x="10" y="3817"/>
                  </a:cubicBezTo>
                  <a:cubicBezTo>
                    <a:pt x="37" y="4058"/>
                    <a:pt x="108" y="4263"/>
                    <a:pt x="197" y="4495"/>
                  </a:cubicBezTo>
                  <a:cubicBezTo>
                    <a:pt x="304" y="4745"/>
                    <a:pt x="286" y="4994"/>
                    <a:pt x="295" y="5253"/>
                  </a:cubicBezTo>
                  <a:cubicBezTo>
                    <a:pt x="313" y="5539"/>
                    <a:pt x="438" y="5895"/>
                    <a:pt x="759" y="5967"/>
                  </a:cubicBezTo>
                  <a:cubicBezTo>
                    <a:pt x="842" y="5985"/>
                    <a:pt x="926" y="5993"/>
                    <a:pt x="1009" y="5993"/>
                  </a:cubicBezTo>
                  <a:cubicBezTo>
                    <a:pt x="1676" y="5993"/>
                    <a:pt x="2342" y="5471"/>
                    <a:pt x="2945" y="5217"/>
                  </a:cubicBezTo>
                  <a:cubicBezTo>
                    <a:pt x="3079" y="5601"/>
                    <a:pt x="3293" y="5958"/>
                    <a:pt x="3418" y="6350"/>
                  </a:cubicBezTo>
                  <a:cubicBezTo>
                    <a:pt x="3560" y="6823"/>
                    <a:pt x="3659" y="7305"/>
                    <a:pt x="3810" y="7769"/>
                  </a:cubicBezTo>
                  <a:cubicBezTo>
                    <a:pt x="3841" y="7846"/>
                    <a:pt x="3906" y="7897"/>
                    <a:pt x="3987" y="7897"/>
                  </a:cubicBezTo>
                  <a:cubicBezTo>
                    <a:pt x="3999" y="7897"/>
                    <a:pt x="4012" y="7896"/>
                    <a:pt x="4024" y="7894"/>
                  </a:cubicBezTo>
                  <a:cubicBezTo>
                    <a:pt x="4488" y="7778"/>
                    <a:pt x="4908" y="7608"/>
                    <a:pt x="5345" y="7439"/>
                  </a:cubicBezTo>
                  <a:cubicBezTo>
                    <a:pt x="5443" y="7403"/>
                    <a:pt x="5550" y="7358"/>
                    <a:pt x="5648" y="7323"/>
                  </a:cubicBezTo>
                  <a:cubicBezTo>
                    <a:pt x="5817" y="7269"/>
                    <a:pt x="6049" y="7144"/>
                    <a:pt x="6094" y="6957"/>
                  </a:cubicBezTo>
                  <a:cubicBezTo>
                    <a:pt x="6272" y="6181"/>
                    <a:pt x="5577" y="5476"/>
                    <a:pt x="5425" y="4736"/>
                  </a:cubicBezTo>
                  <a:cubicBezTo>
                    <a:pt x="5755" y="4611"/>
                    <a:pt x="6076" y="4477"/>
                    <a:pt x="6406" y="4343"/>
                  </a:cubicBezTo>
                  <a:cubicBezTo>
                    <a:pt x="6594" y="4272"/>
                    <a:pt x="6781" y="4209"/>
                    <a:pt x="6968" y="4138"/>
                  </a:cubicBezTo>
                  <a:cubicBezTo>
                    <a:pt x="7245" y="4049"/>
                    <a:pt x="7530" y="3968"/>
                    <a:pt x="7825" y="3924"/>
                  </a:cubicBezTo>
                  <a:cubicBezTo>
                    <a:pt x="7941" y="3897"/>
                    <a:pt x="7967" y="3763"/>
                    <a:pt x="7923" y="3674"/>
                  </a:cubicBezTo>
                  <a:cubicBezTo>
                    <a:pt x="7851" y="3513"/>
                    <a:pt x="7780" y="3353"/>
                    <a:pt x="7718" y="3192"/>
                  </a:cubicBezTo>
                  <a:cubicBezTo>
                    <a:pt x="7548" y="2809"/>
                    <a:pt x="7379" y="2416"/>
                    <a:pt x="7191" y="2042"/>
                  </a:cubicBezTo>
                  <a:cubicBezTo>
                    <a:pt x="7156" y="1961"/>
                    <a:pt x="7120" y="1881"/>
                    <a:pt x="7075" y="1801"/>
                  </a:cubicBezTo>
                  <a:cubicBezTo>
                    <a:pt x="7045" y="1747"/>
                    <a:pt x="6983" y="1717"/>
                    <a:pt x="6923" y="1717"/>
                  </a:cubicBezTo>
                  <a:cubicBezTo>
                    <a:pt x="6895" y="1717"/>
                    <a:pt x="6867" y="1724"/>
                    <a:pt x="6843" y="1738"/>
                  </a:cubicBezTo>
                  <a:cubicBezTo>
                    <a:pt x="6781" y="1774"/>
                    <a:pt x="6727" y="1810"/>
                    <a:pt x="6665" y="1836"/>
                  </a:cubicBezTo>
                  <a:cubicBezTo>
                    <a:pt x="6163" y="2122"/>
                    <a:pt x="5543" y="2399"/>
                    <a:pt x="4969" y="2399"/>
                  </a:cubicBezTo>
                  <a:cubicBezTo>
                    <a:pt x="4952" y="2399"/>
                    <a:pt x="4934" y="2399"/>
                    <a:pt x="4916" y="2398"/>
                  </a:cubicBezTo>
                  <a:cubicBezTo>
                    <a:pt x="4881" y="2327"/>
                    <a:pt x="4854" y="2256"/>
                    <a:pt x="4836" y="2175"/>
                  </a:cubicBezTo>
                  <a:cubicBezTo>
                    <a:pt x="4667" y="1667"/>
                    <a:pt x="4622" y="1105"/>
                    <a:pt x="4399" y="614"/>
                  </a:cubicBezTo>
                  <a:cubicBezTo>
                    <a:pt x="4207" y="216"/>
                    <a:pt x="4034" y="1"/>
                    <a:pt x="373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4_1">
    <p:bg>
      <p:bgPr>
        <a:solidFill>
          <a:srgbClr val="E5F3FF"/>
        </a:solidFill>
        <a:effectLst/>
      </p:bgPr>
    </p:bg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18"/>
          <p:cNvGrpSpPr/>
          <p:nvPr/>
        </p:nvGrpSpPr>
        <p:grpSpPr>
          <a:xfrm rot="-809824">
            <a:off x="213241" y="121981"/>
            <a:ext cx="1013508" cy="836025"/>
            <a:chOff x="-492950" y="2926025"/>
            <a:chExt cx="1013489" cy="836009"/>
          </a:xfrm>
        </p:grpSpPr>
        <p:sp>
          <p:nvSpPr>
            <p:cNvPr id="1465" name="Google Shape;1465;p18"/>
            <p:cNvSpPr/>
            <p:nvPr/>
          </p:nvSpPr>
          <p:spPr>
            <a:xfrm>
              <a:off x="205030" y="3589987"/>
              <a:ext cx="33102" cy="11069"/>
            </a:xfrm>
            <a:custGeom>
              <a:avLst/>
              <a:gdLst/>
              <a:ahLst/>
              <a:cxnLst/>
              <a:rect l="l" t="t" r="r" b="b"/>
              <a:pathLst>
                <a:path w="616" h="206" extrusionOk="0">
                  <a:moveTo>
                    <a:pt x="616" y="1"/>
                  </a:moveTo>
                  <a:lnTo>
                    <a:pt x="616" y="1"/>
                  </a:lnTo>
                  <a:cubicBezTo>
                    <a:pt x="491" y="36"/>
                    <a:pt x="366" y="72"/>
                    <a:pt x="241" y="108"/>
                  </a:cubicBezTo>
                  <a:cubicBezTo>
                    <a:pt x="170" y="134"/>
                    <a:pt x="90" y="170"/>
                    <a:pt x="0" y="206"/>
                  </a:cubicBezTo>
                  <a:cubicBezTo>
                    <a:pt x="206" y="134"/>
                    <a:pt x="411" y="72"/>
                    <a:pt x="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111045" y="3154940"/>
              <a:ext cx="390779" cy="460509"/>
            </a:xfrm>
            <a:custGeom>
              <a:avLst/>
              <a:gdLst/>
              <a:ahLst/>
              <a:cxnLst/>
              <a:rect l="l" t="t" r="r" b="b"/>
              <a:pathLst>
                <a:path w="7272" h="8570" extrusionOk="0">
                  <a:moveTo>
                    <a:pt x="5307" y="5415"/>
                  </a:moveTo>
                  <a:cubicBezTo>
                    <a:pt x="5346" y="5415"/>
                    <a:pt x="5381" y="5434"/>
                    <a:pt x="5407" y="5465"/>
                  </a:cubicBezTo>
                  <a:cubicBezTo>
                    <a:pt x="5434" y="5483"/>
                    <a:pt x="5461" y="5509"/>
                    <a:pt x="5469" y="5545"/>
                  </a:cubicBezTo>
                  <a:cubicBezTo>
                    <a:pt x="5532" y="5786"/>
                    <a:pt x="5603" y="6009"/>
                    <a:pt x="5728" y="6223"/>
                  </a:cubicBezTo>
                  <a:cubicBezTo>
                    <a:pt x="5791" y="6330"/>
                    <a:pt x="5701" y="6446"/>
                    <a:pt x="5603" y="6482"/>
                  </a:cubicBezTo>
                  <a:cubicBezTo>
                    <a:pt x="4899" y="6732"/>
                    <a:pt x="4149" y="6865"/>
                    <a:pt x="3435" y="7044"/>
                  </a:cubicBezTo>
                  <a:cubicBezTo>
                    <a:pt x="3418" y="7049"/>
                    <a:pt x="3399" y="7052"/>
                    <a:pt x="3379" y="7052"/>
                  </a:cubicBezTo>
                  <a:cubicBezTo>
                    <a:pt x="3295" y="7052"/>
                    <a:pt x="3198" y="7009"/>
                    <a:pt x="3177" y="6937"/>
                  </a:cubicBezTo>
                  <a:lnTo>
                    <a:pt x="3007" y="6277"/>
                  </a:lnTo>
                  <a:cubicBezTo>
                    <a:pt x="2981" y="6187"/>
                    <a:pt x="3088" y="6080"/>
                    <a:pt x="3177" y="6054"/>
                  </a:cubicBezTo>
                  <a:cubicBezTo>
                    <a:pt x="3846" y="5893"/>
                    <a:pt x="4640" y="5848"/>
                    <a:pt x="5220" y="5447"/>
                  </a:cubicBezTo>
                  <a:cubicBezTo>
                    <a:pt x="5250" y="5425"/>
                    <a:pt x="5279" y="5415"/>
                    <a:pt x="5307" y="5415"/>
                  </a:cubicBezTo>
                  <a:close/>
                  <a:moveTo>
                    <a:pt x="5258" y="0"/>
                  </a:moveTo>
                  <a:cubicBezTo>
                    <a:pt x="5141" y="0"/>
                    <a:pt x="5014" y="122"/>
                    <a:pt x="5041" y="264"/>
                  </a:cubicBezTo>
                  <a:cubicBezTo>
                    <a:pt x="5229" y="1218"/>
                    <a:pt x="5541" y="2182"/>
                    <a:pt x="5594" y="3154"/>
                  </a:cubicBezTo>
                  <a:cubicBezTo>
                    <a:pt x="5612" y="3342"/>
                    <a:pt x="5621" y="3529"/>
                    <a:pt x="5594" y="3707"/>
                  </a:cubicBezTo>
                  <a:cubicBezTo>
                    <a:pt x="5585" y="3823"/>
                    <a:pt x="5577" y="3939"/>
                    <a:pt x="5559" y="4046"/>
                  </a:cubicBezTo>
                  <a:cubicBezTo>
                    <a:pt x="5416" y="5135"/>
                    <a:pt x="4229" y="5367"/>
                    <a:pt x="3337" y="5581"/>
                  </a:cubicBezTo>
                  <a:cubicBezTo>
                    <a:pt x="2463" y="5786"/>
                    <a:pt x="1642" y="5947"/>
                    <a:pt x="1089" y="6714"/>
                  </a:cubicBezTo>
                  <a:cubicBezTo>
                    <a:pt x="839" y="7062"/>
                    <a:pt x="1" y="8320"/>
                    <a:pt x="848" y="8552"/>
                  </a:cubicBezTo>
                  <a:cubicBezTo>
                    <a:pt x="893" y="8560"/>
                    <a:pt x="938" y="8569"/>
                    <a:pt x="982" y="8569"/>
                  </a:cubicBezTo>
                  <a:cubicBezTo>
                    <a:pt x="1241" y="8480"/>
                    <a:pt x="1500" y="8391"/>
                    <a:pt x="1749" y="8302"/>
                  </a:cubicBezTo>
                  <a:cubicBezTo>
                    <a:pt x="1839" y="8266"/>
                    <a:pt x="1919" y="8230"/>
                    <a:pt x="1990" y="8204"/>
                  </a:cubicBezTo>
                  <a:cubicBezTo>
                    <a:pt x="2115" y="8168"/>
                    <a:pt x="2240" y="8132"/>
                    <a:pt x="2365" y="8097"/>
                  </a:cubicBezTo>
                  <a:cubicBezTo>
                    <a:pt x="2998" y="7882"/>
                    <a:pt x="3623" y="7668"/>
                    <a:pt x="4256" y="7454"/>
                  </a:cubicBezTo>
                  <a:cubicBezTo>
                    <a:pt x="4899" y="7249"/>
                    <a:pt x="5532" y="7044"/>
                    <a:pt x="6156" y="6812"/>
                  </a:cubicBezTo>
                  <a:cubicBezTo>
                    <a:pt x="6799" y="6571"/>
                    <a:pt x="7200" y="6410"/>
                    <a:pt x="7227" y="5643"/>
                  </a:cubicBezTo>
                  <a:cubicBezTo>
                    <a:pt x="7272" y="4689"/>
                    <a:pt x="7209" y="3636"/>
                    <a:pt x="6941" y="2717"/>
                  </a:cubicBezTo>
                  <a:cubicBezTo>
                    <a:pt x="6870" y="2476"/>
                    <a:pt x="6799" y="2244"/>
                    <a:pt x="6718" y="2021"/>
                  </a:cubicBezTo>
                  <a:cubicBezTo>
                    <a:pt x="6362" y="1397"/>
                    <a:pt x="5960" y="799"/>
                    <a:pt x="5621" y="184"/>
                  </a:cubicBezTo>
                  <a:cubicBezTo>
                    <a:pt x="5565" y="79"/>
                    <a:pt x="5479" y="40"/>
                    <a:pt x="5391" y="40"/>
                  </a:cubicBezTo>
                  <a:cubicBezTo>
                    <a:pt x="5381" y="40"/>
                    <a:pt x="5372" y="40"/>
                    <a:pt x="5362" y="41"/>
                  </a:cubicBezTo>
                  <a:cubicBezTo>
                    <a:pt x="5332" y="13"/>
                    <a:pt x="5296" y="0"/>
                    <a:pt x="5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292728" y="3470156"/>
              <a:ext cx="101241" cy="44170"/>
            </a:xfrm>
            <a:custGeom>
              <a:avLst/>
              <a:gdLst/>
              <a:ahLst/>
              <a:cxnLst/>
              <a:rect l="l" t="t" r="r" b="b"/>
              <a:pathLst>
                <a:path w="1884" h="822" extrusionOk="0">
                  <a:moveTo>
                    <a:pt x="1776" y="0"/>
                  </a:moveTo>
                  <a:cubicBezTo>
                    <a:pt x="1250" y="295"/>
                    <a:pt x="661" y="348"/>
                    <a:pt x="1" y="491"/>
                  </a:cubicBezTo>
                  <a:lnTo>
                    <a:pt x="81" y="821"/>
                  </a:lnTo>
                  <a:cubicBezTo>
                    <a:pt x="741" y="660"/>
                    <a:pt x="1303" y="562"/>
                    <a:pt x="1883" y="366"/>
                  </a:cubicBezTo>
                  <a:cubicBezTo>
                    <a:pt x="1830" y="250"/>
                    <a:pt x="1812" y="125"/>
                    <a:pt x="1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-282465" y="3233449"/>
              <a:ext cx="63786" cy="86245"/>
            </a:xfrm>
            <a:custGeom>
              <a:avLst/>
              <a:gdLst/>
              <a:ahLst/>
              <a:cxnLst/>
              <a:rect l="l" t="t" r="r" b="b"/>
              <a:pathLst>
                <a:path w="1187" h="1605" extrusionOk="0">
                  <a:moveTo>
                    <a:pt x="455" y="1"/>
                  </a:moveTo>
                  <a:cubicBezTo>
                    <a:pt x="223" y="1"/>
                    <a:pt x="0" y="182"/>
                    <a:pt x="80" y="480"/>
                  </a:cubicBezTo>
                  <a:cubicBezTo>
                    <a:pt x="142" y="703"/>
                    <a:pt x="223" y="944"/>
                    <a:pt x="303" y="1185"/>
                  </a:cubicBezTo>
                  <a:cubicBezTo>
                    <a:pt x="285" y="989"/>
                    <a:pt x="276" y="801"/>
                    <a:pt x="294" y="605"/>
                  </a:cubicBezTo>
                  <a:cubicBezTo>
                    <a:pt x="305" y="506"/>
                    <a:pt x="391" y="437"/>
                    <a:pt x="476" y="437"/>
                  </a:cubicBezTo>
                  <a:cubicBezTo>
                    <a:pt x="529" y="437"/>
                    <a:pt x="581" y="463"/>
                    <a:pt x="615" y="525"/>
                  </a:cubicBezTo>
                  <a:cubicBezTo>
                    <a:pt x="812" y="881"/>
                    <a:pt x="1008" y="1238"/>
                    <a:pt x="1186" y="1604"/>
                  </a:cubicBezTo>
                  <a:cubicBezTo>
                    <a:pt x="1097" y="1131"/>
                    <a:pt x="999" y="667"/>
                    <a:pt x="847" y="266"/>
                  </a:cubicBezTo>
                  <a:cubicBezTo>
                    <a:pt x="772" y="83"/>
                    <a:pt x="611" y="1"/>
                    <a:pt x="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-283970" y="3370906"/>
              <a:ext cx="24504" cy="37453"/>
            </a:xfrm>
            <a:custGeom>
              <a:avLst/>
              <a:gdLst/>
              <a:ahLst/>
              <a:cxnLst/>
              <a:rect l="l" t="t" r="r" b="b"/>
              <a:pathLst>
                <a:path w="456" h="697" extrusionOk="0">
                  <a:moveTo>
                    <a:pt x="456" y="1"/>
                  </a:moveTo>
                  <a:lnTo>
                    <a:pt x="456" y="1"/>
                  </a:lnTo>
                  <a:cubicBezTo>
                    <a:pt x="438" y="63"/>
                    <a:pt x="420" y="126"/>
                    <a:pt x="393" y="179"/>
                  </a:cubicBezTo>
                  <a:cubicBezTo>
                    <a:pt x="304" y="375"/>
                    <a:pt x="170" y="554"/>
                    <a:pt x="1" y="696"/>
                  </a:cubicBezTo>
                  <a:cubicBezTo>
                    <a:pt x="331" y="554"/>
                    <a:pt x="438" y="304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-331902" y="3306207"/>
              <a:ext cx="196142" cy="189255"/>
            </a:xfrm>
            <a:custGeom>
              <a:avLst/>
              <a:gdLst/>
              <a:ahLst/>
              <a:cxnLst/>
              <a:rect l="l" t="t" r="r" b="b"/>
              <a:pathLst>
                <a:path w="3650" h="3522" extrusionOk="0">
                  <a:moveTo>
                    <a:pt x="1598" y="0"/>
                  </a:moveTo>
                  <a:lnTo>
                    <a:pt x="1598" y="0"/>
                  </a:lnTo>
                  <a:cubicBezTo>
                    <a:pt x="1687" y="660"/>
                    <a:pt x="1847" y="1365"/>
                    <a:pt x="1491" y="1900"/>
                  </a:cubicBezTo>
                  <a:cubicBezTo>
                    <a:pt x="1273" y="2228"/>
                    <a:pt x="681" y="2412"/>
                    <a:pt x="201" y="2412"/>
                  </a:cubicBezTo>
                  <a:cubicBezTo>
                    <a:pt x="132" y="2412"/>
                    <a:pt x="64" y="2408"/>
                    <a:pt x="1" y="2400"/>
                  </a:cubicBezTo>
                  <a:lnTo>
                    <a:pt x="1" y="2400"/>
                  </a:lnTo>
                  <a:cubicBezTo>
                    <a:pt x="10" y="2436"/>
                    <a:pt x="28" y="2480"/>
                    <a:pt x="37" y="2516"/>
                  </a:cubicBezTo>
                  <a:cubicBezTo>
                    <a:pt x="54" y="2623"/>
                    <a:pt x="72" y="2748"/>
                    <a:pt x="99" y="2864"/>
                  </a:cubicBezTo>
                  <a:cubicBezTo>
                    <a:pt x="715" y="2810"/>
                    <a:pt x="1294" y="2400"/>
                    <a:pt x="1714" y="1963"/>
                  </a:cubicBezTo>
                  <a:lnTo>
                    <a:pt x="1740" y="1927"/>
                  </a:lnTo>
                  <a:cubicBezTo>
                    <a:pt x="1928" y="2480"/>
                    <a:pt x="2213" y="2998"/>
                    <a:pt x="2695" y="3408"/>
                  </a:cubicBezTo>
                  <a:cubicBezTo>
                    <a:pt x="2784" y="3485"/>
                    <a:pt x="2895" y="3522"/>
                    <a:pt x="3004" y="3522"/>
                  </a:cubicBezTo>
                  <a:cubicBezTo>
                    <a:pt x="3223" y="3522"/>
                    <a:pt x="3432" y="3373"/>
                    <a:pt x="3427" y="3105"/>
                  </a:cubicBezTo>
                  <a:cubicBezTo>
                    <a:pt x="3418" y="2730"/>
                    <a:pt x="3382" y="2364"/>
                    <a:pt x="3328" y="1999"/>
                  </a:cubicBezTo>
                  <a:lnTo>
                    <a:pt x="3328" y="1999"/>
                  </a:lnTo>
                  <a:cubicBezTo>
                    <a:pt x="3339" y="1999"/>
                    <a:pt x="3350" y="2000"/>
                    <a:pt x="3360" y="2000"/>
                  </a:cubicBezTo>
                  <a:cubicBezTo>
                    <a:pt x="3457" y="2000"/>
                    <a:pt x="3553" y="1963"/>
                    <a:pt x="3650" y="1883"/>
                  </a:cubicBezTo>
                  <a:cubicBezTo>
                    <a:pt x="3596" y="1865"/>
                    <a:pt x="3551" y="1820"/>
                    <a:pt x="3534" y="1776"/>
                  </a:cubicBezTo>
                  <a:cubicBezTo>
                    <a:pt x="3373" y="1321"/>
                    <a:pt x="3203" y="875"/>
                    <a:pt x="3061" y="420"/>
                  </a:cubicBezTo>
                  <a:lnTo>
                    <a:pt x="3061" y="420"/>
                  </a:lnTo>
                  <a:cubicBezTo>
                    <a:pt x="3096" y="1347"/>
                    <a:pt x="3230" y="2275"/>
                    <a:pt x="3284" y="3203"/>
                  </a:cubicBezTo>
                  <a:cubicBezTo>
                    <a:pt x="3289" y="3309"/>
                    <a:pt x="3205" y="3366"/>
                    <a:pt x="3118" y="3366"/>
                  </a:cubicBezTo>
                  <a:cubicBezTo>
                    <a:pt x="3045" y="3366"/>
                    <a:pt x="2969" y="3325"/>
                    <a:pt x="2945" y="3239"/>
                  </a:cubicBezTo>
                  <a:cubicBezTo>
                    <a:pt x="2633" y="2115"/>
                    <a:pt x="2151" y="1035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-217767" y="3234846"/>
              <a:ext cx="269440" cy="169695"/>
            </a:xfrm>
            <a:custGeom>
              <a:avLst/>
              <a:gdLst/>
              <a:ahLst/>
              <a:cxnLst/>
              <a:rect l="l" t="t" r="r" b="b"/>
              <a:pathLst>
                <a:path w="5014" h="3158" extrusionOk="0">
                  <a:moveTo>
                    <a:pt x="478" y="1"/>
                  </a:moveTo>
                  <a:cubicBezTo>
                    <a:pt x="254" y="1"/>
                    <a:pt x="23" y="175"/>
                    <a:pt x="18" y="436"/>
                  </a:cubicBezTo>
                  <a:cubicBezTo>
                    <a:pt x="0" y="900"/>
                    <a:pt x="45" y="1355"/>
                    <a:pt x="107" y="1810"/>
                  </a:cubicBezTo>
                  <a:cubicBezTo>
                    <a:pt x="321" y="2256"/>
                    <a:pt x="526" y="2702"/>
                    <a:pt x="705" y="3157"/>
                  </a:cubicBezTo>
                  <a:cubicBezTo>
                    <a:pt x="625" y="2319"/>
                    <a:pt x="544" y="1480"/>
                    <a:pt x="598" y="624"/>
                  </a:cubicBezTo>
                  <a:cubicBezTo>
                    <a:pt x="608" y="521"/>
                    <a:pt x="692" y="464"/>
                    <a:pt x="775" y="464"/>
                  </a:cubicBezTo>
                  <a:cubicBezTo>
                    <a:pt x="844" y="464"/>
                    <a:pt x="913" y="503"/>
                    <a:pt x="937" y="588"/>
                  </a:cubicBezTo>
                  <a:cubicBezTo>
                    <a:pt x="1115" y="1257"/>
                    <a:pt x="1338" y="1899"/>
                    <a:pt x="1570" y="2550"/>
                  </a:cubicBezTo>
                  <a:cubicBezTo>
                    <a:pt x="1650" y="2211"/>
                    <a:pt x="1642" y="1864"/>
                    <a:pt x="1615" y="1507"/>
                  </a:cubicBezTo>
                  <a:cubicBezTo>
                    <a:pt x="1609" y="1410"/>
                    <a:pt x="1701" y="1337"/>
                    <a:pt x="1792" y="1337"/>
                  </a:cubicBezTo>
                  <a:cubicBezTo>
                    <a:pt x="1835" y="1337"/>
                    <a:pt x="1878" y="1354"/>
                    <a:pt x="1909" y="1391"/>
                  </a:cubicBezTo>
                  <a:cubicBezTo>
                    <a:pt x="2092" y="1607"/>
                    <a:pt x="2275" y="2158"/>
                    <a:pt x="2611" y="2158"/>
                  </a:cubicBezTo>
                  <a:cubicBezTo>
                    <a:pt x="2635" y="2158"/>
                    <a:pt x="2660" y="2155"/>
                    <a:pt x="2685" y="2149"/>
                  </a:cubicBezTo>
                  <a:cubicBezTo>
                    <a:pt x="3203" y="2024"/>
                    <a:pt x="3649" y="1765"/>
                    <a:pt x="4148" y="1614"/>
                  </a:cubicBezTo>
                  <a:cubicBezTo>
                    <a:pt x="4577" y="1480"/>
                    <a:pt x="5014" y="1471"/>
                    <a:pt x="4978" y="954"/>
                  </a:cubicBezTo>
                  <a:lnTo>
                    <a:pt x="4978" y="954"/>
                  </a:lnTo>
                  <a:cubicBezTo>
                    <a:pt x="4898" y="963"/>
                    <a:pt x="4808" y="989"/>
                    <a:pt x="4737" y="1061"/>
                  </a:cubicBezTo>
                  <a:cubicBezTo>
                    <a:pt x="4309" y="1444"/>
                    <a:pt x="3747" y="1658"/>
                    <a:pt x="3221" y="1837"/>
                  </a:cubicBezTo>
                  <a:cubicBezTo>
                    <a:pt x="3054" y="1891"/>
                    <a:pt x="2797" y="1990"/>
                    <a:pt x="2573" y="1990"/>
                  </a:cubicBezTo>
                  <a:cubicBezTo>
                    <a:pt x="2426" y="1990"/>
                    <a:pt x="2294" y="1947"/>
                    <a:pt x="2212" y="1819"/>
                  </a:cubicBezTo>
                  <a:cubicBezTo>
                    <a:pt x="2079" y="1605"/>
                    <a:pt x="1989" y="1364"/>
                    <a:pt x="1847" y="1150"/>
                  </a:cubicBezTo>
                  <a:cubicBezTo>
                    <a:pt x="1757" y="1010"/>
                    <a:pt x="1611" y="946"/>
                    <a:pt x="1468" y="946"/>
                  </a:cubicBezTo>
                  <a:cubicBezTo>
                    <a:pt x="1354" y="946"/>
                    <a:pt x="1242" y="986"/>
                    <a:pt x="1160" y="1061"/>
                  </a:cubicBezTo>
                  <a:cubicBezTo>
                    <a:pt x="1079" y="775"/>
                    <a:pt x="972" y="490"/>
                    <a:pt x="830" y="213"/>
                  </a:cubicBezTo>
                  <a:cubicBezTo>
                    <a:pt x="749" y="65"/>
                    <a:pt x="615" y="1"/>
                    <a:pt x="4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-116151" y="3292773"/>
              <a:ext cx="197539" cy="94735"/>
            </a:xfrm>
            <a:custGeom>
              <a:avLst/>
              <a:gdLst/>
              <a:ahLst/>
              <a:cxnLst/>
              <a:rect l="l" t="t" r="r" b="b"/>
              <a:pathLst>
                <a:path w="3676" h="1763" extrusionOk="0">
                  <a:moveTo>
                    <a:pt x="3453" y="1"/>
                  </a:moveTo>
                  <a:cubicBezTo>
                    <a:pt x="3453" y="108"/>
                    <a:pt x="3435" y="215"/>
                    <a:pt x="3417" y="313"/>
                  </a:cubicBezTo>
                  <a:cubicBezTo>
                    <a:pt x="3328" y="687"/>
                    <a:pt x="2935" y="679"/>
                    <a:pt x="2623" y="777"/>
                  </a:cubicBezTo>
                  <a:cubicBezTo>
                    <a:pt x="2100" y="938"/>
                    <a:pt x="1316" y="1447"/>
                    <a:pt x="695" y="1447"/>
                  </a:cubicBezTo>
                  <a:cubicBezTo>
                    <a:pt x="628" y="1447"/>
                    <a:pt x="563" y="1441"/>
                    <a:pt x="500" y="1428"/>
                  </a:cubicBezTo>
                  <a:cubicBezTo>
                    <a:pt x="304" y="1383"/>
                    <a:pt x="179" y="1232"/>
                    <a:pt x="72" y="1053"/>
                  </a:cubicBezTo>
                  <a:cubicBezTo>
                    <a:pt x="63" y="1232"/>
                    <a:pt x="45" y="1410"/>
                    <a:pt x="0" y="1588"/>
                  </a:cubicBezTo>
                  <a:cubicBezTo>
                    <a:pt x="164" y="1695"/>
                    <a:pt x="362" y="1762"/>
                    <a:pt x="635" y="1762"/>
                  </a:cubicBezTo>
                  <a:cubicBezTo>
                    <a:pt x="704" y="1762"/>
                    <a:pt x="778" y="1758"/>
                    <a:pt x="857" y="1749"/>
                  </a:cubicBezTo>
                  <a:cubicBezTo>
                    <a:pt x="1767" y="1642"/>
                    <a:pt x="2775" y="1214"/>
                    <a:pt x="3462" y="598"/>
                  </a:cubicBezTo>
                  <a:cubicBezTo>
                    <a:pt x="3676" y="411"/>
                    <a:pt x="3622" y="152"/>
                    <a:pt x="3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-429702" y="3036506"/>
              <a:ext cx="842873" cy="565024"/>
            </a:xfrm>
            <a:custGeom>
              <a:avLst/>
              <a:gdLst/>
              <a:ahLst/>
              <a:cxnLst/>
              <a:rect l="l" t="t" r="r" b="b"/>
              <a:pathLst>
                <a:path w="15685" h="10515" extrusionOk="0">
                  <a:moveTo>
                    <a:pt x="13144" y="363"/>
                  </a:moveTo>
                  <a:cubicBezTo>
                    <a:pt x="13492" y="363"/>
                    <a:pt x="13812" y="462"/>
                    <a:pt x="14034" y="800"/>
                  </a:cubicBezTo>
                  <a:cubicBezTo>
                    <a:pt x="14248" y="1112"/>
                    <a:pt x="14337" y="1522"/>
                    <a:pt x="14426" y="1888"/>
                  </a:cubicBezTo>
                  <a:cubicBezTo>
                    <a:pt x="14578" y="2441"/>
                    <a:pt x="14649" y="3012"/>
                    <a:pt x="14801" y="3565"/>
                  </a:cubicBezTo>
                  <a:cubicBezTo>
                    <a:pt x="15006" y="4288"/>
                    <a:pt x="15318" y="4948"/>
                    <a:pt x="15318" y="5706"/>
                  </a:cubicBezTo>
                  <a:cubicBezTo>
                    <a:pt x="15327" y="6875"/>
                    <a:pt x="13846" y="7151"/>
                    <a:pt x="12972" y="7357"/>
                  </a:cubicBezTo>
                  <a:cubicBezTo>
                    <a:pt x="12027" y="7571"/>
                    <a:pt x="11143" y="7954"/>
                    <a:pt x="10233" y="8284"/>
                  </a:cubicBezTo>
                  <a:cubicBezTo>
                    <a:pt x="8601" y="8882"/>
                    <a:pt x="6915" y="9400"/>
                    <a:pt x="5264" y="9917"/>
                  </a:cubicBezTo>
                  <a:cubicBezTo>
                    <a:pt x="4833" y="10050"/>
                    <a:pt x="4313" y="10183"/>
                    <a:pt x="3813" y="10183"/>
                  </a:cubicBezTo>
                  <a:cubicBezTo>
                    <a:pt x="3373" y="10183"/>
                    <a:pt x="2949" y="10080"/>
                    <a:pt x="2615" y="9783"/>
                  </a:cubicBezTo>
                  <a:cubicBezTo>
                    <a:pt x="2133" y="9364"/>
                    <a:pt x="2026" y="8552"/>
                    <a:pt x="1919" y="7883"/>
                  </a:cubicBezTo>
                  <a:cubicBezTo>
                    <a:pt x="1892" y="7767"/>
                    <a:pt x="1874" y="7642"/>
                    <a:pt x="1857" y="7535"/>
                  </a:cubicBezTo>
                  <a:cubicBezTo>
                    <a:pt x="1848" y="7499"/>
                    <a:pt x="1830" y="7455"/>
                    <a:pt x="1821" y="7419"/>
                  </a:cubicBezTo>
                  <a:lnTo>
                    <a:pt x="1821" y="7419"/>
                  </a:lnTo>
                  <a:cubicBezTo>
                    <a:pt x="1884" y="7427"/>
                    <a:pt x="1952" y="7431"/>
                    <a:pt x="2021" y="7431"/>
                  </a:cubicBezTo>
                  <a:cubicBezTo>
                    <a:pt x="2501" y="7431"/>
                    <a:pt x="3093" y="7247"/>
                    <a:pt x="3311" y="6919"/>
                  </a:cubicBezTo>
                  <a:cubicBezTo>
                    <a:pt x="3667" y="6384"/>
                    <a:pt x="3507" y="5679"/>
                    <a:pt x="3418" y="5019"/>
                  </a:cubicBezTo>
                  <a:lnTo>
                    <a:pt x="3418" y="5019"/>
                  </a:lnTo>
                  <a:cubicBezTo>
                    <a:pt x="3971" y="6054"/>
                    <a:pt x="4453" y="7134"/>
                    <a:pt x="4765" y="8258"/>
                  </a:cubicBezTo>
                  <a:cubicBezTo>
                    <a:pt x="4789" y="8344"/>
                    <a:pt x="4865" y="8385"/>
                    <a:pt x="4938" y="8385"/>
                  </a:cubicBezTo>
                  <a:cubicBezTo>
                    <a:pt x="5025" y="8385"/>
                    <a:pt x="5109" y="8328"/>
                    <a:pt x="5104" y="8222"/>
                  </a:cubicBezTo>
                  <a:cubicBezTo>
                    <a:pt x="5050" y="7294"/>
                    <a:pt x="4916" y="6366"/>
                    <a:pt x="4881" y="5439"/>
                  </a:cubicBezTo>
                  <a:lnTo>
                    <a:pt x="4881" y="5439"/>
                  </a:lnTo>
                  <a:cubicBezTo>
                    <a:pt x="5023" y="5894"/>
                    <a:pt x="5193" y="6340"/>
                    <a:pt x="5354" y="6795"/>
                  </a:cubicBezTo>
                  <a:cubicBezTo>
                    <a:pt x="5371" y="6839"/>
                    <a:pt x="5416" y="6884"/>
                    <a:pt x="5470" y="6902"/>
                  </a:cubicBezTo>
                  <a:cubicBezTo>
                    <a:pt x="5492" y="6910"/>
                    <a:pt x="5515" y="6915"/>
                    <a:pt x="5538" y="6915"/>
                  </a:cubicBezTo>
                  <a:cubicBezTo>
                    <a:pt x="5588" y="6915"/>
                    <a:pt x="5635" y="6892"/>
                    <a:pt x="5666" y="6830"/>
                  </a:cubicBezTo>
                  <a:cubicBezTo>
                    <a:pt x="5737" y="6679"/>
                    <a:pt x="5800" y="6518"/>
                    <a:pt x="5835" y="6357"/>
                  </a:cubicBezTo>
                  <a:cubicBezTo>
                    <a:pt x="5880" y="6179"/>
                    <a:pt x="5898" y="6001"/>
                    <a:pt x="5907" y="5822"/>
                  </a:cubicBezTo>
                  <a:cubicBezTo>
                    <a:pt x="6014" y="6001"/>
                    <a:pt x="6139" y="6152"/>
                    <a:pt x="6335" y="6197"/>
                  </a:cubicBezTo>
                  <a:cubicBezTo>
                    <a:pt x="6398" y="6210"/>
                    <a:pt x="6463" y="6216"/>
                    <a:pt x="6530" y="6216"/>
                  </a:cubicBezTo>
                  <a:cubicBezTo>
                    <a:pt x="7151" y="6216"/>
                    <a:pt x="7935" y="5707"/>
                    <a:pt x="8458" y="5546"/>
                  </a:cubicBezTo>
                  <a:cubicBezTo>
                    <a:pt x="8770" y="5448"/>
                    <a:pt x="9163" y="5456"/>
                    <a:pt x="9252" y="5082"/>
                  </a:cubicBezTo>
                  <a:cubicBezTo>
                    <a:pt x="9270" y="4984"/>
                    <a:pt x="9288" y="4877"/>
                    <a:pt x="9288" y="4770"/>
                  </a:cubicBezTo>
                  <a:cubicBezTo>
                    <a:pt x="9306" y="4520"/>
                    <a:pt x="9279" y="4243"/>
                    <a:pt x="9234" y="3967"/>
                  </a:cubicBezTo>
                  <a:lnTo>
                    <a:pt x="9234" y="3967"/>
                  </a:lnTo>
                  <a:cubicBezTo>
                    <a:pt x="9707" y="4903"/>
                    <a:pt x="10117" y="5876"/>
                    <a:pt x="10635" y="6786"/>
                  </a:cubicBezTo>
                  <a:cubicBezTo>
                    <a:pt x="10667" y="6842"/>
                    <a:pt x="10722" y="6868"/>
                    <a:pt x="10778" y="6868"/>
                  </a:cubicBezTo>
                  <a:cubicBezTo>
                    <a:pt x="10862" y="6868"/>
                    <a:pt x="10947" y="6808"/>
                    <a:pt x="10947" y="6705"/>
                  </a:cubicBezTo>
                  <a:cubicBezTo>
                    <a:pt x="10947" y="6063"/>
                    <a:pt x="10876" y="5430"/>
                    <a:pt x="10778" y="4796"/>
                  </a:cubicBezTo>
                  <a:lnTo>
                    <a:pt x="10778" y="4796"/>
                  </a:lnTo>
                  <a:cubicBezTo>
                    <a:pt x="10813" y="4894"/>
                    <a:pt x="10849" y="4993"/>
                    <a:pt x="10885" y="5091"/>
                  </a:cubicBezTo>
                  <a:cubicBezTo>
                    <a:pt x="10918" y="5170"/>
                    <a:pt x="10980" y="5215"/>
                    <a:pt x="11053" y="5215"/>
                  </a:cubicBezTo>
                  <a:cubicBezTo>
                    <a:pt x="11079" y="5215"/>
                    <a:pt x="11107" y="5209"/>
                    <a:pt x="11134" y="5198"/>
                  </a:cubicBezTo>
                  <a:cubicBezTo>
                    <a:pt x="11625" y="4984"/>
                    <a:pt x="12107" y="4787"/>
                    <a:pt x="12615" y="4645"/>
                  </a:cubicBezTo>
                  <a:cubicBezTo>
                    <a:pt x="12713" y="4618"/>
                    <a:pt x="12758" y="4529"/>
                    <a:pt x="12740" y="4439"/>
                  </a:cubicBezTo>
                  <a:cubicBezTo>
                    <a:pt x="12660" y="3949"/>
                    <a:pt x="12597" y="3458"/>
                    <a:pt x="12517" y="2967"/>
                  </a:cubicBezTo>
                  <a:lnTo>
                    <a:pt x="12517" y="2967"/>
                  </a:lnTo>
                  <a:cubicBezTo>
                    <a:pt x="12562" y="3057"/>
                    <a:pt x="12606" y="3146"/>
                    <a:pt x="12651" y="3235"/>
                  </a:cubicBezTo>
                  <a:cubicBezTo>
                    <a:pt x="12963" y="3869"/>
                    <a:pt x="13133" y="4546"/>
                    <a:pt x="13463" y="5171"/>
                  </a:cubicBezTo>
                  <a:cubicBezTo>
                    <a:pt x="13495" y="5227"/>
                    <a:pt x="13554" y="5253"/>
                    <a:pt x="13614" y="5253"/>
                  </a:cubicBezTo>
                  <a:cubicBezTo>
                    <a:pt x="13705" y="5253"/>
                    <a:pt x="13795" y="5193"/>
                    <a:pt x="13784" y="5091"/>
                  </a:cubicBezTo>
                  <a:cubicBezTo>
                    <a:pt x="13739" y="4716"/>
                    <a:pt x="13650" y="4359"/>
                    <a:pt x="13614" y="3984"/>
                  </a:cubicBezTo>
                  <a:cubicBezTo>
                    <a:pt x="13579" y="3485"/>
                    <a:pt x="14212" y="3440"/>
                    <a:pt x="14569" y="3342"/>
                  </a:cubicBezTo>
                  <a:cubicBezTo>
                    <a:pt x="14757" y="3293"/>
                    <a:pt x="14706" y="3013"/>
                    <a:pt x="14532" y="3013"/>
                  </a:cubicBezTo>
                  <a:cubicBezTo>
                    <a:pt x="14516" y="3013"/>
                    <a:pt x="14498" y="3016"/>
                    <a:pt x="14480" y="3021"/>
                  </a:cubicBezTo>
                  <a:cubicBezTo>
                    <a:pt x="14230" y="3083"/>
                    <a:pt x="13552" y="3173"/>
                    <a:pt x="13409" y="3431"/>
                  </a:cubicBezTo>
                  <a:cubicBezTo>
                    <a:pt x="13329" y="3583"/>
                    <a:pt x="13293" y="3735"/>
                    <a:pt x="13284" y="3886"/>
                  </a:cubicBezTo>
                  <a:cubicBezTo>
                    <a:pt x="13213" y="3708"/>
                    <a:pt x="13142" y="3521"/>
                    <a:pt x="13061" y="3342"/>
                  </a:cubicBezTo>
                  <a:cubicBezTo>
                    <a:pt x="12794" y="2718"/>
                    <a:pt x="12446" y="2138"/>
                    <a:pt x="12241" y="1487"/>
                  </a:cubicBezTo>
                  <a:cubicBezTo>
                    <a:pt x="12215" y="1404"/>
                    <a:pt x="12148" y="1368"/>
                    <a:pt x="12081" y="1368"/>
                  </a:cubicBezTo>
                  <a:cubicBezTo>
                    <a:pt x="11980" y="1368"/>
                    <a:pt x="11879" y="1448"/>
                    <a:pt x="11911" y="1576"/>
                  </a:cubicBezTo>
                  <a:cubicBezTo>
                    <a:pt x="12134" y="2495"/>
                    <a:pt x="12241" y="3431"/>
                    <a:pt x="12383" y="4359"/>
                  </a:cubicBezTo>
                  <a:cubicBezTo>
                    <a:pt x="11964" y="4484"/>
                    <a:pt x="11554" y="4645"/>
                    <a:pt x="11143" y="4823"/>
                  </a:cubicBezTo>
                  <a:cubicBezTo>
                    <a:pt x="10804" y="3949"/>
                    <a:pt x="10394" y="3110"/>
                    <a:pt x="10144" y="2209"/>
                  </a:cubicBezTo>
                  <a:cubicBezTo>
                    <a:pt x="10115" y="2127"/>
                    <a:pt x="10046" y="2090"/>
                    <a:pt x="9978" y="2090"/>
                  </a:cubicBezTo>
                  <a:cubicBezTo>
                    <a:pt x="9876" y="2090"/>
                    <a:pt x="9777" y="2170"/>
                    <a:pt x="9814" y="2298"/>
                  </a:cubicBezTo>
                  <a:cubicBezTo>
                    <a:pt x="10189" y="3476"/>
                    <a:pt x="10474" y="4707"/>
                    <a:pt x="10572" y="5947"/>
                  </a:cubicBezTo>
                  <a:cubicBezTo>
                    <a:pt x="10028" y="4877"/>
                    <a:pt x="9564" y="3761"/>
                    <a:pt x="8949" y="2736"/>
                  </a:cubicBezTo>
                  <a:cubicBezTo>
                    <a:pt x="8914" y="2676"/>
                    <a:pt x="8862" y="2651"/>
                    <a:pt x="8809" y="2651"/>
                  </a:cubicBezTo>
                  <a:cubicBezTo>
                    <a:pt x="8711" y="2651"/>
                    <a:pt x="8613" y="2739"/>
                    <a:pt x="8637" y="2860"/>
                  </a:cubicBezTo>
                  <a:cubicBezTo>
                    <a:pt x="8779" y="3431"/>
                    <a:pt x="8851" y="4011"/>
                    <a:pt x="8922" y="4591"/>
                  </a:cubicBezTo>
                  <a:cubicBezTo>
                    <a:pt x="8922" y="4609"/>
                    <a:pt x="8922" y="4627"/>
                    <a:pt x="8922" y="4645"/>
                  </a:cubicBezTo>
                  <a:cubicBezTo>
                    <a:pt x="8958" y="5162"/>
                    <a:pt x="8521" y="5171"/>
                    <a:pt x="8092" y="5305"/>
                  </a:cubicBezTo>
                  <a:cubicBezTo>
                    <a:pt x="7593" y="5456"/>
                    <a:pt x="7147" y="5715"/>
                    <a:pt x="6629" y="5840"/>
                  </a:cubicBezTo>
                  <a:cubicBezTo>
                    <a:pt x="6604" y="5846"/>
                    <a:pt x="6579" y="5849"/>
                    <a:pt x="6555" y="5849"/>
                  </a:cubicBezTo>
                  <a:cubicBezTo>
                    <a:pt x="6219" y="5849"/>
                    <a:pt x="6036" y="5298"/>
                    <a:pt x="5853" y="5082"/>
                  </a:cubicBezTo>
                  <a:cubicBezTo>
                    <a:pt x="5822" y="5045"/>
                    <a:pt x="5779" y="5028"/>
                    <a:pt x="5736" y="5028"/>
                  </a:cubicBezTo>
                  <a:cubicBezTo>
                    <a:pt x="5645" y="5028"/>
                    <a:pt x="5553" y="5101"/>
                    <a:pt x="5559" y="5198"/>
                  </a:cubicBezTo>
                  <a:cubicBezTo>
                    <a:pt x="5586" y="5555"/>
                    <a:pt x="5594" y="5902"/>
                    <a:pt x="5514" y="6241"/>
                  </a:cubicBezTo>
                  <a:cubicBezTo>
                    <a:pt x="5282" y="5590"/>
                    <a:pt x="5059" y="4948"/>
                    <a:pt x="4881" y="4279"/>
                  </a:cubicBezTo>
                  <a:cubicBezTo>
                    <a:pt x="4857" y="4194"/>
                    <a:pt x="4788" y="4155"/>
                    <a:pt x="4719" y="4155"/>
                  </a:cubicBezTo>
                  <a:cubicBezTo>
                    <a:pt x="4636" y="4155"/>
                    <a:pt x="4552" y="4212"/>
                    <a:pt x="4542" y="4315"/>
                  </a:cubicBezTo>
                  <a:cubicBezTo>
                    <a:pt x="4488" y="5171"/>
                    <a:pt x="4569" y="6010"/>
                    <a:pt x="4649" y="6848"/>
                  </a:cubicBezTo>
                  <a:cubicBezTo>
                    <a:pt x="4470" y="6393"/>
                    <a:pt x="4265" y="5947"/>
                    <a:pt x="4051" y="5501"/>
                  </a:cubicBezTo>
                  <a:cubicBezTo>
                    <a:pt x="4006" y="5430"/>
                    <a:pt x="3971" y="5349"/>
                    <a:pt x="3926" y="5269"/>
                  </a:cubicBezTo>
                  <a:cubicBezTo>
                    <a:pt x="3748" y="4903"/>
                    <a:pt x="3552" y="4546"/>
                    <a:pt x="3355" y="4190"/>
                  </a:cubicBezTo>
                  <a:cubicBezTo>
                    <a:pt x="3321" y="4128"/>
                    <a:pt x="3269" y="4102"/>
                    <a:pt x="3216" y="4102"/>
                  </a:cubicBezTo>
                  <a:cubicBezTo>
                    <a:pt x="3131" y="4102"/>
                    <a:pt x="3045" y="4171"/>
                    <a:pt x="3034" y="4270"/>
                  </a:cubicBezTo>
                  <a:cubicBezTo>
                    <a:pt x="3016" y="4466"/>
                    <a:pt x="3025" y="4654"/>
                    <a:pt x="3043" y="4850"/>
                  </a:cubicBezTo>
                  <a:cubicBezTo>
                    <a:pt x="3070" y="5207"/>
                    <a:pt x="3132" y="5563"/>
                    <a:pt x="3159" y="5911"/>
                  </a:cubicBezTo>
                  <a:cubicBezTo>
                    <a:pt x="3168" y="6027"/>
                    <a:pt x="3168" y="6126"/>
                    <a:pt x="3168" y="6224"/>
                  </a:cubicBezTo>
                  <a:cubicBezTo>
                    <a:pt x="3150" y="6527"/>
                    <a:pt x="3043" y="6777"/>
                    <a:pt x="2713" y="6919"/>
                  </a:cubicBezTo>
                  <a:cubicBezTo>
                    <a:pt x="2695" y="6928"/>
                    <a:pt x="2668" y="6937"/>
                    <a:pt x="2650" y="6946"/>
                  </a:cubicBezTo>
                  <a:cubicBezTo>
                    <a:pt x="2460" y="7023"/>
                    <a:pt x="2214" y="7090"/>
                    <a:pt x="1989" y="7090"/>
                  </a:cubicBezTo>
                  <a:cubicBezTo>
                    <a:pt x="1899" y="7090"/>
                    <a:pt x="1811" y="7079"/>
                    <a:pt x="1732" y="7053"/>
                  </a:cubicBezTo>
                  <a:lnTo>
                    <a:pt x="1723" y="7044"/>
                  </a:lnTo>
                  <a:cubicBezTo>
                    <a:pt x="1366" y="5983"/>
                    <a:pt x="697" y="4912"/>
                    <a:pt x="964" y="3788"/>
                  </a:cubicBezTo>
                  <a:cubicBezTo>
                    <a:pt x="1268" y="2486"/>
                    <a:pt x="3418" y="2147"/>
                    <a:pt x="4809" y="1888"/>
                  </a:cubicBezTo>
                  <a:cubicBezTo>
                    <a:pt x="4841" y="1936"/>
                    <a:pt x="4888" y="1970"/>
                    <a:pt x="4955" y="1970"/>
                  </a:cubicBezTo>
                  <a:cubicBezTo>
                    <a:pt x="4963" y="1970"/>
                    <a:pt x="4971" y="1969"/>
                    <a:pt x="4979" y="1968"/>
                  </a:cubicBezTo>
                  <a:cubicBezTo>
                    <a:pt x="5898" y="1826"/>
                    <a:pt x="6736" y="1469"/>
                    <a:pt x="7611" y="1174"/>
                  </a:cubicBezTo>
                  <a:cubicBezTo>
                    <a:pt x="8574" y="844"/>
                    <a:pt x="9591" y="764"/>
                    <a:pt x="10599" y="684"/>
                  </a:cubicBezTo>
                  <a:cubicBezTo>
                    <a:pt x="11277" y="630"/>
                    <a:pt x="11911" y="541"/>
                    <a:pt x="12580" y="425"/>
                  </a:cubicBezTo>
                  <a:cubicBezTo>
                    <a:pt x="12768" y="391"/>
                    <a:pt x="12960" y="363"/>
                    <a:pt x="13144" y="363"/>
                  </a:cubicBezTo>
                  <a:close/>
                  <a:moveTo>
                    <a:pt x="13215" y="1"/>
                  </a:moveTo>
                  <a:cubicBezTo>
                    <a:pt x="12815" y="1"/>
                    <a:pt x="12385" y="109"/>
                    <a:pt x="12062" y="175"/>
                  </a:cubicBezTo>
                  <a:cubicBezTo>
                    <a:pt x="10974" y="389"/>
                    <a:pt x="9841" y="380"/>
                    <a:pt x="8744" y="550"/>
                  </a:cubicBezTo>
                  <a:cubicBezTo>
                    <a:pt x="7637" y="719"/>
                    <a:pt x="6620" y="1219"/>
                    <a:pt x="5550" y="1496"/>
                  </a:cubicBezTo>
                  <a:cubicBezTo>
                    <a:pt x="5520" y="1451"/>
                    <a:pt x="5473" y="1420"/>
                    <a:pt x="5412" y="1420"/>
                  </a:cubicBezTo>
                  <a:cubicBezTo>
                    <a:pt x="5399" y="1420"/>
                    <a:pt x="5386" y="1421"/>
                    <a:pt x="5371" y="1424"/>
                  </a:cubicBezTo>
                  <a:cubicBezTo>
                    <a:pt x="3873" y="1799"/>
                    <a:pt x="1732" y="1933"/>
                    <a:pt x="786" y="3342"/>
                  </a:cubicBezTo>
                  <a:cubicBezTo>
                    <a:pt x="1" y="4502"/>
                    <a:pt x="1143" y="6268"/>
                    <a:pt x="1473" y="7419"/>
                  </a:cubicBezTo>
                  <a:cubicBezTo>
                    <a:pt x="1473" y="7428"/>
                    <a:pt x="1482" y="7437"/>
                    <a:pt x="1482" y="7446"/>
                  </a:cubicBezTo>
                  <a:cubicBezTo>
                    <a:pt x="1526" y="7589"/>
                    <a:pt x="1562" y="7740"/>
                    <a:pt x="1598" y="7883"/>
                  </a:cubicBezTo>
                  <a:cubicBezTo>
                    <a:pt x="1928" y="9239"/>
                    <a:pt x="2115" y="10488"/>
                    <a:pt x="3864" y="10515"/>
                  </a:cubicBezTo>
                  <a:cubicBezTo>
                    <a:pt x="3874" y="10515"/>
                    <a:pt x="3885" y="10515"/>
                    <a:pt x="3895" y="10515"/>
                  </a:cubicBezTo>
                  <a:cubicBezTo>
                    <a:pt x="4804" y="10515"/>
                    <a:pt x="5720" y="10136"/>
                    <a:pt x="6558" y="9828"/>
                  </a:cubicBezTo>
                  <a:cubicBezTo>
                    <a:pt x="7691" y="9417"/>
                    <a:pt x="8868" y="9123"/>
                    <a:pt x="10019" y="8722"/>
                  </a:cubicBezTo>
                  <a:cubicBezTo>
                    <a:pt x="11125" y="8338"/>
                    <a:pt x="12178" y="7892"/>
                    <a:pt x="13329" y="7615"/>
                  </a:cubicBezTo>
                  <a:cubicBezTo>
                    <a:pt x="14159" y="7428"/>
                    <a:pt x="15086" y="7160"/>
                    <a:pt x="15515" y="6349"/>
                  </a:cubicBezTo>
                  <a:cubicBezTo>
                    <a:pt x="15586" y="6215"/>
                    <a:pt x="15631" y="6063"/>
                    <a:pt x="15657" y="5911"/>
                  </a:cubicBezTo>
                  <a:cubicBezTo>
                    <a:pt x="15684" y="5733"/>
                    <a:pt x="15675" y="5546"/>
                    <a:pt x="15657" y="5358"/>
                  </a:cubicBezTo>
                  <a:cubicBezTo>
                    <a:pt x="15622" y="5046"/>
                    <a:pt x="15532" y="4734"/>
                    <a:pt x="15452" y="4466"/>
                  </a:cubicBezTo>
                  <a:cubicBezTo>
                    <a:pt x="15211" y="3645"/>
                    <a:pt x="14997" y="2852"/>
                    <a:pt x="14810" y="2013"/>
                  </a:cubicBezTo>
                  <a:cubicBezTo>
                    <a:pt x="14676" y="1406"/>
                    <a:pt x="14507" y="666"/>
                    <a:pt x="13998" y="238"/>
                  </a:cubicBezTo>
                  <a:cubicBezTo>
                    <a:pt x="13790" y="59"/>
                    <a:pt x="13510" y="1"/>
                    <a:pt x="13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-492950" y="2926025"/>
              <a:ext cx="1013489" cy="836009"/>
            </a:xfrm>
            <a:custGeom>
              <a:avLst/>
              <a:gdLst/>
              <a:ahLst/>
              <a:cxnLst/>
              <a:rect l="l" t="t" r="r" b="b"/>
              <a:pathLst>
                <a:path w="18860" h="15558" extrusionOk="0">
                  <a:moveTo>
                    <a:pt x="15245" y="333"/>
                  </a:moveTo>
                  <a:cubicBezTo>
                    <a:pt x="15457" y="333"/>
                    <a:pt x="15664" y="349"/>
                    <a:pt x="15862" y="385"/>
                  </a:cubicBezTo>
                  <a:cubicBezTo>
                    <a:pt x="16228" y="447"/>
                    <a:pt x="16406" y="1437"/>
                    <a:pt x="16495" y="1723"/>
                  </a:cubicBezTo>
                  <a:cubicBezTo>
                    <a:pt x="16674" y="2329"/>
                    <a:pt x="16817" y="2945"/>
                    <a:pt x="16986" y="3560"/>
                  </a:cubicBezTo>
                  <a:cubicBezTo>
                    <a:pt x="17254" y="4488"/>
                    <a:pt x="17637" y="5371"/>
                    <a:pt x="17958" y="6281"/>
                  </a:cubicBezTo>
                  <a:cubicBezTo>
                    <a:pt x="18039" y="6504"/>
                    <a:pt x="18110" y="6736"/>
                    <a:pt x="18181" y="6977"/>
                  </a:cubicBezTo>
                  <a:cubicBezTo>
                    <a:pt x="18449" y="7896"/>
                    <a:pt x="18512" y="8949"/>
                    <a:pt x="18467" y="9903"/>
                  </a:cubicBezTo>
                  <a:cubicBezTo>
                    <a:pt x="18440" y="10670"/>
                    <a:pt x="18039" y="10831"/>
                    <a:pt x="17396" y="11072"/>
                  </a:cubicBezTo>
                  <a:cubicBezTo>
                    <a:pt x="16772" y="11304"/>
                    <a:pt x="16139" y="11509"/>
                    <a:pt x="15496" y="11714"/>
                  </a:cubicBezTo>
                  <a:cubicBezTo>
                    <a:pt x="14863" y="11928"/>
                    <a:pt x="14238" y="12142"/>
                    <a:pt x="13605" y="12357"/>
                  </a:cubicBezTo>
                  <a:cubicBezTo>
                    <a:pt x="13400" y="12428"/>
                    <a:pt x="13195" y="12490"/>
                    <a:pt x="12989" y="12562"/>
                  </a:cubicBezTo>
                  <a:cubicBezTo>
                    <a:pt x="12740" y="12651"/>
                    <a:pt x="12481" y="12740"/>
                    <a:pt x="12222" y="12829"/>
                  </a:cubicBezTo>
                  <a:cubicBezTo>
                    <a:pt x="11080" y="13222"/>
                    <a:pt x="9929" y="13605"/>
                    <a:pt x="8761" y="13953"/>
                  </a:cubicBezTo>
                  <a:cubicBezTo>
                    <a:pt x="7780" y="14248"/>
                    <a:pt x="6763" y="14444"/>
                    <a:pt x="5790" y="14783"/>
                  </a:cubicBezTo>
                  <a:cubicBezTo>
                    <a:pt x="5267" y="14964"/>
                    <a:pt x="4696" y="15216"/>
                    <a:pt x="4174" y="15216"/>
                  </a:cubicBezTo>
                  <a:cubicBezTo>
                    <a:pt x="3770" y="15216"/>
                    <a:pt x="3396" y="15065"/>
                    <a:pt x="3096" y="14614"/>
                  </a:cubicBezTo>
                  <a:cubicBezTo>
                    <a:pt x="1945" y="12856"/>
                    <a:pt x="1731" y="10367"/>
                    <a:pt x="1303" y="8360"/>
                  </a:cubicBezTo>
                  <a:cubicBezTo>
                    <a:pt x="1124" y="7468"/>
                    <a:pt x="768" y="6638"/>
                    <a:pt x="571" y="5755"/>
                  </a:cubicBezTo>
                  <a:cubicBezTo>
                    <a:pt x="330" y="4756"/>
                    <a:pt x="776" y="4185"/>
                    <a:pt x="1481" y="3828"/>
                  </a:cubicBezTo>
                  <a:cubicBezTo>
                    <a:pt x="1515" y="3857"/>
                    <a:pt x="1557" y="3878"/>
                    <a:pt x="1601" y="3878"/>
                  </a:cubicBezTo>
                  <a:cubicBezTo>
                    <a:pt x="1626" y="3878"/>
                    <a:pt x="1652" y="3871"/>
                    <a:pt x="1678" y="3855"/>
                  </a:cubicBezTo>
                  <a:cubicBezTo>
                    <a:pt x="3819" y="2749"/>
                    <a:pt x="6290" y="2526"/>
                    <a:pt x="8591" y="1919"/>
                  </a:cubicBezTo>
                  <a:cubicBezTo>
                    <a:pt x="9733" y="1616"/>
                    <a:pt x="10857" y="1286"/>
                    <a:pt x="11999" y="991"/>
                  </a:cubicBezTo>
                  <a:cubicBezTo>
                    <a:pt x="12959" y="731"/>
                    <a:pt x="14174" y="333"/>
                    <a:pt x="15245" y="333"/>
                  </a:cubicBezTo>
                  <a:close/>
                  <a:moveTo>
                    <a:pt x="15520" y="1"/>
                  </a:moveTo>
                  <a:cubicBezTo>
                    <a:pt x="15305" y="1"/>
                    <a:pt x="15094" y="30"/>
                    <a:pt x="14934" y="54"/>
                  </a:cubicBezTo>
                  <a:cubicBezTo>
                    <a:pt x="13596" y="233"/>
                    <a:pt x="12294" y="554"/>
                    <a:pt x="10991" y="902"/>
                  </a:cubicBezTo>
                  <a:cubicBezTo>
                    <a:pt x="9341" y="1357"/>
                    <a:pt x="7699" y="1839"/>
                    <a:pt x="6022" y="2178"/>
                  </a:cubicBezTo>
                  <a:cubicBezTo>
                    <a:pt x="4764" y="2436"/>
                    <a:pt x="3515" y="2704"/>
                    <a:pt x="2329" y="3186"/>
                  </a:cubicBezTo>
                  <a:lnTo>
                    <a:pt x="2248" y="3186"/>
                  </a:lnTo>
                  <a:cubicBezTo>
                    <a:pt x="1606" y="3364"/>
                    <a:pt x="982" y="3596"/>
                    <a:pt x="509" y="4087"/>
                  </a:cubicBezTo>
                  <a:cubicBezTo>
                    <a:pt x="0" y="4622"/>
                    <a:pt x="143" y="5434"/>
                    <a:pt x="295" y="6076"/>
                  </a:cubicBezTo>
                  <a:cubicBezTo>
                    <a:pt x="518" y="7049"/>
                    <a:pt x="884" y="7958"/>
                    <a:pt x="1080" y="8931"/>
                  </a:cubicBezTo>
                  <a:cubicBezTo>
                    <a:pt x="1321" y="10117"/>
                    <a:pt x="1562" y="11313"/>
                    <a:pt x="1892" y="12473"/>
                  </a:cubicBezTo>
                  <a:cubicBezTo>
                    <a:pt x="2251" y="13760"/>
                    <a:pt x="2720" y="15557"/>
                    <a:pt x="4232" y="15557"/>
                  </a:cubicBezTo>
                  <a:cubicBezTo>
                    <a:pt x="4333" y="15557"/>
                    <a:pt x="4439" y="15549"/>
                    <a:pt x="4550" y="15532"/>
                  </a:cubicBezTo>
                  <a:cubicBezTo>
                    <a:pt x="5389" y="15408"/>
                    <a:pt x="6218" y="14988"/>
                    <a:pt x="7039" y="14774"/>
                  </a:cubicBezTo>
                  <a:cubicBezTo>
                    <a:pt x="8350" y="14435"/>
                    <a:pt x="9653" y="14069"/>
                    <a:pt x="10929" y="13597"/>
                  </a:cubicBezTo>
                  <a:cubicBezTo>
                    <a:pt x="13311" y="12704"/>
                    <a:pt x="15862" y="12160"/>
                    <a:pt x="18190" y="11125"/>
                  </a:cubicBezTo>
                  <a:cubicBezTo>
                    <a:pt x="18690" y="10911"/>
                    <a:pt x="18761" y="10474"/>
                    <a:pt x="18806" y="9975"/>
                  </a:cubicBezTo>
                  <a:cubicBezTo>
                    <a:pt x="18806" y="9957"/>
                    <a:pt x="18806" y="9930"/>
                    <a:pt x="18815" y="9903"/>
                  </a:cubicBezTo>
                  <a:cubicBezTo>
                    <a:pt x="18859" y="9332"/>
                    <a:pt x="18833" y="8726"/>
                    <a:pt x="18752" y="8128"/>
                  </a:cubicBezTo>
                  <a:cubicBezTo>
                    <a:pt x="18690" y="7700"/>
                    <a:pt x="18610" y="7280"/>
                    <a:pt x="18512" y="6888"/>
                  </a:cubicBezTo>
                  <a:cubicBezTo>
                    <a:pt x="18217" y="5719"/>
                    <a:pt x="17664" y="4622"/>
                    <a:pt x="17316" y="3471"/>
                  </a:cubicBezTo>
                  <a:cubicBezTo>
                    <a:pt x="17004" y="2445"/>
                    <a:pt x="16861" y="1321"/>
                    <a:pt x="16353" y="358"/>
                  </a:cubicBezTo>
                  <a:cubicBezTo>
                    <a:pt x="16200" y="74"/>
                    <a:pt x="15857" y="1"/>
                    <a:pt x="15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-257585" y="3634534"/>
              <a:ext cx="81574" cy="75713"/>
            </a:xfrm>
            <a:custGeom>
              <a:avLst/>
              <a:gdLst/>
              <a:ahLst/>
              <a:cxnLst/>
              <a:rect l="l" t="t" r="r" b="b"/>
              <a:pathLst>
                <a:path w="1518" h="1409" extrusionOk="0">
                  <a:moveTo>
                    <a:pt x="830" y="341"/>
                  </a:moveTo>
                  <a:cubicBezTo>
                    <a:pt x="1119" y="341"/>
                    <a:pt x="1230" y="1063"/>
                    <a:pt x="801" y="1063"/>
                  </a:cubicBezTo>
                  <a:cubicBezTo>
                    <a:pt x="796" y="1063"/>
                    <a:pt x="791" y="1063"/>
                    <a:pt x="786" y="1063"/>
                  </a:cubicBezTo>
                  <a:cubicBezTo>
                    <a:pt x="625" y="1063"/>
                    <a:pt x="482" y="893"/>
                    <a:pt x="438" y="759"/>
                  </a:cubicBezTo>
                  <a:cubicBezTo>
                    <a:pt x="366" y="563"/>
                    <a:pt x="482" y="474"/>
                    <a:pt x="670" y="438"/>
                  </a:cubicBezTo>
                  <a:cubicBezTo>
                    <a:pt x="732" y="429"/>
                    <a:pt x="768" y="394"/>
                    <a:pt x="777" y="349"/>
                  </a:cubicBezTo>
                  <a:cubicBezTo>
                    <a:pt x="795" y="344"/>
                    <a:pt x="813" y="341"/>
                    <a:pt x="830" y="341"/>
                  </a:cubicBezTo>
                  <a:close/>
                  <a:moveTo>
                    <a:pt x="843" y="1"/>
                  </a:moveTo>
                  <a:cubicBezTo>
                    <a:pt x="716" y="1"/>
                    <a:pt x="584" y="47"/>
                    <a:pt x="464" y="144"/>
                  </a:cubicBezTo>
                  <a:cubicBezTo>
                    <a:pt x="161" y="251"/>
                    <a:pt x="1" y="536"/>
                    <a:pt x="117" y="867"/>
                  </a:cubicBezTo>
                  <a:cubicBezTo>
                    <a:pt x="214" y="1160"/>
                    <a:pt x="498" y="1409"/>
                    <a:pt x="812" y="1409"/>
                  </a:cubicBezTo>
                  <a:cubicBezTo>
                    <a:pt x="842" y="1409"/>
                    <a:pt x="872" y="1406"/>
                    <a:pt x="902" y="1402"/>
                  </a:cubicBezTo>
                  <a:cubicBezTo>
                    <a:pt x="1348" y="1322"/>
                    <a:pt x="1517" y="804"/>
                    <a:pt x="1374" y="420"/>
                  </a:cubicBezTo>
                  <a:cubicBezTo>
                    <a:pt x="1278" y="147"/>
                    <a:pt x="1068" y="1"/>
                    <a:pt x="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-158818" y="3609547"/>
              <a:ext cx="71955" cy="66309"/>
            </a:xfrm>
            <a:custGeom>
              <a:avLst/>
              <a:gdLst/>
              <a:ahLst/>
              <a:cxnLst/>
              <a:rect l="l" t="t" r="r" b="b"/>
              <a:pathLst>
                <a:path w="1339" h="1234" extrusionOk="0">
                  <a:moveTo>
                    <a:pt x="729" y="338"/>
                  </a:moveTo>
                  <a:cubicBezTo>
                    <a:pt x="865" y="338"/>
                    <a:pt x="991" y="395"/>
                    <a:pt x="991" y="555"/>
                  </a:cubicBezTo>
                  <a:cubicBezTo>
                    <a:pt x="999" y="761"/>
                    <a:pt x="750" y="894"/>
                    <a:pt x="580" y="894"/>
                  </a:cubicBezTo>
                  <a:cubicBezTo>
                    <a:pt x="455" y="894"/>
                    <a:pt x="375" y="796"/>
                    <a:pt x="366" y="680"/>
                  </a:cubicBezTo>
                  <a:cubicBezTo>
                    <a:pt x="348" y="511"/>
                    <a:pt x="464" y="395"/>
                    <a:pt x="616" y="350"/>
                  </a:cubicBezTo>
                  <a:cubicBezTo>
                    <a:pt x="653" y="342"/>
                    <a:pt x="691" y="338"/>
                    <a:pt x="729" y="338"/>
                  </a:cubicBezTo>
                  <a:close/>
                  <a:moveTo>
                    <a:pt x="712" y="1"/>
                  </a:moveTo>
                  <a:cubicBezTo>
                    <a:pt x="652" y="1"/>
                    <a:pt x="593" y="7"/>
                    <a:pt x="536" y="20"/>
                  </a:cubicBezTo>
                  <a:cubicBezTo>
                    <a:pt x="232" y="109"/>
                    <a:pt x="0" y="368"/>
                    <a:pt x="27" y="698"/>
                  </a:cubicBezTo>
                  <a:cubicBezTo>
                    <a:pt x="53" y="1005"/>
                    <a:pt x="286" y="1234"/>
                    <a:pt x="581" y="1234"/>
                  </a:cubicBezTo>
                  <a:cubicBezTo>
                    <a:pt x="587" y="1234"/>
                    <a:pt x="592" y="1234"/>
                    <a:pt x="598" y="1233"/>
                  </a:cubicBezTo>
                  <a:cubicBezTo>
                    <a:pt x="973" y="1233"/>
                    <a:pt x="1338" y="912"/>
                    <a:pt x="1330" y="529"/>
                  </a:cubicBezTo>
                  <a:cubicBezTo>
                    <a:pt x="1330" y="177"/>
                    <a:pt x="1022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18"/>
          <p:cNvGrpSpPr/>
          <p:nvPr/>
        </p:nvGrpSpPr>
        <p:grpSpPr>
          <a:xfrm flipH="1">
            <a:off x="6958984" y="226726"/>
            <a:ext cx="648356" cy="516220"/>
            <a:chOff x="1376700" y="1639725"/>
            <a:chExt cx="275100" cy="219025"/>
          </a:xfrm>
        </p:grpSpPr>
        <p:sp>
          <p:nvSpPr>
            <p:cNvPr id="1478" name="Google Shape;1478;p18"/>
            <p:cNvSpPr/>
            <p:nvPr/>
          </p:nvSpPr>
          <p:spPr>
            <a:xfrm>
              <a:off x="1381100" y="1661525"/>
              <a:ext cx="147875" cy="133650"/>
            </a:xfrm>
            <a:custGeom>
              <a:avLst/>
              <a:gdLst/>
              <a:ahLst/>
              <a:cxnLst/>
              <a:rect l="l" t="t" r="r" b="b"/>
              <a:pathLst>
                <a:path w="5915" h="5346" extrusionOk="0">
                  <a:moveTo>
                    <a:pt x="1867" y="0"/>
                  </a:moveTo>
                  <a:cubicBezTo>
                    <a:pt x="1704" y="0"/>
                    <a:pt x="1541" y="44"/>
                    <a:pt x="1379" y="132"/>
                  </a:cubicBezTo>
                  <a:cubicBezTo>
                    <a:pt x="301" y="633"/>
                    <a:pt x="0" y="1861"/>
                    <a:pt x="727" y="2864"/>
                  </a:cubicBezTo>
                  <a:cubicBezTo>
                    <a:pt x="1504" y="3891"/>
                    <a:pt x="2531" y="4668"/>
                    <a:pt x="3609" y="5345"/>
                  </a:cubicBezTo>
                  <a:cubicBezTo>
                    <a:pt x="3885" y="5195"/>
                    <a:pt x="4085" y="4969"/>
                    <a:pt x="4236" y="4718"/>
                  </a:cubicBezTo>
                  <a:cubicBezTo>
                    <a:pt x="4135" y="4543"/>
                    <a:pt x="3935" y="4468"/>
                    <a:pt x="3785" y="4368"/>
                  </a:cubicBezTo>
                  <a:cubicBezTo>
                    <a:pt x="3058" y="3891"/>
                    <a:pt x="2381" y="3415"/>
                    <a:pt x="1780" y="2814"/>
                  </a:cubicBezTo>
                  <a:cubicBezTo>
                    <a:pt x="1529" y="2588"/>
                    <a:pt x="1328" y="2338"/>
                    <a:pt x="1504" y="1886"/>
                  </a:cubicBezTo>
                  <a:lnTo>
                    <a:pt x="1504" y="1886"/>
                  </a:lnTo>
                  <a:cubicBezTo>
                    <a:pt x="2306" y="3089"/>
                    <a:pt x="3534" y="3616"/>
                    <a:pt x="4637" y="4317"/>
                  </a:cubicBezTo>
                  <a:cubicBezTo>
                    <a:pt x="5163" y="3866"/>
                    <a:pt x="5514" y="3315"/>
                    <a:pt x="5790" y="2713"/>
                  </a:cubicBezTo>
                  <a:cubicBezTo>
                    <a:pt x="5915" y="2488"/>
                    <a:pt x="5915" y="2338"/>
                    <a:pt x="5689" y="2187"/>
                  </a:cubicBezTo>
                  <a:cubicBezTo>
                    <a:pt x="4587" y="1460"/>
                    <a:pt x="3509" y="733"/>
                    <a:pt x="2356" y="132"/>
                  </a:cubicBezTo>
                  <a:cubicBezTo>
                    <a:pt x="2193" y="44"/>
                    <a:pt x="2030" y="0"/>
                    <a:pt x="186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1376700" y="1639725"/>
              <a:ext cx="275100" cy="219025"/>
            </a:xfrm>
            <a:custGeom>
              <a:avLst/>
              <a:gdLst/>
              <a:ahLst/>
              <a:cxnLst/>
              <a:rect l="l" t="t" r="r" b="b"/>
              <a:pathLst>
                <a:path w="11004" h="8761" extrusionOk="0">
                  <a:moveTo>
                    <a:pt x="2262" y="481"/>
                  </a:moveTo>
                  <a:cubicBezTo>
                    <a:pt x="2419" y="481"/>
                    <a:pt x="2576" y="519"/>
                    <a:pt x="2732" y="603"/>
                  </a:cubicBezTo>
                  <a:cubicBezTo>
                    <a:pt x="3885" y="1204"/>
                    <a:pt x="4963" y="1931"/>
                    <a:pt x="6066" y="2658"/>
                  </a:cubicBezTo>
                  <a:cubicBezTo>
                    <a:pt x="6291" y="2809"/>
                    <a:pt x="6291" y="2959"/>
                    <a:pt x="6166" y="3184"/>
                  </a:cubicBezTo>
                  <a:cubicBezTo>
                    <a:pt x="5890" y="3786"/>
                    <a:pt x="5540" y="4337"/>
                    <a:pt x="5013" y="4788"/>
                  </a:cubicBezTo>
                  <a:cubicBezTo>
                    <a:pt x="3910" y="4087"/>
                    <a:pt x="2682" y="3560"/>
                    <a:pt x="1880" y="2382"/>
                  </a:cubicBezTo>
                  <a:lnTo>
                    <a:pt x="1880" y="2382"/>
                  </a:lnTo>
                  <a:cubicBezTo>
                    <a:pt x="1705" y="2809"/>
                    <a:pt x="1905" y="3059"/>
                    <a:pt x="2131" y="3285"/>
                  </a:cubicBezTo>
                  <a:cubicBezTo>
                    <a:pt x="2758" y="3886"/>
                    <a:pt x="3434" y="4362"/>
                    <a:pt x="4161" y="4839"/>
                  </a:cubicBezTo>
                  <a:cubicBezTo>
                    <a:pt x="4311" y="4939"/>
                    <a:pt x="4512" y="5014"/>
                    <a:pt x="4612" y="5189"/>
                  </a:cubicBezTo>
                  <a:cubicBezTo>
                    <a:pt x="4462" y="5440"/>
                    <a:pt x="4261" y="5666"/>
                    <a:pt x="3986" y="5816"/>
                  </a:cubicBezTo>
                  <a:cubicBezTo>
                    <a:pt x="2908" y="5139"/>
                    <a:pt x="1880" y="4362"/>
                    <a:pt x="1103" y="3335"/>
                  </a:cubicBezTo>
                  <a:cubicBezTo>
                    <a:pt x="377" y="2332"/>
                    <a:pt x="677" y="1104"/>
                    <a:pt x="1755" y="603"/>
                  </a:cubicBezTo>
                  <a:cubicBezTo>
                    <a:pt x="1924" y="525"/>
                    <a:pt x="2093" y="481"/>
                    <a:pt x="2262" y="481"/>
                  </a:cubicBezTo>
                  <a:close/>
                  <a:moveTo>
                    <a:pt x="6642" y="3084"/>
                  </a:moveTo>
                  <a:cubicBezTo>
                    <a:pt x="7895" y="4087"/>
                    <a:pt x="9199" y="4889"/>
                    <a:pt x="10101" y="6167"/>
                  </a:cubicBezTo>
                  <a:cubicBezTo>
                    <a:pt x="10402" y="6593"/>
                    <a:pt x="10527" y="7119"/>
                    <a:pt x="10176" y="7621"/>
                  </a:cubicBezTo>
                  <a:cubicBezTo>
                    <a:pt x="9867" y="8085"/>
                    <a:pt x="9363" y="8340"/>
                    <a:pt x="8792" y="8340"/>
                  </a:cubicBezTo>
                  <a:cubicBezTo>
                    <a:pt x="8623" y="8340"/>
                    <a:pt x="8449" y="8318"/>
                    <a:pt x="8271" y="8272"/>
                  </a:cubicBezTo>
                  <a:cubicBezTo>
                    <a:pt x="7144" y="7996"/>
                    <a:pt x="6216" y="7295"/>
                    <a:pt x="5264" y="6693"/>
                  </a:cubicBezTo>
                  <a:cubicBezTo>
                    <a:pt x="4963" y="6518"/>
                    <a:pt x="4687" y="6317"/>
                    <a:pt x="4387" y="6092"/>
                  </a:cubicBezTo>
                  <a:cubicBezTo>
                    <a:pt x="4662" y="5866"/>
                    <a:pt x="4888" y="5691"/>
                    <a:pt x="5113" y="5465"/>
                  </a:cubicBezTo>
                  <a:cubicBezTo>
                    <a:pt x="6316" y="6192"/>
                    <a:pt x="7419" y="6994"/>
                    <a:pt x="8748" y="7320"/>
                  </a:cubicBezTo>
                  <a:cubicBezTo>
                    <a:pt x="7695" y="6568"/>
                    <a:pt x="6492" y="5991"/>
                    <a:pt x="5489" y="5089"/>
                  </a:cubicBezTo>
                  <a:cubicBezTo>
                    <a:pt x="5941" y="4488"/>
                    <a:pt x="6417" y="3911"/>
                    <a:pt x="6642" y="3084"/>
                  </a:cubicBezTo>
                  <a:close/>
                  <a:moveTo>
                    <a:pt x="2159" y="1"/>
                  </a:moveTo>
                  <a:cubicBezTo>
                    <a:pt x="1628" y="1"/>
                    <a:pt x="1127" y="222"/>
                    <a:pt x="753" y="628"/>
                  </a:cubicBezTo>
                  <a:cubicBezTo>
                    <a:pt x="126" y="1280"/>
                    <a:pt x="1" y="2282"/>
                    <a:pt x="402" y="3084"/>
                  </a:cubicBezTo>
                  <a:cubicBezTo>
                    <a:pt x="652" y="3560"/>
                    <a:pt x="1003" y="3936"/>
                    <a:pt x="1404" y="4287"/>
                  </a:cubicBezTo>
                  <a:cubicBezTo>
                    <a:pt x="3209" y="5941"/>
                    <a:pt x="5289" y="7194"/>
                    <a:pt x="7419" y="8423"/>
                  </a:cubicBezTo>
                  <a:cubicBezTo>
                    <a:pt x="7803" y="8648"/>
                    <a:pt x="8228" y="8752"/>
                    <a:pt x="8711" y="8752"/>
                  </a:cubicBezTo>
                  <a:cubicBezTo>
                    <a:pt x="8764" y="8752"/>
                    <a:pt x="8818" y="8751"/>
                    <a:pt x="8873" y="8748"/>
                  </a:cubicBezTo>
                  <a:cubicBezTo>
                    <a:pt x="8941" y="8757"/>
                    <a:pt x="9008" y="8761"/>
                    <a:pt x="9072" y="8761"/>
                  </a:cubicBezTo>
                  <a:cubicBezTo>
                    <a:pt x="9790" y="8761"/>
                    <a:pt x="10284" y="8266"/>
                    <a:pt x="10652" y="7646"/>
                  </a:cubicBezTo>
                  <a:cubicBezTo>
                    <a:pt x="11003" y="6994"/>
                    <a:pt x="10778" y="6392"/>
                    <a:pt x="10427" y="5816"/>
                  </a:cubicBezTo>
                  <a:cubicBezTo>
                    <a:pt x="10276" y="5590"/>
                    <a:pt x="10126" y="5390"/>
                    <a:pt x="9951" y="5215"/>
                  </a:cubicBezTo>
                  <a:cubicBezTo>
                    <a:pt x="7895" y="3260"/>
                    <a:pt x="5665" y="1555"/>
                    <a:pt x="3133" y="252"/>
                  </a:cubicBezTo>
                  <a:cubicBezTo>
                    <a:pt x="2812" y="82"/>
                    <a:pt x="2480" y="1"/>
                    <a:pt x="21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18"/>
          <p:cNvGrpSpPr/>
          <p:nvPr/>
        </p:nvGrpSpPr>
        <p:grpSpPr>
          <a:xfrm rot="-7809057" flipH="1">
            <a:off x="7806753" y="888824"/>
            <a:ext cx="522059" cy="764369"/>
            <a:chOff x="2012675" y="2373200"/>
            <a:chExt cx="469950" cy="688075"/>
          </a:xfrm>
        </p:grpSpPr>
        <p:sp>
          <p:nvSpPr>
            <p:cNvPr id="1481" name="Google Shape;1481;p18"/>
            <p:cNvSpPr/>
            <p:nvPr/>
          </p:nvSpPr>
          <p:spPr>
            <a:xfrm>
              <a:off x="2012675" y="2373200"/>
              <a:ext cx="469950" cy="688075"/>
            </a:xfrm>
            <a:custGeom>
              <a:avLst/>
              <a:gdLst/>
              <a:ahLst/>
              <a:cxnLst/>
              <a:rect l="l" t="t" r="r" b="b"/>
              <a:pathLst>
                <a:path w="18798" h="27523" extrusionOk="0">
                  <a:moveTo>
                    <a:pt x="6797" y="452"/>
                  </a:moveTo>
                  <a:cubicBezTo>
                    <a:pt x="7856" y="452"/>
                    <a:pt x="9015" y="462"/>
                    <a:pt x="10351" y="462"/>
                  </a:cubicBezTo>
                  <a:cubicBezTo>
                    <a:pt x="10539" y="466"/>
                    <a:pt x="10752" y="468"/>
                    <a:pt x="10986" y="468"/>
                  </a:cubicBezTo>
                  <a:cubicBezTo>
                    <a:pt x="11454" y="468"/>
                    <a:pt x="12007" y="462"/>
                    <a:pt x="12610" y="462"/>
                  </a:cubicBezTo>
                  <a:cubicBezTo>
                    <a:pt x="13515" y="462"/>
                    <a:pt x="14537" y="475"/>
                    <a:pt x="15564" y="537"/>
                  </a:cubicBezTo>
                  <a:cubicBezTo>
                    <a:pt x="16742" y="587"/>
                    <a:pt x="16993" y="788"/>
                    <a:pt x="17369" y="1941"/>
                  </a:cubicBezTo>
                  <a:cubicBezTo>
                    <a:pt x="17720" y="3019"/>
                    <a:pt x="17770" y="4146"/>
                    <a:pt x="17845" y="5249"/>
                  </a:cubicBezTo>
                  <a:cubicBezTo>
                    <a:pt x="18046" y="8783"/>
                    <a:pt x="18221" y="12342"/>
                    <a:pt x="18221" y="15901"/>
                  </a:cubicBezTo>
                  <a:cubicBezTo>
                    <a:pt x="18196" y="17530"/>
                    <a:pt x="17444" y="18457"/>
                    <a:pt x="15840" y="18683"/>
                  </a:cubicBezTo>
                  <a:cubicBezTo>
                    <a:pt x="14161" y="18908"/>
                    <a:pt x="12582" y="19334"/>
                    <a:pt x="11078" y="20187"/>
                  </a:cubicBezTo>
                  <a:cubicBezTo>
                    <a:pt x="10552" y="20500"/>
                    <a:pt x="9969" y="20656"/>
                    <a:pt x="9386" y="20656"/>
                  </a:cubicBezTo>
                  <a:cubicBezTo>
                    <a:pt x="8804" y="20656"/>
                    <a:pt x="8221" y="20500"/>
                    <a:pt x="7695" y="20187"/>
                  </a:cubicBezTo>
                  <a:cubicBezTo>
                    <a:pt x="6241" y="19334"/>
                    <a:pt x="4712" y="18933"/>
                    <a:pt x="3083" y="18683"/>
                  </a:cubicBezTo>
                  <a:cubicBezTo>
                    <a:pt x="1329" y="18432"/>
                    <a:pt x="602" y="17580"/>
                    <a:pt x="602" y="15801"/>
                  </a:cubicBezTo>
                  <a:cubicBezTo>
                    <a:pt x="602" y="12292"/>
                    <a:pt x="777" y="8758"/>
                    <a:pt x="978" y="5249"/>
                  </a:cubicBezTo>
                  <a:cubicBezTo>
                    <a:pt x="1028" y="4096"/>
                    <a:pt x="1103" y="2943"/>
                    <a:pt x="1479" y="1841"/>
                  </a:cubicBezTo>
                  <a:cubicBezTo>
                    <a:pt x="1805" y="838"/>
                    <a:pt x="2106" y="587"/>
                    <a:pt x="3133" y="537"/>
                  </a:cubicBezTo>
                  <a:cubicBezTo>
                    <a:pt x="4303" y="468"/>
                    <a:pt x="5472" y="452"/>
                    <a:pt x="6797" y="452"/>
                  </a:cubicBezTo>
                  <a:close/>
                  <a:moveTo>
                    <a:pt x="9225" y="20883"/>
                  </a:moveTo>
                  <a:cubicBezTo>
                    <a:pt x="9332" y="20883"/>
                    <a:pt x="9441" y="20888"/>
                    <a:pt x="9549" y="20888"/>
                  </a:cubicBezTo>
                  <a:cubicBezTo>
                    <a:pt x="9619" y="20888"/>
                    <a:pt x="9691" y="20884"/>
                    <a:pt x="9760" y="20884"/>
                  </a:cubicBezTo>
                  <a:cubicBezTo>
                    <a:pt x="9992" y="20884"/>
                    <a:pt x="10195" y="20929"/>
                    <a:pt x="10176" y="21314"/>
                  </a:cubicBezTo>
                  <a:cubicBezTo>
                    <a:pt x="10153" y="21711"/>
                    <a:pt x="9999" y="21868"/>
                    <a:pt x="9635" y="21868"/>
                  </a:cubicBezTo>
                  <a:cubicBezTo>
                    <a:pt x="9608" y="21868"/>
                    <a:pt x="9579" y="21868"/>
                    <a:pt x="9549" y="21866"/>
                  </a:cubicBezTo>
                  <a:cubicBezTo>
                    <a:pt x="8948" y="21791"/>
                    <a:pt x="8747" y="21640"/>
                    <a:pt x="8622" y="21039"/>
                  </a:cubicBezTo>
                  <a:cubicBezTo>
                    <a:pt x="8806" y="20905"/>
                    <a:pt x="9012" y="20883"/>
                    <a:pt x="9225" y="20883"/>
                  </a:cubicBezTo>
                  <a:close/>
                  <a:moveTo>
                    <a:pt x="6322" y="23266"/>
                  </a:moveTo>
                  <a:cubicBezTo>
                    <a:pt x="7255" y="23266"/>
                    <a:pt x="7925" y="23775"/>
                    <a:pt x="8572" y="24422"/>
                  </a:cubicBezTo>
                  <a:cubicBezTo>
                    <a:pt x="8121" y="25174"/>
                    <a:pt x="7594" y="25776"/>
                    <a:pt x="6817" y="26101"/>
                  </a:cubicBezTo>
                  <a:cubicBezTo>
                    <a:pt x="6589" y="26211"/>
                    <a:pt x="6370" y="26264"/>
                    <a:pt x="6161" y="26264"/>
                  </a:cubicBezTo>
                  <a:cubicBezTo>
                    <a:pt x="5795" y="26264"/>
                    <a:pt x="5457" y="26103"/>
                    <a:pt x="5138" y="25801"/>
                  </a:cubicBezTo>
                  <a:cubicBezTo>
                    <a:pt x="4712" y="25400"/>
                    <a:pt x="4512" y="24898"/>
                    <a:pt x="4737" y="24297"/>
                  </a:cubicBezTo>
                  <a:cubicBezTo>
                    <a:pt x="4963" y="23720"/>
                    <a:pt x="5539" y="23294"/>
                    <a:pt x="6191" y="23269"/>
                  </a:cubicBezTo>
                  <a:cubicBezTo>
                    <a:pt x="6235" y="23267"/>
                    <a:pt x="6279" y="23266"/>
                    <a:pt x="6322" y="23266"/>
                  </a:cubicBezTo>
                  <a:close/>
                  <a:moveTo>
                    <a:pt x="9145" y="1"/>
                  </a:moveTo>
                  <a:cubicBezTo>
                    <a:pt x="7102" y="1"/>
                    <a:pt x="5063" y="46"/>
                    <a:pt x="3033" y="136"/>
                  </a:cubicBezTo>
                  <a:cubicBezTo>
                    <a:pt x="2156" y="161"/>
                    <a:pt x="1504" y="487"/>
                    <a:pt x="1153" y="1339"/>
                  </a:cubicBezTo>
                  <a:cubicBezTo>
                    <a:pt x="978" y="1740"/>
                    <a:pt x="777" y="2166"/>
                    <a:pt x="727" y="2618"/>
                  </a:cubicBezTo>
                  <a:cubicBezTo>
                    <a:pt x="527" y="3745"/>
                    <a:pt x="426" y="4873"/>
                    <a:pt x="376" y="6001"/>
                  </a:cubicBezTo>
                  <a:cubicBezTo>
                    <a:pt x="201" y="9435"/>
                    <a:pt x="0" y="12868"/>
                    <a:pt x="51" y="16302"/>
                  </a:cubicBezTo>
                  <a:cubicBezTo>
                    <a:pt x="76" y="17856"/>
                    <a:pt x="1078" y="18908"/>
                    <a:pt x="2582" y="19159"/>
                  </a:cubicBezTo>
                  <a:cubicBezTo>
                    <a:pt x="3509" y="19309"/>
                    <a:pt x="4437" y="19334"/>
                    <a:pt x="5339" y="19610"/>
                  </a:cubicBezTo>
                  <a:cubicBezTo>
                    <a:pt x="6316" y="19911"/>
                    <a:pt x="7068" y="20588"/>
                    <a:pt x="8020" y="20913"/>
                  </a:cubicBezTo>
                  <a:cubicBezTo>
                    <a:pt x="8121" y="20938"/>
                    <a:pt x="8196" y="21014"/>
                    <a:pt x="8196" y="21139"/>
                  </a:cubicBezTo>
                  <a:cubicBezTo>
                    <a:pt x="8196" y="21866"/>
                    <a:pt x="8647" y="22192"/>
                    <a:pt x="9299" y="22367"/>
                  </a:cubicBezTo>
                  <a:cubicBezTo>
                    <a:pt x="9148" y="22893"/>
                    <a:pt x="9123" y="23445"/>
                    <a:pt x="8797" y="23921"/>
                  </a:cubicBezTo>
                  <a:cubicBezTo>
                    <a:pt x="8221" y="23445"/>
                    <a:pt x="7619" y="23044"/>
                    <a:pt x="6893" y="22868"/>
                  </a:cubicBezTo>
                  <a:cubicBezTo>
                    <a:pt x="6742" y="22840"/>
                    <a:pt x="6590" y="22826"/>
                    <a:pt x="6439" y="22826"/>
                  </a:cubicBezTo>
                  <a:cubicBezTo>
                    <a:pt x="5655" y="22826"/>
                    <a:pt x="4890" y="23199"/>
                    <a:pt x="4512" y="23871"/>
                  </a:cubicBezTo>
                  <a:cubicBezTo>
                    <a:pt x="4111" y="24598"/>
                    <a:pt x="4236" y="25500"/>
                    <a:pt x="4863" y="26101"/>
                  </a:cubicBezTo>
                  <a:cubicBezTo>
                    <a:pt x="5236" y="26474"/>
                    <a:pt x="5674" y="26658"/>
                    <a:pt x="6155" y="26658"/>
                  </a:cubicBezTo>
                  <a:cubicBezTo>
                    <a:pt x="6514" y="26658"/>
                    <a:pt x="6897" y="26556"/>
                    <a:pt x="7294" y="26352"/>
                  </a:cubicBezTo>
                  <a:cubicBezTo>
                    <a:pt x="7970" y="25976"/>
                    <a:pt x="8447" y="25425"/>
                    <a:pt x="8948" y="24748"/>
                  </a:cubicBezTo>
                  <a:cubicBezTo>
                    <a:pt x="9324" y="25124"/>
                    <a:pt x="9650" y="25500"/>
                    <a:pt x="10000" y="25826"/>
                  </a:cubicBezTo>
                  <a:cubicBezTo>
                    <a:pt x="10853" y="26653"/>
                    <a:pt x="11855" y="27229"/>
                    <a:pt x="13058" y="27455"/>
                  </a:cubicBezTo>
                  <a:cubicBezTo>
                    <a:pt x="13300" y="27500"/>
                    <a:pt x="13536" y="27523"/>
                    <a:pt x="13764" y="27523"/>
                  </a:cubicBezTo>
                  <a:cubicBezTo>
                    <a:pt x="14790" y="27523"/>
                    <a:pt x="15658" y="27072"/>
                    <a:pt x="16191" y="26252"/>
                  </a:cubicBezTo>
                  <a:cubicBezTo>
                    <a:pt x="16542" y="25700"/>
                    <a:pt x="16567" y="25124"/>
                    <a:pt x="16291" y="24547"/>
                  </a:cubicBezTo>
                  <a:cubicBezTo>
                    <a:pt x="16231" y="24428"/>
                    <a:pt x="16172" y="24292"/>
                    <a:pt x="16049" y="24292"/>
                  </a:cubicBezTo>
                  <a:cubicBezTo>
                    <a:pt x="16017" y="24292"/>
                    <a:pt x="15981" y="24301"/>
                    <a:pt x="15940" y="24322"/>
                  </a:cubicBezTo>
                  <a:cubicBezTo>
                    <a:pt x="15740" y="24397"/>
                    <a:pt x="15865" y="24547"/>
                    <a:pt x="15915" y="24698"/>
                  </a:cubicBezTo>
                  <a:cubicBezTo>
                    <a:pt x="16191" y="25400"/>
                    <a:pt x="15890" y="25951"/>
                    <a:pt x="15389" y="26427"/>
                  </a:cubicBezTo>
                  <a:cubicBezTo>
                    <a:pt x="14943" y="26839"/>
                    <a:pt x="14426" y="26981"/>
                    <a:pt x="13887" y="26981"/>
                  </a:cubicBezTo>
                  <a:cubicBezTo>
                    <a:pt x="13639" y="26981"/>
                    <a:pt x="13386" y="26951"/>
                    <a:pt x="13133" y="26903"/>
                  </a:cubicBezTo>
                  <a:cubicBezTo>
                    <a:pt x="11730" y="26628"/>
                    <a:pt x="10677" y="25750"/>
                    <a:pt x="9675" y="24798"/>
                  </a:cubicBezTo>
                  <a:cubicBezTo>
                    <a:pt x="9299" y="24447"/>
                    <a:pt x="9173" y="24172"/>
                    <a:pt x="9399" y="23695"/>
                  </a:cubicBezTo>
                  <a:cubicBezTo>
                    <a:pt x="9549" y="23420"/>
                    <a:pt x="9574" y="23119"/>
                    <a:pt x="9650" y="22818"/>
                  </a:cubicBezTo>
                  <a:cubicBezTo>
                    <a:pt x="9850" y="22091"/>
                    <a:pt x="10777" y="21791"/>
                    <a:pt x="10727" y="20938"/>
                  </a:cubicBezTo>
                  <a:cubicBezTo>
                    <a:pt x="10727" y="20938"/>
                    <a:pt x="10752" y="20913"/>
                    <a:pt x="10752" y="20913"/>
                  </a:cubicBezTo>
                  <a:cubicBezTo>
                    <a:pt x="11429" y="20788"/>
                    <a:pt x="11930" y="20287"/>
                    <a:pt x="12532" y="19986"/>
                  </a:cubicBezTo>
                  <a:cubicBezTo>
                    <a:pt x="13710" y="19385"/>
                    <a:pt x="14988" y="19359"/>
                    <a:pt x="16266" y="19159"/>
                  </a:cubicBezTo>
                  <a:cubicBezTo>
                    <a:pt x="17745" y="18908"/>
                    <a:pt x="18747" y="17831"/>
                    <a:pt x="18747" y="16352"/>
                  </a:cubicBezTo>
                  <a:cubicBezTo>
                    <a:pt x="18797" y="12242"/>
                    <a:pt x="18622" y="8131"/>
                    <a:pt x="18296" y="4046"/>
                  </a:cubicBezTo>
                  <a:cubicBezTo>
                    <a:pt x="18221" y="3019"/>
                    <a:pt x="18071" y="1991"/>
                    <a:pt x="17544" y="1089"/>
                  </a:cubicBezTo>
                  <a:cubicBezTo>
                    <a:pt x="17269" y="613"/>
                    <a:pt x="16918" y="312"/>
                    <a:pt x="16366" y="237"/>
                  </a:cubicBezTo>
                  <a:cubicBezTo>
                    <a:pt x="15314" y="61"/>
                    <a:pt x="14261" y="86"/>
                    <a:pt x="13234" y="61"/>
                  </a:cubicBezTo>
                  <a:cubicBezTo>
                    <a:pt x="11870" y="21"/>
                    <a:pt x="10507" y="1"/>
                    <a:pt x="91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2049650" y="2604400"/>
              <a:ext cx="395375" cy="250850"/>
            </a:xfrm>
            <a:custGeom>
              <a:avLst/>
              <a:gdLst/>
              <a:ahLst/>
              <a:cxnLst/>
              <a:rect l="l" t="t" r="r" b="b"/>
              <a:pathLst>
                <a:path w="15815" h="10034" extrusionOk="0">
                  <a:moveTo>
                    <a:pt x="11027" y="0"/>
                  </a:moveTo>
                  <a:cubicBezTo>
                    <a:pt x="10006" y="0"/>
                    <a:pt x="8981" y="11"/>
                    <a:pt x="7945" y="11"/>
                  </a:cubicBezTo>
                  <a:cubicBezTo>
                    <a:pt x="7265" y="11"/>
                    <a:pt x="6584" y="9"/>
                    <a:pt x="5904" y="9"/>
                  </a:cubicBezTo>
                  <a:cubicBezTo>
                    <a:pt x="4203" y="9"/>
                    <a:pt x="2503" y="22"/>
                    <a:pt x="802" y="111"/>
                  </a:cubicBezTo>
                  <a:cubicBezTo>
                    <a:pt x="226" y="136"/>
                    <a:pt x="100" y="287"/>
                    <a:pt x="100" y="813"/>
                  </a:cubicBezTo>
                  <a:cubicBezTo>
                    <a:pt x="125" y="2618"/>
                    <a:pt x="150" y="4397"/>
                    <a:pt x="75" y="6177"/>
                  </a:cubicBezTo>
                  <a:cubicBezTo>
                    <a:pt x="0" y="7756"/>
                    <a:pt x="802" y="8583"/>
                    <a:pt x="2181" y="8883"/>
                  </a:cubicBezTo>
                  <a:cubicBezTo>
                    <a:pt x="3283" y="9109"/>
                    <a:pt x="4386" y="9410"/>
                    <a:pt x="5464" y="9710"/>
                  </a:cubicBezTo>
                  <a:cubicBezTo>
                    <a:pt x="6248" y="9934"/>
                    <a:pt x="7031" y="10033"/>
                    <a:pt x="7811" y="10033"/>
                  </a:cubicBezTo>
                  <a:cubicBezTo>
                    <a:pt x="8427" y="10033"/>
                    <a:pt x="9041" y="9972"/>
                    <a:pt x="9649" y="9861"/>
                  </a:cubicBezTo>
                  <a:cubicBezTo>
                    <a:pt x="11128" y="9610"/>
                    <a:pt x="12531" y="9109"/>
                    <a:pt x="14010" y="8783"/>
                  </a:cubicBezTo>
                  <a:cubicBezTo>
                    <a:pt x="14862" y="8583"/>
                    <a:pt x="15489" y="8056"/>
                    <a:pt x="15714" y="7154"/>
                  </a:cubicBezTo>
                  <a:cubicBezTo>
                    <a:pt x="15815" y="6753"/>
                    <a:pt x="15765" y="6352"/>
                    <a:pt x="15765" y="5976"/>
                  </a:cubicBezTo>
                  <a:cubicBezTo>
                    <a:pt x="15765" y="4222"/>
                    <a:pt x="15765" y="2467"/>
                    <a:pt x="15765" y="713"/>
                  </a:cubicBezTo>
                  <a:cubicBezTo>
                    <a:pt x="15740" y="412"/>
                    <a:pt x="15765" y="111"/>
                    <a:pt x="15339" y="111"/>
                  </a:cubicBezTo>
                  <a:cubicBezTo>
                    <a:pt x="14411" y="86"/>
                    <a:pt x="13484" y="36"/>
                    <a:pt x="12557" y="11"/>
                  </a:cubicBezTo>
                  <a:cubicBezTo>
                    <a:pt x="12047" y="3"/>
                    <a:pt x="11537" y="0"/>
                    <a:pt x="1102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2090375" y="2417825"/>
              <a:ext cx="53275" cy="78025"/>
            </a:xfrm>
            <a:custGeom>
              <a:avLst/>
              <a:gdLst/>
              <a:ahLst/>
              <a:cxnLst/>
              <a:rect l="l" t="t" r="r" b="b"/>
              <a:pathLst>
                <a:path w="2131" h="3121" extrusionOk="0">
                  <a:moveTo>
                    <a:pt x="1063" y="405"/>
                  </a:moveTo>
                  <a:cubicBezTo>
                    <a:pt x="1076" y="405"/>
                    <a:pt x="1089" y="405"/>
                    <a:pt x="1103" y="406"/>
                  </a:cubicBezTo>
                  <a:cubicBezTo>
                    <a:pt x="1354" y="432"/>
                    <a:pt x="1554" y="532"/>
                    <a:pt x="1654" y="833"/>
                  </a:cubicBezTo>
                  <a:cubicBezTo>
                    <a:pt x="1730" y="1083"/>
                    <a:pt x="1755" y="1309"/>
                    <a:pt x="1755" y="1584"/>
                  </a:cubicBezTo>
                  <a:cubicBezTo>
                    <a:pt x="1730" y="1985"/>
                    <a:pt x="1755" y="2562"/>
                    <a:pt x="1303" y="2612"/>
                  </a:cubicBezTo>
                  <a:cubicBezTo>
                    <a:pt x="1283" y="2614"/>
                    <a:pt x="1264" y="2615"/>
                    <a:pt x="1246" y="2615"/>
                  </a:cubicBezTo>
                  <a:cubicBezTo>
                    <a:pt x="777" y="2615"/>
                    <a:pt x="773" y="2020"/>
                    <a:pt x="677" y="1635"/>
                  </a:cubicBezTo>
                  <a:cubicBezTo>
                    <a:pt x="627" y="1409"/>
                    <a:pt x="652" y="1133"/>
                    <a:pt x="677" y="883"/>
                  </a:cubicBezTo>
                  <a:cubicBezTo>
                    <a:pt x="725" y="667"/>
                    <a:pt x="773" y="405"/>
                    <a:pt x="1063" y="405"/>
                  </a:cubicBezTo>
                  <a:close/>
                  <a:moveTo>
                    <a:pt x="872" y="0"/>
                  </a:moveTo>
                  <a:cubicBezTo>
                    <a:pt x="521" y="0"/>
                    <a:pt x="319" y="307"/>
                    <a:pt x="226" y="657"/>
                  </a:cubicBezTo>
                  <a:cubicBezTo>
                    <a:pt x="0" y="1334"/>
                    <a:pt x="151" y="1985"/>
                    <a:pt x="451" y="2587"/>
                  </a:cubicBezTo>
                  <a:cubicBezTo>
                    <a:pt x="588" y="2905"/>
                    <a:pt x="868" y="3120"/>
                    <a:pt x="1218" y="3120"/>
                  </a:cubicBezTo>
                  <a:cubicBezTo>
                    <a:pt x="1254" y="3120"/>
                    <a:pt x="1291" y="3118"/>
                    <a:pt x="1329" y="3113"/>
                  </a:cubicBezTo>
                  <a:cubicBezTo>
                    <a:pt x="1730" y="3063"/>
                    <a:pt x="1930" y="2762"/>
                    <a:pt x="2005" y="2361"/>
                  </a:cubicBezTo>
                  <a:cubicBezTo>
                    <a:pt x="2030" y="2161"/>
                    <a:pt x="2055" y="1960"/>
                    <a:pt x="2080" y="1735"/>
                  </a:cubicBezTo>
                  <a:cubicBezTo>
                    <a:pt x="2131" y="1359"/>
                    <a:pt x="2005" y="1008"/>
                    <a:pt x="1905" y="682"/>
                  </a:cubicBezTo>
                  <a:cubicBezTo>
                    <a:pt x="1805" y="181"/>
                    <a:pt x="1354" y="56"/>
                    <a:pt x="953" y="5"/>
                  </a:cubicBezTo>
                  <a:cubicBezTo>
                    <a:pt x="925" y="2"/>
                    <a:pt x="898" y="0"/>
                    <a:pt x="87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2146125" y="2419825"/>
              <a:ext cx="30100" cy="40750"/>
            </a:xfrm>
            <a:custGeom>
              <a:avLst/>
              <a:gdLst/>
              <a:ahLst/>
              <a:cxnLst/>
              <a:rect l="l" t="t" r="r" b="b"/>
              <a:pathLst>
                <a:path w="1204" h="1630" extrusionOk="0">
                  <a:moveTo>
                    <a:pt x="627" y="1"/>
                  </a:moveTo>
                  <a:lnTo>
                    <a:pt x="627" y="1"/>
                  </a:lnTo>
                  <a:cubicBezTo>
                    <a:pt x="427" y="126"/>
                    <a:pt x="452" y="477"/>
                    <a:pt x="126" y="552"/>
                  </a:cubicBezTo>
                  <a:cubicBezTo>
                    <a:pt x="1" y="552"/>
                    <a:pt x="1" y="778"/>
                    <a:pt x="126" y="828"/>
                  </a:cubicBezTo>
                  <a:cubicBezTo>
                    <a:pt x="377" y="928"/>
                    <a:pt x="377" y="1103"/>
                    <a:pt x="377" y="1304"/>
                  </a:cubicBezTo>
                  <a:cubicBezTo>
                    <a:pt x="402" y="1454"/>
                    <a:pt x="402" y="1630"/>
                    <a:pt x="602" y="1630"/>
                  </a:cubicBezTo>
                  <a:cubicBezTo>
                    <a:pt x="778" y="1630"/>
                    <a:pt x="828" y="1479"/>
                    <a:pt x="803" y="1329"/>
                  </a:cubicBezTo>
                  <a:cubicBezTo>
                    <a:pt x="778" y="1053"/>
                    <a:pt x="853" y="853"/>
                    <a:pt x="1204" y="652"/>
                  </a:cubicBezTo>
                  <a:lnTo>
                    <a:pt x="1204" y="652"/>
                  </a:lnTo>
                  <a:cubicBezTo>
                    <a:pt x="1178" y="654"/>
                    <a:pt x="1154" y="655"/>
                    <a:pt x="1131" y="655"/>
                  </a:cubicBezTo>
                  <a:cubicBezTo>
                    <a:pt x="609" y="655"/>
                    <a:pt x="964" y="121"/>
                    <a:pt x="62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5" name="Google Shape;1485;p18"/>
          <p:cNvSpPr/>
          <p:nvPr/>
        </p:nvSpPr>
        <p:spPr>
          <a:xfrm flipH="1">
            <a:off x="8689189" y="3518125"/>
            <a:ext cx="239754" cy="235827"/>
          </a:xfrm>
          <a:custGeom>
            <a:avLst/>
            <a:gdLst/>
            <a:ahLst/>
            <a:cxnLst/>
            <a:rect l="l" t="t" r="r" b="b"/>
            <a:pathLst>
              <a:path w="6593" h="6485" extrusionOk="0">
                <a:moveTo>
                  <a:pt x="5440" y="1"/>
                </a:moveTo>
                <a:cubicBezTo>
                  <a:pt x="5248" y="1"/>
                  <a:pt x="5045" y="44"/>
                  <a:pt x="4838" y="136"/>
                </a:cubicBezTo>
                <a:cubicBezTo>
                  <a:pt x="4437" y="311"/>
                  <a:pt x="4136" y="562"/>
                  <a:pt x="3936" y="938"/>
                </a:cubicBezTo>
                <a:cubicBezTo>
                  <a:pt x="3760" y="1238"/>
                  <a:pt x="3610" y="1514"/>
                  <a:pt x="3334" y="1790"/>
                </a:cubicBezTo>
                <a:cubicBezTo>
                  <a:pt x="2958" y="1339"/>
                  <a:pt x="2557" y="963"/>
                  <a:pt x="2056" y="762"/>
                </a:cubicBezTo>
                <a:cubicBezTo>
                  <a:pt x="1837" y="669"/>
                  <a:pt x="1623" y="618"/>
                  <a:pt x="1415" y="618"/>
                </a:cubicBezTo>
                <a:cubicBezTo>
                  <a:pt x="1122" y="618"/>
                  <a:pt x="841" y="718"/>
                  <a:pt x="577" y="938"/>
                </a:cubicBezTo>
                <a:cubicBezTo>
                  <a:pt x="126" y="1314"/>
                  <a:pt x="1" y="1815"/>
                  <a:pt x="101" y="2366"/>
                </a:cubicBezTo>
                <a:cubicBezTo>
                  <a:pt x="226" y="2968"/>
                  <a:pt x="502" y="3519"/>
                  <a:pt x="953" y="3970"/>
                </a:cubicBezTo>
                <a:cubicBezTo>
                  <a:pt x="1780" y="4797"/>
                  <a:pt x="2607" y="5599"/>
                  <a:pt x="3560" y="6326"/>
                </a:cubicBezTo>
                <a:cubicBezTo>
                  <a:pt x="3698" y="6433"/>
                  <a:pt x="3818" y="6485"/>
                  <a:pt x="3926" y="6485"/>
                </a:cubicBezTo>
                <a:cubicBezTo>
                  <a:pt x="4072" y="6485"/>
                  <a:pt x="4196" y="6389"/>
                  <a:pt x="4312" y="6201"/>
                </a:cubicBezTo>
                <a:cubicBezTo>
                  <a:pt x="4988" y="5123"/>
                  <a:pt x="5690" y="4071"/>
                  <a:pt x="6191" y="2868"/>
                </a:cubicBezTo>
                <a:cubicBezTo>
                  <a:pt x="6417" y="2366"/>
                  <a:pt x="6592" y="1815"/>
                  <a:pt x="6592" y="1264"/>
                </a:cubicBezTo>
                <a:cubicBezTo>
                  <a:pt x="6592" y="491"/>
                  <a:pt x="6086" y="1"/>
                  <a:pt x="5440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87" name="Google Shape;1487;p18"/>
          <p:cNvSpPr txBox="1">
            <a:spLocks noGrp="1"/>
          </p:cNvSpPr>
          <p:nvPr>
            <p:ph type="title" idx="2" hasCustomPrompt="1"/>
          </p:nvPr>
        </p:nvSpPr>
        <p:spPr>
          <a:xfrm>
            <a:off x="1520213" y="2571750"/>
            <a:ext cx="25056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8" name="Google Shape;1488;p18"/>
          <p:cNvSpPr txBox="1">
            <a:spLocks noGrp="1"/>
          </p:cNvSpPr>
          <p:nvPr>
            <p:ph type="title" idx="3" hasCustomPrompt="1"/>
          </p:nvPr>
        </p:nvSpPr>
        <p:spPr>
          <a:xfrm>
            <a:off x="5118188" y="2571750"/>
            <a:ext cx="25056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9" name="Google Shape;1489;p18"/>
          <p:cNvSpPr txBox="1">
            <a:spLocks noGrp="1"/>
          </p:cNvSpPr>
          <p:nvPr>
            <p:ph type="subTitle" idx="1"/>
          </p:nvPr>
        </p:nvSpPr>
        <p:spPr>
          <a:xfrm>
            <a:off x="2079113" y="3591050"/>
            <a:ext cx="1387800" cy="2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p18"/>
          <p:cNvSpPr txBox="1">
            <a:spLocks noGrp="1"/>
          </p:cNvSpPr>
          <p:nvPr>
            <p:ph type="subTitle" idx="4"/>
          </p:nvPr>
        </p:nvSpPr>
        <p:spPr>
          <a:xfrm>
            <a:off x="5677088" y="3591050"/>
            <a:ext cx="1387800" cy="2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1" name="Google Shape;1491;p18"/>
          <p:cNvGrpSpPr/>
          <p:nvPr/>
        </p:nvGrpSpPr>
        <p:grpSpPr>
          <a:xfrm flipH="1">
            <a:off x="8367700" y="-191132"/>
            <a:ext cx="1074530" cy="726384"/>
            <a:chOff x="510775" y="359000"/>
            <a:chExt cx="934456" cy="631474"/>
          </a:xfrm>
        </p:grpSpPr>
        <p:sp>
          <p:nvSpPr>
            <p:cNvPr id="1492" name="Google Shape;1492;p18"/>
            <p:cNvSpPr/>
            <p:nvPr/>
          </p:nvSpPr>
          <p:spPr>
            <a:xfrm>
              <a:off x="1275955" y="766843"/>
              <a:ext cx="2045" cy="4147"/>
            </a:xfrm>
            <a:custGeom>
              <a:avLst/>
              <a:gdLst/>
              <a:ahLst/>
              <a:cxnLst/>
              <a:rect l="l" t="t" r="r" b="b"/>
              <a:pathLst>
                <a:path w="36" h="73" extrusionOk="0">
                  <a:moveTo>
                    <a:pt x="36" y="1"/>
                  </a:moveTo>
                  <a:cubicBezTo>
                    <a:pt x="27" y="28"/>
                    <a:pt x="18" y="54"/>
                    <a:pt x="0" y="72"/>
                  </a:cubicBezTo>
                  <a:cubicBezTo>
                    <a:pt x="18" y="54"/>
                    <a:pt x="27" y="28"/>
                    <a:pt x="36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1273910" y="771955"/>
              <a:ext cx="2102" cy="3579"/>
            </a:xfrm>
            <a:custGeom>
              <a:avLst/>
              <a:gdLst/>
              <a:ahLst/>
              <a:cxnLst/>
              <a:rect l="l" t="t" r="r" b="b"/>
              <a:pathLst>
                <a:path w="37" h="63" extrusionOk="0">
                  <a:moveTo>
                    <a:pt x="36" y="0"/>
                  </a:moveTo>
                  <a:cubicBezTo>
                    <a:pt x="18" y="18"/>
                    <a:pt x="9" y="36"/>
                    <a:pt x="0" y="63"/>
                  </a:cubicBezTo>
                  <a:cubicBezTo>
                    <a:pt x="9" y="36"/>
                    <a:pt x="27" y="18"/>
                    <a:pt x="3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796035" y="807400"/>
              <a:ext cx="8180" cy="35047"/>
            </a:xfrm>
            <a:custGeom>
              <a:avLst/>
              <a:gdLst/>
              <a:ahLst/>
              <a:cxnLst/>
              <a:rect l="l" t="t" r="r" b="b"/>
              <a:pathLst>
                <a:path w="144" h="617" extrusionOk="0">
                  <a:moveTo>
                    <a:pt x="99" y="1"/>
                  </a:moveTo>
                  <a:cubicBezTo>
                    <a:pt x="37" y="188"/>
                    <a:pt x="10" y="411"/>
                    <a:pt x="1" y="616"/>
                  </a:cubicBezTo>
                  <a:cubicBezTo>
                    <a:pt x="117" y="429"/>
                    <a:pt x="144" y="206"/>
                    <a:pt x="9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1009894" y="803878"/>
              <a:ext cx="20335" cy="17779"/>
            </a:xfrm>
            <a:custGeom>
              <a:avLst/>
              <a:gdLst/>
              <a:ahLst/>
              <a:cxnLst/>
              <a:rect l="l" t="t" r="r" b="b"/>
              <a:pathLst>
                <a:path w="358" h="313" extrusionOk="0">
                  <a:moveTo>
                    <a:pt x="357" y="0"/>
                  </a:moveTo>
                  <a:cubicBezTo>
                    <a:pt x="233" y="63"/>
                    <a:pt x="126" y="152"/>
                    <a:pt x="36" y="268"/>
                  </a:cubicBezTo>
                  <a:cubicBezTo>
                    <a:pt x="27" y="286"/>
                    <a:pt x="10" y="303"/>
                    <a:pt x="1" y="312"/>
                  </a:cubicBezTo>
                  <a:cubicBezTo>
                    <a:pt x="27" y="303"/>
                    <a:pt x="63" y="286"/>
                    <a:pt x="90" y="268"/>
                  </a:cubicBezTo>
                  <a:cubicBezTo>
                    <a:pt x="206" y="196"/>
                    <a:pt x="295" y="98"/>
                    <a:pt x="357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795069" y="465335"/>
              <a:ext cx="650161" cy="525139"/>
            </a:xfrm>
            <a:custGeom>
              <a:avLst/>
              <a:gdLst/>
              <a:ahLst/>
              <a:cxnLst/>
              <a:rect l="l" t="t" r="r" b="b"/>
              <a:pathLst>
                <a:path w="11446" h="9245" extrusionOk="0">
                  <a:moveTo>
                    <a:pt x="9635" y="1"/>
                  </a:moveTo>
                  <a:cubicBezTo>
                    <a:pt x="9769" y="723"/>
                    <a:pt x="9733" y="1491"/>
                    <a:pt x="9920" y="2222"/>
                  </a:cubicBezTo>
                  <a:cubicBezTo>
                    <a:pt x="10161" y="3195"/>
                    <a:pt x="10688" y="4426"/>
                    <a:pt x="10500" y="5443"/>
                  </a:cubicBezTo>
                  <a:cubicBezTo>
                    <a:pt x="10215" y="7031"/>
                    <a:pt x="8297" y="7396"/>
                    <a:pt x="6941" y="7602"/>
                  </a:cubicBezTo>
                  <a:cubicBezTo>
                    <a:pt x="5718" y="7780"/>
                    <a:pt x="4470" y="7825"/>
                    <a:pt x="3238" y="8003"/>
                  </a:cubicBezTo>
                  <a:cubicBezTo>
                    <a:pt x="2132" y="8172"/>
                    <a:pt x="1080" y="8547"/>
                    <a:pt x="0" y="8842"/>
                  </a:cubicBezTo>
                  <a:cubicBezTo>
                    <a:pt x="254" y="9160"/>
                    <a:pt x="668" y="9245"/>
                    <a:pt x="1076" y="9245"/>
                  </a:cubicBezTo>
                  <a:cubicBezTo>
                    <a:pt x="1285" y="9245"/>
                    <a:pt x="1493" y="9223"/>
                    <a:pt x="1677" y="9198"/>
                  </a:cubicBezTo>
                  <a:cubicBezTo>
                    <a:pt x="4032" y="8913"/>
                    <a:pt x="6441" y="8476"/>
                    <a:pt x="8743" y="7878"/>
                  </a:cubicBezTo>
                  <a:cubicBezTo>
                    <a:pt x="10322" y="7468"/>
                    <a:pt x="11446" y="6362"/>
                    <a:pt x="11098" y="4667"/>
                  </a:cubicBezTo>
                  <a:cubicBezTo>
                    <a:pt x="10991" y="4158"/>
                    <a:pt x="10750" y="3676"/>
                    <a:pt x="10580" y="3195"/>
                  </a:cubicBezTo>
                  <a:cubicBezTo>
                    <a:pt x="10429" y="2793"/>
                    <a:pt x="10384" y="2249"/>
                    <a:pt x="10331" y="1821"/>
                  </a:cubicBezTo>
                  <a:cubicBezTo>
                    <a:pt x="10259" y="1205"/>
                    <a:pt x="10170" y="402"/>
                    <a:pt x="9635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510775" y="359000"/>
              <a:ext cx="891402" cy="631133"/>
            </a:xfrm>
            <a:custGeom>
              <a:avLst/>
              <a:gdLst/>
              <a:ahLst/>
              <a:cxnLst/>
              <a:rect l="l" t="t" r="r" b="b"/>
              <a:pathLst>
                <a:path w="15693" h="11111" extrusionOk="0">
                  <a:moveTo>
                    <a:pt x="12303" y="346"/>
                  </a:moveTo>
                  <a:cubicBezTo>
                    <a:pt x="13019" y="346"/>
                    <a:pt x="13673" y="520"/>
                    <a:pt x="14105" y="1266"/>
                  </a:cubicBezTo>
                  <a:cubicBezTo>
                    <a:pt x="14194" y="1418"/>
                    <a:pt x="14256" y="1578"/>
                    <a:pt x="14301" y="1748"/>
                  </a:cubicBezTo>
                  <a:cubicBezTo>
                    <a:pt x="14524" y="2515"/>
                    <a:pt x="14417" y="3416"/>
                    <a:pt x="14586" y="4166"/>
                  </a:cubicBezTo>
                  <a:cubicBezTo>
                    <a:pt x="14818" y="5129"/>
                    <a:pt x="15166" y="6101"/>
                    <a:pt x="15184" y="7101"/>
                  </a:cubicBezTo>
                  <a:cubicBezTo>
                    <a:pt x="15220" y="8903"/>
                    <a:pt x="12195" y="9117"/>
                    <a:pt x="10947" y="9259"/>
                  </a:cubicBezTo>
                  <a:cubicBezTo>
                    <a:pt x="10019" y="9375"/>
                    <a:pt x="9091" y="9429"/>
                    <a:pt x="8172" y="9545"/>
                  </a:cubicBezTo>
                  <a:cubicBezTo>
                    <a:pt x="7164" y="9679"/>
                    <a:pt x="6192" y="10009"/>
                    <a:pt x="5219" y="10294"/>
                  </a:cubicBezTo>
                  <a:cubicBezTo>
                    <a:pt x="5094" y="10339"/>
                    <a:pt x="4969" y="10375"/>
                    <a:pt x="4845" y="10401"/>
                  </a:cubicBezTo>
                  <a:cubicBezTo>
                    <a:pt x="4104" y="10609"/>
                    <a:pt x="3340" y="10779"/>
                    <a:pt x="2567" y="10779"/>
                  </a:cubicBezTo>
                  <a:cubicBezTo>
                    <a:pt x="2511" y="10779"/>
                    <a:pt x="2456" y="10778"/>
                    <a:pt x="2400" y="10776"/>
                  </a:cubicBezTo>
                  <a:cubicBezTo>
                    <a:pt x="1508" y="10740"/>
                    <a:pt x="1419" y="9563"/>
                    <a:pt x="1303" y="8912"/>
                  </a:cubicBezTo>
                  <a:cubicBezTo>
                    <a:pt x="982" y="7127"/>
                    <a:pt x="348" y="5388"/>
                    <a:pt x="393" y="3541"/>
                  </a:cubicBezTo>
                  <a:cubicBezTo>
                    <a:pt x="420" y="2569"/>
                    <a:pt x="1214" y="2346"/>
                    <a:pt x="1999" y="2132"/>
                  </a:cubicBezTo>
                  <a:cubicBezTo>
                    <a:pt x="2944" y="1891"/>
                    <a:pt x="3881" y="1641"/>
                    <a:pt x="4827" y="1418"/>
                  </a:cubicBezTo>
                  <a:cubicBezTo>
                    <a:pt x="6736" y="954"/>
                    <a:pt x="8743" y="1061"/>
                    <a:pt x="10616" y="481"/>
                  </a:cubicBezTo>
                  <a:lnTo>
                    <a:pt x="10643" y="472"/>
                  </a:lnTo>
                  <a:cubicBezTo>
                    <a:pt x="11185" y="445"/>
                    <a:pt x="11762" y="346"/>
                    <a:pt x="12303" y="346"/>
                  </a:cubicBezTo>
                  <a:close/>
                  <a:moveTo>
                    <a:pt x="12393" y="1"/>
                  </a:moveTo>
                  <a:cubicBezTo>
                    <a:pt x="11718" y="1"/>
                    <a:pt x="11002" y="134"/>
                    <a:pt x="10409" y="134"/>
                  </a:cubicBezTo>
                  <a:cubicBezTo>
                    <a:pt x="10383" y="134"/>
                    <a:pt x="10357" y="134"/>
                    <a:pt x="10331" y="133"/>
                  </a:cubicBezTo>
                  <a:cubicBezTo>
                    <a:pt x="10242" y="133"/>
                    <a:pt x="10188" y="187"/>
                    <a:pt x="10170" y="249"/>
                  </a:cubicBezTo>
                  <a:cubicBezTo>
                    <a:pt x="9100" y="526"/>
                    <a:pt x="7994" y="579"/>
                    <a:pt x="6887" y="686"/>
                  </a:cubicBezTo>
                  <a:cubicBezTo>
                    <a:pt x="5638" y="811"/>
                    <a:pt x="4407" y="1159"/>
                    <a:pt x="3194" y="1471"/>
                  </a:cubicBezTo>
                  <a:cubicBezTo>
                    <a:pt x="1794" y="1828"/>
                    <a:pt x="99" y="1944"/>
                    <a:pt x="54" y="3693"/>
                  </a:cubicBezTo>
                  <a:cubicBezTo>
                    <a:pt x="0" y="5727"/>
                    <a:pt x="687" y="7805"/>
                    <a:pt x="1124" y="9768"/>
                  </a:cubicBezTo>
                  <a:cubicBezTo>
                    <a:pt x="1350" y="10809"/>
                    <a:pt x="2036" y="11110"/>
                    <a:pt x="2844" y="11110"/>
                  </a:cubicBezTo>
                  <a:cubicBezTo>
                    <a:pt x="3442" y="11110"/>
                    <a:pt x="4106" y="10946"/>
                    <a:pt x="4702" y="10794"/>
                  </a:cubicBezTo>
                  <a:cubicBezTo>
                    <a:pt x="4800" y="10767"/>
                    <a:pt x="4907" y="10740"/>
                    <a:pt x="5005" y="10714"/>
                  </a:cubicBezTo>
                  <a:cubicBezTo>
                    <a:pt x="6085" y="10419"/>
                    <a:pt x="7137" y="10044"/>
                    <a:pt x="8243" y="9875"/>
                  </a:cubicBezTo>
                  <a:cubicBezTo>
                    <a:pt x="9475" y="9697"/>
                    <a:pt x="10723" y="9652"/>
                    <a:pt x="11946" y="9474"/>
                  </a:cubicBezTo>
                  <a:cubicBezTo>
                    <a:pt x="13302" y="9268"/>
                    <a:pt x="15220" y="8903"/>
                    <a:pt x="15505" y="7315"/>
                  </a:cubicBezTo>
                  <a:cubicBezTo>
                    <a:pt x="15693" y="6298"/>
                    <a:pt x="15166" y="5067"/>
                    <a:pt x="14925" y="4094"/>
                  </a:cubicBezTo>
                  <a:cubicBezTo>
                    <a:pt x="14738" y="3363"/>
                    <a:pt x="14774" y="2595"/>
                    <a:pt x="14640" y="1873"/>
                  </a:cubicBezTo>
                  <a:cubicBezTo>
                    <a:pt x="14568" y="1543"/>
                    <a:pt x="14470" y="1213"/>
                    <a:pt x="14292" y="900"/>
                  </a:cubicBezTo>
                  <a:cubicBezTo>
                    <a:pt x="13870" y="172"/>
                    <a:pt x="13157" y="1"/>
                    <a:pt x="1239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603987" y="528954"/>
              <a:ext cx="199206" cy="140813"/>
            </a:xfrm>
            <a:custGeom>
              <a:avLst/>
              <a:gdLst/>
              <a:ahLst/>
              <a:cxnLst/>
              <a:rect l="l" t="t" r="r" b="b"/>
              <a:pathLst>
                <a:path w="3507" h="2479" extrusionOk="0">
                  <a:moveTo>
                    <a:pt x="1819" y="346"/>
                  </a:moveTo>
                  <a:cubicBezTo>
                    <a:pt x="2555" y="346"/>
                    <a:pt x="2975" y="1506"/>
                    <a:pt x="2213" y="1976"/>
                  </a:cubicBezTo>
                  <a:cubicBezTo>
                    <a:pt x="2142" y="2012"/>
                    <a:pt x="2071" y="2048"/>
                    <a:pt x="1990" y="2075"/>
                  </a:cubicBezTo>
                  <a:cubicBezTo>
                    <a:pt x="1848" y="1521"/>
                    <a:pt x="1874" y="933"/>
                    <a:pt x="1732" y="371"/>
                  </a:cubicBezTo>
                  <a:lnTo>
                    <a:pt x="1723" y="353"/>
                  </a:lnTo>
                  <a:cubicBezTo>
                    <a:pt x="1755" y="348"/>
                    <a:pt x="1787" y="346"/>
                    <a:pt x="1819" y="346"/>
                  </a:cubicBezTo>
                  <a:close/>
                  <a:moveTo>
                    <a:pt x="1401" y="460"/>
                  </a:moveTo>
                  <a:cubicBezTo>
                    <a:pt x="1544" y="1013"/>
                    <a:pt x="1517" y="1593"/>
                    <a:pt x="1660" y="2146"/>
                  </a:cubicBezTo>
                  <a:cubicBezTo>
                    <a:pt x="1632" y="2148"/>
                    <a:pt x="1603" y="2149"/>
                    <a:pt x="1574" y="2149"/>
                  </a:cubicBezTo>
                  <a:cubicBezTo>
                    <a:pt x="1219" y="2149"/>
                    <a:pt x="869" y="1995"/>
                    <a:pt x="679" y="1673"/>
                  </a:cubicBezTo>
                  <a:cubicBezTo>
                    <a:pt x="340" y="1102"/>
                    <a:pt x="822" y="612"/>
                    <a:pt x="1348" y="478"/>
                  </a:cubicBezTo>
                  <a:lnTo>
                    <a:pt x="1366" y="469"/>
                  </a:lnTo>
                  <a:lnTo>
                    <a:pt x="1393" y="460"/>
                  </a:lnTo>
                  <a:close/>
                  <a:moveTo>
                    <a:pt x="1815" y="0"/>
                  </a:moveTo>
                  <a:cubicBezTo>
                    <a:pt x="1637" y="0"/>
                    <a:pt x="1447" y="48"/>
                    <a:pt x="1250" y="157"/>
                  </a:cubicBezTo>
                  <a:cubicBezTo>
                    <a:pt x="563" y="344"/>
                    <a:pt x="1" y="968"/>
                    <a:pt x="322" y="1709"/>
                  </a:cubicBezTo>
                  <a:cubicBezTo>
                    <a:pt x="548" y="2239"/>
                    <a:pt x="1037" y="2479"/>
                    <a:pt x="1552" y="2479"/>
                  </a:cubicBezTo>
                  <a:cubicBezTo>
                    <a:pt x="1808" y="2479"/>
                    <a:pt x="2071" y="2419"/>
                    <a:pt x="2311" y="2307"/>
                  </a:cubicBezTo>
                  <a:cubicBezTo>
                    <a:pt x="3506" y="1755"/>
                    <a:pt x="2893" y="0"/>
                    <a:pt x="1815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839147" y="488964"/>
              <a:ext cx="198695" cy="140757"/>
            </a:xfrm>
            <a:custGeom>
              <a:avLst/>
              <a:gdLst/>
              <a:ahLst/>
              <a:cxnLst/>
              <a:rect l="l" t="t" r="r" b="b"/>
              <a:pathLst>
                <a:path w="3498" h="2478" extrusionOk="0">
                  <a:moveTo>
                    <a:pt x="1818" y="346"/>
                  </a:moveTo>
                  <a:cubicBezTo>
                    <a:pt x="2554" y="346"/>
                    <a:pt x="2974" y="1505"/>
                    <a:pt x="2213" y="1976"/>
                  </a:cubicBezTo>
                  <a:cubicBezTo>
                    <a:pt x="2141" y="2020"/>
                    <a:pt x="2070" y="2047"/>
                    <a:pt x="1990" y="2083"/>
                  </a:cubicBezTo>
                  <a:cubicBezTo>
                    <a:pt x="1847" y="1521"/>
                    <a:pt x="1874" y="932"/>
                    <a:pt x="1731" y="370"/>
                  </a:cubicBezTo>
                  <a:lnTo>
                    <a:pt x="1722" y="352"/>
                  </a:lnTo>
                  <a:cubicBezTo>
                    <a:pt x="1755" y="348"/>
                    <a:pt x="1787" y="346"/>
                    <a:pt x="1818" y="346"/>
                  </a:cubicBezTo>
                  <a:close/>
                  <a:moveTo>
                    <a:pt x="1401" y="459"/>
                  </a:moveTo>
                  <a:cubicBezTo>
                    <a:pt x="1544" y="1012"/>
                    <a:pt x="1517" y="1592"/>
                    <a:pt x="1660" y="2145"/>
                  </a:cubicBezTo>
                  <a:cubicBezTo>
                    <a:pt x="1631" y="2147"/>
                    <a:pt x="1602" y="2148"/>
                    <a:pt x="1573" y="2148"/>
                  </a:cubicBezTo>
                  <a:cubicBezTo>
                    <a:pt x="1218" y="2148"/>
                    <a:pt x="868" y="1994"/>
                    <a:pt x="678" y="1672"/>
                  </a:cubicBezTo>
                  <a:cubicBezTo>
                    <a:pt x="339" y="1101"/>
                    <a:pt x="821" y="620"/>
                    <a:pt x="1347" y="477"/>
                  </a:cubicBezTo>
                  <a:lnTo>
                    <a:pt x="1365" y="468"/>
                  </a:lnTo>
                  <a:lnTo>
                    <a:pt x="1392" y="459"/>
                  </a:lnTo>
                  <a:close/>
                  <a:moveTo>
                    <a:pt x="1812" y="0"/>
                  </a:moveTo>
                  <a:cubicBezTo>
                    <a:pt x="1635" y="0"/>
                    <a:pt x="1445" y="48"/>
                    <a:pt x="1249" y="156"/>
                  </a:cubicBezTo>
                  <a:cubicBezTo>
                    <a:pt x="562" y="343"/>
                    <a:pt x="0" y="968"/>
                    <a:pt x="321" y="1708"/>
                  </a:cubicBezTo>
                  <a:cubicBezTo>
                    <a:pt x="548" y="2238"/>
                    <a:pt x="1036" y="2478"/>
                    <a:pt x="1549" y="2478"/>
                  </a:cubicBezTo>
                  <a:cubicBezTo>
                    <a:pt x="1804" y="2478"/>
                    <a:pt x="2065" y="2418"/>
                    <a:pt x="2302" y="2306"/>
                  </a:cubicBezTo>
                  <a:cubicBezTo>
                    <a:pt x="3497" y="1762"/>
                    <a:pt x="2889" y="0"/>
                    <a:pt x="1812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1064140" y="450963"/>
              <a:ext cx="199206" cy="140927"/>
            </a:xfrm>
            <a:custGeom>
              <a:avLst/>
              <a:gdLst/>
              <a:ahLst/>
              <a:cxnLst/>
              <a:rect l="l" t="t" r="r" b="b"/>
              <a:pathLst>
                <a:path w="3507" h="2481" extrusionOk="0">
                  <a:moveTo>
                    <a:pt x="1819" y="345"/>
                  </a:moveTo>
                  <a:cubicBezTo>
                    <a:pt x="2562" y="345"/>
                    <a:pt x="2974" y="1505"/>
                    <a:pt x="2213" y="1976"/>
                  </a:cubicBezTo>
                  <a:cubicBezTo>
                    <a:pt x="2150" y="2020"/>
                    <a:pt x="2070" y="2056"/>
                    <a:pt x="1998" y="2083"/>
                  </a:cubicBezTo>
                  <a:cubicBezTo>
                    <a:pt x="1847" y="1521"/>
                    <a:pt x="1874" y="932"/>
                    <a:pt x="1731" y="370"/>
                  </a:cubicBezTo>
                  <a:lnTo>
                    <a:pt x="1722" y="352"/>
                  </a:lnTo>
                  <a:cubicBezTo>
                    <a:pt x="1755" y="348"/>
                    <a:pt x="1787" y="345"/>
                    <a:pt x="1819" y="345"/>
                  </a:cubicBezTo>
                  <a:close/>
                  <a:moveTo>
                    <a:pt x="1401" y="459"/>
                  </a:moveTo>
                  <a:cubicBezTo>
                    <a:pt x="1544" y="1012"/>
                    <a:pt x="1517" y="1592"/>
                    <a:pt x="1659" y="2145"/>
                  </a:cubicBezTo>
                  <a:cubicBezTo>
                    <a:pt x="1631" y="2147"/>
                    <a:pt x="1602" y="2148"/>
                    <a:pt x="1573" y="2148"/>
                  </a:cubicBezTo>
                  <a:cubicBezTo>
                    <a:pt x="1218" y="2148"/>
                    <a:pt x="868" y="1994"/>
                    <a:pt x="678" y="1672"/>
                  </a:cubicBezTo>
                  <a:cubicBezTo>
                    <a:pt x="348" y="1110"/>
                    <a:pt x="821" y="620"/>
                    <a:pt x="1356" y="477"/>
                  </a:cubicBezTo>
                  <a:lnTo>
                    <a:pt x="1365" y="468"/>
                  </a:lnTo>
                  <a:lnTo>
                    <a:pt x="1392" y="459"/>
                  </a:lnTo>
                  <a:close/>
                  <a:moveTo>
                    <a:pt x="1812" y="0"/>
                  </a:moveTo>
                  <a:cubicBezTo>
                    <a:pt x="1635" y="0"/>
                    <a:pt x="1445" y="48"/>
                    <a:pt x="1249" y="156"/>
                  </a:cubicBezTo>
                  <a:cubicBezTo>
                    <a:pt x="562" y="343"/>
                    <a:pt x="0" y="968"/>
                    <a:pt x="321" y="1708"/>
                  </a:cubicBezTo>
                  <a:cubicBezTo>
                    <a:pt x="549" y="2241"/>
                    <a:pt x="1042" y="2481"/>
                    <a:pt x="1560" y="2481"/>
                  </a:cubicBezTo>
                  <a:cubicBezTo>
                    <a:pt x="1814" y="2481"/>
                    <a:pt x="2073" y="2423"/>
                    <a:pt x="2311" y="2315"/>
                  </a:cubicBezTo>
                  <a:cubicBezTo>
                    <a:pt x="3506" y="1763"/>
                    <a:pt x="2891" y="0"/>
                    <a:pt x="1812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654200" y="746905"/>
              <a:ext cx="173361" cy="140927"/>
            </a:xfrm>
            <a:custGeom>
              <a:avLst/>
              <a:gdLst/>
              <a:ahLst/>
              <a:cxnLst/>
              <a:rect l="l" t="t" r="r" b="b"/>
              <a:pathLst>
                <a:path w="3052" h="2481" extrusionOk="0">
                  <a:moveTo>
                    <a:pt x="1812" y="345"/>
                  </a:moveTo>
                  <a:cubicBezTo>
                    <a:pt x="2210" y="345"/>
                    <a:pt x="2514" y="686"/>
                    <a:pt x="2596" y="1066"/>
                  </a:cubicBezTo>
                  <a:cubicBezTo>
                    <a:pt x="2641" y="1271"/>
                    <a:pt x="2614" y="1494"/>
                    <a:pt x="2498" y="1681"/>
                  </a:cubicBezTo>
                  <a:cubicBezTo>
                    <a:pt x="2435" y="1788"/>
                    <a:pt x="2346" y="1895"/>
                    <a:pt x="2212" y="1975"/>
                  </a:cubicBezTo>
                  <a:cubicBezTo>
                    <a:pt x="2141" y="2020"/>
                    <a:pt x="2070" y="2056"/>
                    <a:pt x="1989" y="2083"/>
                  </a:cubicBezTo>
                  <a:cubicBezTo>
                    <a:pt x="1847" y="1520"/>
                    <a:pt x="1873" y="932"/>
                    <a:pt x="1731" y="370"/>
                  </a:cubicBezTo>
                  <a:lnTo>
                    <a:pt x="1713" y="352"/>
                  </a:lnTo>
                  <a:cubicBezTo>
                    <a:pt x="1747" y="347"/>
                    <a:pt x="1780" y="345"/>
                    <a:pt x="1812" y="345"/>
                  </a:cubicBezTo>
                  <a:close/>
                  <a:moveTo>
                    <a:pt x="1401" y="459"/>
                  </a:moveTo>
                  <a:cubicBezTo>
                    <a:pt x="1543" y="1012"/>
                    <a:pt x="1517" y="1592"/>
                    <a:pt x="1659" y="2145"/>
                  </a:cubicBezTo>
                  <a:cubicBezTo>
                    <a:pt x="1630" y="2147"/>
                    <a:pt x="1601" y="2148"/>
                    <a:pt x="1572" y="2148"/>
                  </a:cubicBezTo>
                  <a:cubicBezTo>
                    <a:pt x="1210" y="2148"/>
                    <a:pt x="867" y="1994"/>
                    <a:pt x="669" y="1672"/>
                  </a:cubicBezTo>
                  <a:cubicBezTo>
                    <a:pt x="339" y="1110"/>
                    <a:pt x="812" y="619"/>
                    <a:pt x="1347" y="477"/>
                  </a:cubicBezTo>
                  <a:lnTo>
                    <a:pt x="1356" y="477"/>
                  </a:lnTo>
                  <a:lnTo>
                    <a:pt x="1392" y="459"/>
                  </a:lnTo>
                  <a:close/>
                  <a:moveTo>
                    <a:pt x="1809" y="1"/>
                  </a:moveTo>
                  <a:cubicBezTo>
                    <a:pt x="1633" y="1"/>
                    <a:pt x="1444" y="48"/>
                    <a:pt x="1249" y="156"/>
                  </a:cubicBezTo>
                  <a:cubicBezTo>
                    <a:pt x="553" y="343"/>
                    <a:pt x="0" y="967"/>
                    <a:pt x="321" y="1717"/>
                  </a:cubicBezTo>
                  <a:cubicBezTo>
                    <a:pt x="548" y="2243"/>
                    <a:pt x="1036" y="2481"/>
                    <a:pt x="1551" y="2481"/>
                  </a:cubicBezTo>
                  <a:cubicBezTo>
                    <a:pt x="1804" y="2481"/>
                    <a:pt x="2064" y="2423"/>
                    <a:pt x="2302" y="2314"/>
                  </a:cubicBezTo>
                  <a:cubicBezTo>
                    <a:pt x="2373" y="2279"/>
                    <a:pt x="2444" y="2243"/>
                    <a:pt x="2498" y="2198"/>
                  </a:cubicBezTo>
                  <a:cubicBezTo>
                    <a:pt x="3006" y="1842"/>
                    <a:pt x="3051" y="1217"/>
                    <a:pt x="2828" y="718"/>
                  </a:cubicBezTo>
                  <a:cubicBezTo>
                    <a:pt x="2635" y="313"/>
                    <a:pt x="2262" y="1"/>
                    <a:pt x="180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889304" y="706803"/>
              <a:ext cx="177962" cy="140870"/>
            </a:xfrm>
            <a:custGeom>
              <a:avLst/>
              <a:gdLst/>
              <a:ahLst/>
              <a:cxnLst/>
              <a:rect l="l" t="t" r="r" b="b"/>
              <a:pathLst>
                <a:path w="3133" h="2480" extrusionOk="0">
                  <a:moveTo>
                    <a:pt x="1809" y="347"/>
                  </a:moveTo>
                  <a:cubicBezTo>
                    <a:pt x="2441" y="347"/>
                    <a:pt x="2829" y="1174"/>
                    <a:pt x="2480" y="1709"/>
                  </a:cubicBezTo>
                  <a:cubicBezTo>
                    <a:pt x="2418" y="1807"/>
                    <a:pt x="2329" y="1905"/>
                    <a:pt x="2213" y="1977"/>
                  </a:cubicBezTo>
                  <a:cubicBezTo>
                    <a:pt x="2186" y="1995"/>
                    <a:pt x="2150" y="2012"/>
                    <a:pt x="2124" y="2021"/>
                  </a:cubicBezTo>
                  <a:cubicBezTo>
                    <a:pt x="2079" y="2048"/>
                    <a:pt x="2034" y="2066"/>
                    <a:pt x="1990" y="2084"/>
                  </a:cubicBezTo>
                  <a:cubicBezTo>
                    <a:pt x="1847" y="1522"/>
                    <a:pt x="1874" y="933"/>
                    <a:pt x="1722" y="371"/>
                  </a:cubicBezTo>
                  <a:lnTo>
                    <a:pt x="1713" y="353"/>
                  </a:lnTo>
                  <a:cubicBezTo>
                    <a:pt x="1746" y="349"/>
                    <a:pt x="1778" y="347"/>
                    <a:pt x="1809" y="347"/>
                  </a:cubicBezTo>
                  <a:close/>
                  <a:moveTo>
                    <a:pt x="1401" y="460"/>
                  </a:moveTo>
                  <a:cubicBezTo>
                    <a:pt x="1535" y="1013"/>
                    <a:pt x="1517" y="1593"/>
                    <a:pt x="1660" y="2155"/>
                  </a:cubicBezTo>
                  <a:cubicBezTo>
                    <a:pt x="1632" y="2157"/>
                    <a:pt x="1604" y="2158"/>
                    <a:pt x="1576" y="2158"/>
                  </a:cubicBezTo>
                  <a:cubicBezTo>
                    <a:pt x="1212" y="2158"/>
                    <a:pt x="860" y="1996"/>
                    <a:pt x="669" y="1673"/>
                  </a:cubicBezTo>
                  <a:cubicBezTo>
                    <a:pt x="339" y="1111"/>
                    <a:pt x="812" y="621"/>
                    <a:pt x="1347" y="478"/>
                  </a:cubicBezTo>
                  <a:lnTo>
                    <a:pt x="1356" y="478"/>
                  </a:lnTo>
                  <a:lnTo>
                    <a:pt x="1392" y="469"/>
                  </a:lnTo>
                  <a:lnTo>
                    <a:pt x="1401" y="460"/>
                  </a:lnTo>
                  <a:close/>
                  <a:moveTo>
                    <a:pt x="1806" y="1"/>
                  </a:moveTo>
                  <a:cubicBezTo>
                    <a:pt x="1628" y="1"/>
                    <a:pt x="1438" y="48"/>
                    <a:pt x="1240" y="157"/>
                  </a:cubicBezTo>
                  <a:cubicBezTo>
                    <a:pt x="554" y="344"/>
                    <a:pt x="0" y="969"/>
                    <a:pt x="313" y="1718"/>
                  </a:cubicBezTo>
                  <a:cubicBezTo>
                    <a:pt x="527" y="2209"/>
                    <a:pt x="973" y="2450"/>
                    <a:pt x="1455" y="2476"/>
                  </a:cubicBezTo>
                  <a:cubicBezTo>
                    <a:pt x="1490" y="2479"/>
                    <a:pt x="1526" y="2480"/>
                    <a:pt x="1562" y="2480"/>
                  </a:cubicBezTo>
                  <a:cubicBezTo>
                    <a:pt x="1813" y="2480"/>
                    <a:pt x="2068" y="2425"/>
                    <a:pt x="2302" y="2316"/>
                  </a:cubicBezTo>
                  <a:cubicBezTo>
                    <a:pt x="2632" y="2164"/>
                    <a:pt x="2819" y="1923"/>
                    <a:pt x="2900" y="1656"/>
                  </a:cubicBezTo>
                  <a:cubicBezTo>
                    <a:pt x="3133" y="935"/>
                    <a:pt x="2594" y="1"/>
                    <a:pt x="1806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1114296" y="669086"/>
              <a:ext cx="179439" cy="140700"/>
            </a:xfrm>
            <a:custGeom>
              <a:avLst/>
              <a:gdLst/>
              <a:ahLst/>
              <a:cxnLst/>
              <a:rect l="l" t="t" r="r" b="b"/>
              <a:pathLst>
                <a:path w="3159" h="2477" extrusionOk="0">
                  <a:moveTo>
                    <a:pt x="1818" y="341"/>
                  </a:moveTo>
                  <a:cubicBezTo>
                    <a:pt x="2554" y="341"/>
                    <a:pt x="2974" y="1501"/>
                    <a:pt x="2213" y="1972"/>
                  </a:cubicBezTo>
                  <a:cubicBezTo>
                    <a:pt x="2141" y="2016"/>
                    <a:pt x="2070" y="2052"/>
                    <a:pt x="1990" y="2079"/>
                  </a:cubicBezTo>
                  <a:cubicBezTo>
                    <a:pt x="1847" y="1517"/>
                    <a:pt x="1874" y="928"/>
                    <a:pt x="1731" y="366"/>
                  </a:cubicBezTo>
                  <a:lnTo>
                    <a:pt x="1722" y="348"/>
                  </a:lnTo>
                  <a:cubicBezTo>
                    <a:pt x="1755" y="344"/>
                    <a:pt x="1787" y="341"/>
                    <a:pt x="1818" y="341"/>
                  </a:cubicBezTo>
                  <a:close/>
                  <a:moveTo>
                    <a:pt x="1401" y="455"/>
                  </a:moveTo>
                  <a:cubicBezTo>
                    <a:pt x="1544" y="1008"/>
                    <a:pt x="1517" y="1588"/>
                    <a:pt x="1660" y="2150"/>
                  </a:cubicBezTo>
                  <a:cubicBezTo>
                    <a:pt x="1632" y="2152"/>
                    <a:pt x="1605" y="2153"/>
                    <a:pt x="1577" y="2153"/>
                  </a:cubicBezTo>
                  <a:cubicBezTo>
                    <a:pt x="1221" y="2153"/>
                    <a:pt x="869" y="1991"/>
                    <a:pt x="678" y="1668"/>
                  </a:cubicBezTo>
                  <a:cubicBezTo>
                    <a:pt x="339" y="1106"/>
                    <a:pt x="821" y="616"/>
                    <a:pt x="1347" y="473"/>
                  </a:cubicBezTo>
                  <a:lnTo>
                    <a:pt x="1365" y="473"/>
                  </a:lnTo>
                  <a:lnTo>
                    <a:pt x="1392" y="464"/>
                  </a:lnTo>
                  <a:lnTo>
                    <a:pt x="1401" y="455"/>
                  </a:lnTo>
                  <a:close/>
                  <a:moveTo>
                    <a:pt x="1799" y="1"/>
                  </a:moveTo>
                  <a:cubicBezTo>
                    <a:pt x="1628" y="1"/>
                    <a:pt x="1441" y="45"/>
                    <a:pt x="1249" y="152"/>
                  </a:cubicBezTo>
                  <a:cubicBezTo>
                    <a:pt x="562" y="348"/>
                    <a:pt x="0" y="964"/>
                    <a:pt x="322" y="1713"/>
                  </a:cubicBezTo>
                  <a:cubicBezTo>
                    <a:pt x="437" y="1981"/>
                    <a:pt x="625" y="2177"/>
                    <a:pt x="839" y="2302"/>
                  </a:cubicBezTo>
                  <a:cubicBezTo>
                    <a:pt x="1051" y="2421"/>
                    <a:pt x="1296" y="2477"/>
                    <a:pt x="1546" y="2477"/>
                  </a:cubicBezTo>
                  <a:cubicBezTo>
                    <a:pt x="1802" y="2477"/>
                    <a:pt x="2063" y="2419"/>
                    <a:pt x="2302" y="2311"/>
                  </a:cubicBezTo>
                  <a:cubicBezTo>
                    <a:pt x="2543" y="2204"/>
                    <a:pt x="2703" y="2052"/>
                    <a:pt x="2810" y="1874"/>
                  </a:cubicBezTo>
                  <a:cubicBezTo>
                    <a:pt x="2819" y="1847"/>
                    <a:pt x="2837" y="1829"/>
                    <a:pt x="2846" y="1811"/>
                  </a:cubicBezTo>
                  <a:cubicBezTo>
                    <a:pt x="2846" y="1802"/>
                    <a:pt x="2846" y="1802"/>
                    <a:pt x="2846" y="1793"/>
                  </a:cubicBezTo>
                  <a:cubicBezTo>
                    <a:pt x="2864" y="1775"/>
                    <a:pt x="2873" y="1749"/>
                    <a:pt x="2882" y="1722"/>
                  </a:cubicBezTo>
                  <a:cubicBezTo>
                    <a:pt x="3158" y="1035"/>
                    <a:pt x="2677" y="98"/>
                    <a:pt x="1927" y="9"/>
                  </a:cubicBezTo>
                  <a:cubicBezTo>
                    <a:pt x="1886" y="4"/>
                    <a:pt x="1843" y="1"/>
                    <a:pt x="179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18"/>
          <p:cNvGrpSpPr/>
          <p:nvPr/>
        </p:nvGrpSpPr>
        <p:grpSpPr>
          <a:xfrm rot="3487991" flipH="1">
            <a:off x="8743226" y="938466"/>
            <a:ext cx="495996" cy="781993"/>
            <a:chOff x="2083475" y="1334350"/>
            <a:chExt cx="263175" cy="414925"/>
          </a:xfrm>
        </p:grpSpPr>
        <p:sp>
          <p:nvSpPr>
            <p:cNvPr id="1505" name="Google Shape;1505;p18"/>
            <p:cNvSpPr/>
            <p:nvPr/>
          </p:nvSpPr>
          <p:spPr>
            <a:xfrm>
              <a:off x="2083475" y="1334350"/>
              <a:ext cx="263175" cy="414925"/>
            </a:xfrm>
            <a:custGeom>
              <a:avLst/>
              <a:gdLst/>
              <a:ahLst/>
              <a:cxnLst/>
              <a:rect l="l" t="t" r="r" b="b"/>
              <a:pathLst>
                <a:path w="10527" h="16597" extrusionOk="0">
                  <a:moveTo>
                    <a:pt x="10001" y="537"/>
                  </a:moveTo>
                  <a:cubicBezTo>
                    <a:pt x="9625" y="1364"/>
                    <a:pt x="9274" y="2216"/>
                    <a:pt x="8647" y="2893"/>
                  </a:cubicBezTo>
                  <a:cubicBezTo>
                    <a:pt x="8998" y="2041"/>
                    <a:pt x="9424" y="1239"/>
                    <a:pt x="10001" y="537"/>
                  </a:cubicBezTo>
                  <a:close/>
                  <a:moveTo>
                    <a:pt x="7706" y="2913"/>
                  </a:moveTo>
                  <a:cubicBezTo>
                    <a:pt x="7773" y="2913"/>
                    <a:pt x="7844" y="2936"/>
                    <a:pt x="7920" y="2993"/>
                  </a:cubicBezTo>
                  <a:cubicBezTo>
                    <a:pt x="8271" y="3219"/>
                    <a:pt x="8697" y="3419"/>
                    <a:pt x="8672" y="3971"/>
                  </a:cubicBezTo>
                  <a:cubicBezTo>
                    <a:pt x="8647" y="4447"/>
                    <a:pt x="8472" y="4873"/>
                    <a:pt x="8246" y="5299"/>
                  </a:cubicBezTo>
                  <a:cubicBezTo>
                    <a:pt x="6366" y="8683"/>
                    <a:pt x="4386" y="12016"/>
                    <a:pt x="2131" y="15174"/>
                  </a:cubicBezTo>
                  <a:cubicBezTo>
                    <a:pt x="1955" y="15399"/>
                    <a:pt x="1755" y="15625"/>
                    <a:pt x="1554" y="15826"/>
                  </a:cubicBezTo>
                  <a:cubicBezTo>
                    <a:pt x="1389" y="15991"/>
                    <a:pt x="1223" y="16208"/>
                    <a:pt x="987" y="16208"/>
                  </a:cubicBezTo>
                  <a:cubicBezTo>
                    <a:pt x="937" y="16208"/>
                    <a:pt x="884" y="16198"/>
                    <a:pt x="828" y="16176"/>
                  </a:cubicBezTo>
                  <a:cubicBezTo>
                    <a:pt x="452" y="16026"/>
                    <a:pt x="452" y="15650"/>
                    <a:pt x="427" y="15374"/>
                  </a:cubicBezTo>
                  <a:cubicBezTo>
                    <a:pt x="452" y="14698"/>
                    <a:pt x="602" y="14121"/>
                    <a:pt x="878" y="13595"/>
                  </a:cubicBezTo>
                  <a:cubicBezTo>
                    <a:pt x="2557" y="10362"/>
                    <a:pt x="4286" y="7154"/>
                    <a:pt x="6417" y="4171"/>
                  </a:cubicBezTo>
                  <a:cubicBezTo>
                    <a:pt x="6642" y="3845"/>
                    <a:pt x="6918" y="3545"/>
                    <a:pt x="7194" y="3269"/>
                  </a:cubicBezTo>
                  <a:cubicBezTo>
                    <a:pt x="7343" y="3119"/>
                    <a:pt x="7507" y="2913"/>
                    <a:pt x="7706" y="2913"/>
                  </a:cubicBezTo>
                  <a:close/>
                  <a:moveTo>
                    <a:pt x="10008" y="1"/>
                  </a:moveTo>
                  <a:cubicBezTo>
                    <a:pt x="9805" y="1"/>
                    <a:pt x="9718" y="243"/>
                    <a:pt x="9600" y="362"/>
                  </a:cubicBezTo>
                  <a:cubicBezTo>
                    <a:pt x="9048" y="1038"/>
                    <a:pt x="8622" y="1740"/>
                    <a:pt x="8171" y="2517"/>
                  </a:cubicBezTo>
                  <a:cubicBezTo>
                    <a:pt x="8037" y="2476"/>
                    <a:pt x="7910" y="2457"/>
                    <a:pt x="7790" y="2457"/>
                  </a:cubicBezTo>
                  <a:cubicBezTo>
                    <a:pt x="7327" y="2457"/>
                    <a:pt x="6961" y="2740"/>
                    <a:pt x="6642" y="3119"/>
                  </a:cubicBezTo>
                  <a:cubicBezTo>
                    <a:pt x="6517" y="3269"/>
                    <a:pt x="6391" y="3394"/>
                    <a:pt x="6266" y="3545"/>
                  </a:cubicBezTo>
                  <a:cubicBezTo>
                    <a:pt x="3910" y="6602"/>
                    <a:pt x="2106" y="9986"/>
                    <a:pt x="427" y="13470"/>
                  </a:cubicBezTo>
                  <a:cubicBezTo>
                    <a:pt x="126" y="14071"/>
                    <a:pt x="0" y="14748"/>
                    <a:pt x="51" y="15450"/>
                  </a:cubicBezTo>
                  <a:cubicBezTo>
                    <a:pt x="76" y="15926"/>
                    <a:pt x="226" y="16302"/>
                    <a:pt x="677" y="16527"/>
                  </a:cubicBezTo>
                  <a:cubicBezTo>
                    <a:pt x="781" y="16576"/>
                    <a:pt x="877" y="16597"/>
                    <a:pt x="968" y="16597"/>
                  </a:cubicBezTo>
                  <a:cubicBezTo>
                    <a:pt x="1250" y="16597"/>
                    <a:pt x="1477" y="16397"/>
                    <a:pt x="1705" y="16227"/>
                  </a:cubicBezTo>
                  <a:cubicBezTo>
                    <a:pt x="1905" y="16076"/>
                    <a:pt x="2056" y="15876"/>
                    <a:pt x="2231" y="15675"/>
                  </a:cubicBezTo>
                  <a:cubicBezTo>
                    <a:pt x="3735" y="13795"/>
                    <a:pt x="4988" y="11715"/>
                    <a:pt x="6241" y="9660"/>
                  </a:cubicBezTo>
                  <a:cubicBezTo>
                    <a:pt x="7168" y="8131"/>
                    <a:pt x="8071" y="6577"/>
                    <a:pt x="8873" y="4973"/>
                  </a:cubicBezTo>
                  <a:cubicBezTo>
                    <a:pt x="9098" y="4522"/>
                    <a:pt x="9299" y="4021"/>
                    <a:pt x="9123" y="3520"/>
                  </a:cubicBezTo>
                  <a:cubicBezTo>
                    <a:pt x="8998" y="3194"/>
                    <a:pt x="9073" y="2993"/>
                    <a:pt x="9249" y="2718"/>
                  </a:cubicBezTo>
                  <a:cubicBezTo>
                    <a:pt x="9625" y="2116"/>
                    <a:pt x="10001" y="1490"/>
                    <a:pt x="10351" y="863"/>
                  </a:cubicBezTo>
                  <a:cubicBezTo>
                    <a:pt x="10502" y="587"/>
                    <a:pt x="10527" y="262"/>
                    <a:pt x="10201" y="61"/>
                  </a:cubicBezTo>
                  <a:cubicBezTo>
                    <a:pt x="10126" y="18"/>
                    <a:pt x="10063" y="1"/>
                    <a:pt x="1000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2101025" y="1428875"/>
              <a:ext cx="182975" cy="290975"/>
            </a:xfrm>
            <a:custGeom>
              <a:avLst/>
              <a:gdLst/>
              <a:ahLst/>
              <a:cxnLst/>
              <a:rect l="l" t="t" r="r" b="b"/>
              <a:pathLst>
                <a:path w="7319" h="11639" extrusionOk="0">
                  <a:moveTo>
                    <a:pt x="6855" y="0"/>
                  </a:moveTo>
                  <a:cubicBezTo>
                    <a:pt x="6747" y="0"/>
                    <a:pt x="6647" y="60"/>
                    <a:pt x="6567" y="140"/>
                  </a:cubicBezTo>
                  <a:cubicBezTo>
                    <a:pt x="6366" y="365"/>
                    <a:pt x="6191" y="591"/>
                    <a:pt x="6015" y="816"/>
                  </a:cubicBezTo>
                  <a:cubicBezTo>
                    <a:pt x="3810" y="3974"/>
                    <a:pt x="2080" y="7408"/>
                    <a:pt x="176" y="10741"/>
                  </a:cubicBezTo>
                  <a:cubicBezTo>
                    <a:pt x="100" y="10867"/>
                    <a:pt x="50" y="11017"/>
                    <a:pt x="25" y="11092"/>
                  </a:cubicBezTo>
                  <a:cubicBezTo>
                    <a:pt x="0" y="11318"/>
                    <a:pt x="0" y="11493"/>
                    <a:pt x="176" y="11568"/>
                  </a:cubicBezTo>
                  <a:cubicBezTo>
                    <a:pt x="255" y="11613"/>
                    <a:pt x="333" y="11638"/>
                    <a:pt x="410" y="11638"/>
                  </a:cubicBezTo>
                  <a:cubicBezTo>
                    <a:pt x="504" y="11638"/>
                    <a:pt x="594" y="11601"/>
                    <a:pt x="677" y="11518"/>
                  </a:cubicBezTo>
                  <a:cubicBezTo>
                    <a:pt x="903" y="11343"/>
                    <a:pt x="1053" y="11092"/>
                    <a:pt x="1203" y="10841"/>
                  </a:cubicBezTo>
                  <a:cubicBezTo>
                    <a:pt x="3158" y="7558"/>
                    <a:pt x="4913" y="4150"/>
                    <a:pt x="7068" y="992"/>
                  </a:cubicBezTo>
                  <a:cubicBezTo>
                    <a:pt x="7168" y="867"/>
                    <a:pt x="7218" y="716"/>
                    <a:pt x="7268" y="566"/>
                  </a:cubicBezTo>
                  <a:cubicBezTo>
                    <a:pt x="7319" y="340"/>
                    <a:pt x="7243" y="165"/>
                    <a:pt x="7043" y="64"/>
                  </a:cubicBezTo>
                  <a:cubicBezTo>
                    <a:pt x="6979" y="19"/>
                    <a:pt x="6916" y="0"/>
                    <a:pt x="68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18"/>
          <p:cNvGrpSpPr/>
          <p:nvPr/>
        </p:nvGrpSpPr>
        <p:grpSpPr>
          <a:xfrm rot="1022585" flipH="1">
            <a:off x="-138863" y="2710257"/>
            <a:ext cx="847756" cy="698992"/>
            <a:chOff x="2139875" y="1690850"/>
            <a:chExt cx="645375" cy="532125"/>
          </a:xfrm>
        </p:grpSpPr>
        <p:sp>
          <p:nvSpPr>
            <p:cNvPr id="1508" name="Google Shape;1508;p18"/>
            <p:cNvSpPr/>
            <p:nvPr/>
          </p:nvSpPr>
          <p:spPr>
            <a:xfrm>
              <a:off x="2139875" y="1690850"/>
              <a:ext cx="645375" cy="532125"/>
            </a:xfrm>
            <a:custGeom>
              <a:avLst/>
              <a:gdLst/>
              <a:ahLst/>
              <a:cxnLst/>
              <a:rect l="l" t="t" r="r" b="b"/>
              <a:pathLst>
                <a:path w="25815" h="21285" extrusionOk="0">
                  <a:moveTo>
                    <a:pt x="12832" y="1898"/>
                  </a:moveTo>
                  <a:cubicBezTo>
                    <a:pt x="13428" y="1898"/>
                    <a:pt x="14023" y="1929"/>
                    <a:pt x="14612" y="1992"/>
                  </a:cubicBezTo>
                  <a:cubicBezTo>
                    <a:pt x="15163" y="2042"/>
                    <a:pt x="15389" y="2317"/>
                    <a:pt x="15414" y="2969"/>
                  </a:cubicBezTo>
                  <a:cubicBezTo>
                    <a:pt x="14430" y="2955"/>
                    <a:pt x="13446" y="2940"/>
                    <a:pt x="12462" y="2940"/>
                  </a:cubicBezTo>
                  <a:cubicBezTo>
                    <a:pt x="11742" y="2940"/>
                    <a:pt x="11021" y="2948"/>
                    <a:pt x="10301" y="2969"/>
                  </a:cubicBezTo>
                  <a:cubicBezTo>
                    <a:pt x="10226" y="2393"/>
                    <a:pt x="10476" y="2042"/>
                    <a:pt x="11053" y="1992"/>
                  </a:cubicBezTo>
                  <a:cubicBezTo>
                    <a:pt x="11642" y="1929"/>
                    <a:pt x="12237" y="1898"/>
                    <a:pt x="12832" y="1898"/>
                  </a:cubicBezTo>
                  <a:close/>
                  <a:moveTo>
                    <a:pt x="12732" y="456"/>
                  </a:moveTo>
                  <a:cubicBezTo>
                    <a:pt x="13565" y="456"/>
                    <a:pt x="14399" y="488"/>
                    <a:pt x="15238" y="538"/>
                  </a:cubicBezTo>
                  <a:cubicBezTo>
                    <a:pt x="16491" y="588"/>
                    <a:pt x="16842" y="1165"/>
                    <a:pt x="17043" y="2192"/>
                  </a:cubicBezTo>
                  <a:cubicBezTo>
                    <a:pt x="17093" y="2443"/>
                    <a:pt x="17068" y="2718"/>
                    <a:pt x="17068" y="2994"/>
                  </a:cubicBezTo>
                  <a:cubicBezTo>
                    <a:pt x="16986" y="3045"/>
                    <a:pt x="16909" y="3059"/>
                    <a:pt x="16834" y="3059"/>
                  </a:cubicBezTo>
                  <a:cubicBezTo>
                    <a:pt x="16747" y="3059"/>
                    <a:pt x="16663" y="3040"/>
                    <a:pt x="16580" y="3040"/>
                  </a:cubicBezTo>
                  <a:cubicBezTo>
                    <a:pt x="16559" y="3040"/>
                    <a:pt x="16538" y="3041"/>
                    <a:pt x="16517" y="3044"/>
                  </a:cubicBezTo>
                  <a:cubicBezTo>
                    <a:pt x="16443" y="3052"/>
                    <a:pt x="16374" y="3057"/>
                    <a:pt x="16310" y="3057"/>
                  </a:cubicBezTo>
                  <a:cubicBezTo>
                    <a:pt x="15981" y="3057"/>
                    <a:pt x="15777" y="2929"/>
                    <a:pt x="15715" y="2468"/>
                  </a:cubicBezTo>
                  <a:cubicBezTo>
                    <a:pt x="15639" y="2017"/>
                    <a:pt x="15263" y="1716"/>
                    <a:pt x="14762" y="1616"/>
                  </a:cubicBezTo>
                  <a:cubicBezTo>
                    <a:pt x="14123" y="1503"/>
                    <a:pt x="13478" y="1446"/>
                    <a:pt x="12832" y="1446"/>
                  </a:cubicBezTo>
                  <a:cubicBezTo>
                    <a:pt x="12187" y="1446"/>
                    <a:pt x="11542" y="1503"/>
                    <a:pt x="10902" y="1616"/>
                  </a:cubicBezTo>
                  <a:cubicBezTo>
                    <a:pt x="10426" y="1716"/>
                    <a:pt x="10050" y="1992"/>
                    <a:pt x="9975" y="2443"/>
                  </a:cubicBezTo>
                  <a:cubicBezTo>
                    <a:pt x="9914" y="2969"/>
                    <a:pt x="9641" y="3054"/>
                    <a:pt x="9301" y="3054"/>
                  </a:cubicBezTo>
                  <a:cubicBezTo>
                    <a:pt x="9220" y="3054"/>
                    <a:pt x="9135" y="3049"/>
                    <a:pt x="9048" y="3044"/>
                  </a:cubicBezTo>
                  <a:lnTo>
                    <a:pt x="8647" y="3044"/>
                  </a:lnTo>
                  <a:cubicBezTo>
                    <a:pt x="8547" y="2568"/>
                    <a:pt x="8622" y="2167"/>
                    <a:pt x="8722" y="1766"/>
                  </a:cubicBezTo>
                  <a:cubicBezTo>
                    <a:pt x="8922" y="964"/>
                    <a:pt x="9399" y="613"/>
                    <a:pt x="10226" y="563"/>
                  </a:cubicBezTo>
                  <a:cubicBezTo>
                    <a:pt x="11065" y="488"/>
                    <a:pt x="11899" y="456"/>
                    <a:pt x="12732" y="456"/>
                  </a:cubicBezTo>
                  <a:close/>
                  <a:moveTo>
                    <a:pt x="5164" y="12686"/>
                  </a:moveTo>
                  <a:cubicBezTo>
                    <a:pt x="5323" y="12686"/>
                    <a:pt x="5513" y="12689"/>
                    <a:pt x="5740" y="12693"/>
                  </a:cubicBezTo>
                  <a:lnTo>
                    <a:pt x="5740" y="13345"/>
                  </a:lnTo>
                  <a:lnTo>
                    <a:pt x="4411" y="13345"/>
                  </a:lnTo>
                  <a:cubicBezTo>
                    <a:pt x="4348" y="12778"/>
                    <a:pt x="4338" y="12686"/>
                    <a:pt x="5164" y="12686"/>
                  </a:cubicBezTo>
                  <a:close/>
                  <a:moveTo>
                    <a:pt x="20522" y="12716"/>
                  </a:moveTo>
                  <a:cubicBezTo>
                    <a:pt x="21308" y="12716"/>
                    <a:pt x="21455" y="12767"/>
                    <a:pt x="21228" y="13345"/>
                  </a:cubicBezTo>
                  <a:lnTo>
                    <a:pt x="19925" y="13345"/>
                  </a:lnTo>
                  <a:lnTo>
                    <a:pt x="19925" y="12718"/>
                  </a:lnTo>
                  <a:cubicBezTo>
                    <a:pt x="20155" y="12718"/>
                    <a:pt x="20353" y="12716"/>
                    <a:pt x="20522" y="12716"/>
                  </a:cubicBezTo>
                  <a:close/>
                  <a:moveTo>
                    <a:pt x="12262" y="3317"/>
                  </a:moveTo>
                  <a:cubicBezTo>
                    <a:pt x="12402" y="3317"/>
                    <a:pt x="12542" y="3318"/>
                    <a:pt x="12682" y="3320"/>
                  </a:cubicBezTo>
                  <a:cubicBezTo>
                    <a:pt x="14110" y="3345"/>
                    <a:pt x="15539" y="3345"/>
                    <a:pt x="16968" y="3445"/>
                  </a:cubicBezTo>
                  <a:cubicBezTo>
                    <a:pt x="17782" y="3483"/>
                    <a:pt x="18597" y="3489"/>
                    <a:pt x="19411" y="3489"/>
                  </a:cubicBezTo>
                  <a:cubicBezTo>
                    <a:pt x="19819" y="3489"/>
                    <a:pt x="20226" y="3488"/>
                    <a:pt x="20633" y="3488"/>
                  </a:cubicBezTo>
                  <a:cubicBezTo>
                    <a:pt x="21040" y="3488"/>
                    <a:pt x="21448" y="3489"/>
                    <a:pt x="21855" y="3495"/>
                  </a:cubicBezTo>
                  <a:cubicBezTo>
                    <a:pt x="22080" y="3495"/>
                    <a:pt x="22306" y="3470"/>
                    <a:pt x="22557" y="3470"/>
                  </a:cubicBezTo>
                  <a:cubicBezTo>
                    <a:pt x="24111" y="3470"/>
                    <a:pt x="25038" y="4373"/>
                    <a:pt x="25113" y="5926"/>
                  </a:cubicBezTo>
                  <a:cubicBezTo>
                    <a:pt x="25213" y="7957"/>
                    <a:pt x="24963" y="9962"/>
                    <a:pt x="24988" y="11992"/>
                  </a:cubicBezTo>
                  <a:cubicBezTo>
                    <a:pt x="24988" y="12593"/>
                    <a:pt x="24587" y="12969"/>
                    <a:pt x="24060" y="13119"/>
                  </a:cubicBezTo>
                  <a:cubicBezTo>
                    <a:pt x="23544" y="13292"/>
                    <a:pt x="23028" y="13357"/>
                    <a:pt x="22504" y="13357"/>
                  </a:cubicBezTo>
                  <a:cubicBezTo>
                    <a:pt x="22264" y="13357"/>
                    <a:pt x="22023" y="13344"/>
                    <a:pt x="21780" y="13320"/>
                  </a:cubicBezTo>
                  <a:cubicBezTo>
                    <a:pt x="21618" y="12445"/>
                    <a:pt x="21457" y="12289"/>
                    <a:pt x="20615" y="12289"/>
                  </a:cubicBezTo>
                  <a:cubicBezTo>
                    <a:pt x="20541" y="12289"/>
                    <a:pt x="20461" y="12290"/>
                    <a:pt x="20376" y="12292"/>
                  </a:cubicBezTo>
                  <a:cubicBezTo>
                    <a:pt x="19499" y="12343"/>
                    <a:pt x="19499" y="12343"/>
                    <a:pt x="19424" y="13345"/>
                  </a:cubicBezTo>
                  <a:cubicBezTo>
                    <a:pt x="17231" y="13520"/>
                    <a:pt x="15038" y="13608"/>
                    <a:pt x="12845" y="13608"/>
                  </a:cubicBezTo>
                  <a:cubicBezTo>
                    <a:pt x="10652" y="13608"/>
                    <a:pt x="8459" y="13520"/>
                    <a:pt x="6266" y="13345"/>
                  </a:cubicBezTo>
                  <a:cubicBezTo>
                    <a:pt x="6115" y="12343"/>
                    <a:pt x="6115" y="12317"/>
                    <a:pt x="5263" y="12292"/>
                  </a:cubicBezTo>
                  <a:cubicBezTo>
                    <a:pt x="5178" y="12290"/>
                    <a:pt x="5099" y="12289"/>
                    <a:pt x="5025" y="12289"/>
                  </a:cubicBezTo>
                  <a:cubicBezTo>
                    <a:pt x="4190" y="12289"/>
                    <a:pt x="4071" y="12445"/>
                    <a:pt x="3910" y="13320"/>
                  </a:cubicBezTo>
                  <a:cubicBezTo>
                    <a:pt x="3666" y="13344"/>
                    <a:pt x="3423" y="13357"/>
                    <a:pt x="3180" y="13357"/>
                  </a:cubicBezTo>
                  <a:cubicBezTo>
                    <a:pt x="2648" y="13357"/>
                    <a:pt x="2120" y="13292"/>
                    <a:pt x="1604" y="13119"/>
                  </a:cubicBezTo>
                  <a:cubicBezTo>
                    <a:pt x="1053" y="12944"/>
                    <a:pt x="702" y="12593"/>
                    <a:pt x="702" y="11992"/>
                  </a:cubicBezTo>
                  <a:cubicBezTo>
                    <a:pt x="702" y="9962"/>
                    <a:pt x="476" y="7931"/>
                    <a:pt x="552" y="5901"/>
                  </a:cubicBezTo>
                  <a:cubicBezTo>
                    <a:pt x="627" y="4398"/>
                    <a:pt x="1579" y="3470"/>
                    <a:pt x="3083" y="3470"/>
                  </a:cubicBezTo>
                  <a:cubicBezTo>
                    <a:pt x="3985" y="3470"/>
                    <a:pt x="4887" y="3481"/>
                    <a:pt x="5797" y="3481"/>
                  </a:cubicBezTo>
                  <a:cubicBezTo>
                    <a:pt x="6252" y="3481"/>
                    <a:pt x="6709" y="3479"/>
                    <a:pt x="7168" y="3470"/>
                  </a:cubicBezTo>
                  <a:cubicBezTo>
                    <a:pt x="8858" y="3447"/>
                    <a:pt x="10569" y="3317"/>
                    <a:pt x="12262" y="3317"/>
                  </a:cubicBezTo>
                  <a:close/>
                  <a:moveTo>
                    <a:pt x="20529" y="13912"/>
                  </a:moveTo>
                  <a:cubicBezTo>
                    <a:pt x="20762" y="13912"/>
                    <a:pt x="20995" y="13933"/>
                    <a:pt x="21228" y="13947"/>
                  </a:cubicBezTo>
                  <a:cubicBezTo>
                    <a:pt x="21384" y="14860"/>
                    <a:pt x="21313" y="15171"/>
                    <a:pt x="20701" y="15171"/>
                  </a:cubicBezTo>
                  <a:cubicBezTo>
                    <a:pt x="20524" y="15171"/>
                    <a:pt x="20301" y="15144"/>
                    <a:pt x="20025" y="15099"/>
                  </a:cubicBezTo>
                  <a:cubicBezTo>
                    <a:pt x="19925" y="14723"/>
                    <a:pt x="19875" y="14373"/>
                    <a:pt x="19950" y="13972"/>
                  </a:cubicBezTo>
                  <a:cubicBezTo>
                    <a:pt x="20143" y="13926"/>
                    <a:pt x="20336" y="13912"/>
                    <a:pt x="20529" y="13912"/>
                  </a:cubicBezTo>
                  <a:close/>
                  <a:moveTo>
                    <a:pt x="5689" y="13947"/>
                  </a:moveTo>
                  <a:cubicBezTo>
                    <a:pt x="5865" y="14322"/>
                    <a:pt x="5714" y="14673"/>
                    <a:pt x="5664" y="15024"/>
                  </a:cubicBezTo>
                  <a:cubicBezTo>
                    <a:pt x="5343" y="15134"/>
                    <a:pt x="5095" y="15194"/>
                    <a:pt x="4906" y="15194"/>
                  </a:cubicBezTo>
                  <a:cubicBezTo>
                    <a:pt x="4445" y="15194"/>
                    <a:pt x="4340" y="14835"/>
                    <a:pt x="4411" y="13947"/>
                  </a:cubicBezTo>
                  <a:close/>
                  <a:moveTo>
                    <a:pt x="24963" y="13270"/>
                  </a:moveTo>
                  <a:cubicBezTo>
                    <a:pt x="24887" y="14774"/>
                    <a:pt x="24837" y="16177"/>
                    <a:pt x="24762" y="17581"/>
                  </a:cubicBezTo>
                  <a:cubicBezTo>
                    <a:pt x="24737" y="18232"/>
                    <a:pt x="24687" y="18884"/>
                    <a:pt x="24562" y="19510"/>
                  </a:cubicBezTo>
                  <a:cubicBezTo>
                    <a:pt x="24411" y="20363"/>
                    <a:pt x="23960" y="20739"/>
                    <a:pt x="23108" y="20739"/>
                  </a:cubicBezTo>
                  <a:cubicBezTo>
                    <a:pt x="22427" y="20751"/>
                    <a:pt x="21744" y="20755"/>
                    <a:pt x="21061" y="20755"/>
                  </a:cubicBezTo>
                  <a:cubicBezTo>
                    <a:pt x="18903" y="20755"/>
                    <a:pt x="16738" y="20707"/>
                    <a:pt x="14587" y="20688"/>
                  </a:cubicBezTo>
                  <a:cubicBezTo>
                    <a:pt x="13793" y="20672"/>
                    <a:pt x="13000" y="20665"/>
                    <a:pt x="12209" y="20665"/>
                  </a:cubicBezTo>
                  <a:cubicBezTo>
                    <a:pt x="9350" y="20665"/>
                    <a:pt x="6500" y="20755"/>
                    <a:pt x="3634" y="20814"/>
                  </a:cubicBezTo>
                  <a:cubicBezTo>
                    <a:pt x="3183" y="20814"/>
                    <a:pt x="2732" y="20789"/>
                    <a:pt x="2281" y="20739"/>
                  </a:cubicBezTo>
                  <a:cubicBezTo>
                    <a:pt x="1554" y="20638"/>
                    <a:pt x="1078" y="20087"/>
                    <a:pt x="1028" y="19185"/>
                  </a:cubicBezTo>
                  <a:cubicBezTo>
                    <a:pt x="877" y="17230"/>
                    <a:pt x="802" y="15300"/>
                    <a:pt x="702" y="13295"/>
                  </a:cubicBezTo>
                  <a:lnTo>
                    <a:pt x="702" y="13295"/>
                  </a:lnTo>
                  <a:cubicBezTo>
                    <a:pt x="1228" y="13596"/>
                    <a:pt x="1704" y="13821"/>
                    <a:pt x="2256" y="13871"/>
                  </a:cubicBezTo>
                  <a:cubicBezTo>
                    <a:pt x="2807" y="13896"/>
                    <a:pt x="3333" y="13921"/>
                    <a:pt x="3885" y="13947"/>
                  </a:cubicBezTo>
                  <a:cubicBezTo>
                    <a:pt x="3935" y="14272"/>
                    <a:pt x="3960" y="14573"/>
                    <a:pt x="4010" y="14874"/>
                  </a:cubicBezTo>
                  <a:cubicBezTo>
                    <a:pt x="4085" y="15325"/>
                    <a:pt x="4386" y="15500"/>
                    <a:pt x="4812" y="15525"/>
                  </a:cubicBezTo>
                  <a:lnTo>
                    <a:pt x="5288" y="15525"/>
                  </a:lnTo>
                  <a:cubicBezTo>
                    <a:pt x="5965" y="15475"/>
                    <a:pt x="6065" y="15400"/>
                    <a:pt x="6115" y="14723"/>
                  </a:cubicBezTo>
                  <a:cubicBezTo>
                    <a:pt x="6115" y="14623"/>
                    <a:pt x="6115" y="14498"/>
                    <a:pt x="6115" y="14398"/>
                  </a:cubicBezTo>
                  <a:cubicBezTo>
                    <a:pt x="6115" y="14072"/>
                    <a:pt x="6245" y="13919"/>
                    <a:pt x="6565" y="13919"/>
                  </a:cubicBezTo>
                  <a:cubicBezTo>
                    <a:pt x="6589" y="13919"/>
                    <a:pt x="6615" y="13920"/>
                    <a:pt x="6642" y="13921"/>
                  </a:cubicBezTo>
                  <a:cubicBezTo>
                    <a:pt x="8196" y="13972"/>
                    <a:pt x="9750" y="13947"/>
                    <a:pt x="11303" y="14047"/>
                  </a:cubicBezTo>
                  <a:cubicBezTo>
                    <a:pt x="11812" y="14081"/>
                    <a:pt x="12321" y="14095"/>
                    <a:pt x="12830" y="14095"/>
                  </a:cubicBezTo>
                  <a:cubicBezTo>
                    <a:pt x="14527" y="14095"/>
                    <a:pt x="16223" y="13947"/>
                    <a:pt x="17920" y="13947"/>
                  </a:cubicBezTo>
                  <a:lnTo>
                    <a:pt x="19424" y="13947"/>
                  </a:lnTo>
                  <a:cubicBezTo>
                    <a:pt x="19725" y="14398"/>
                    <a:pt x="19324" y="15074"/>
                    <a:pt x="19825" y="15400"/>
                  </a:cubicBezTo>
                  <a:cubicBezTo>
                    <a:pt x="19991" y="15525"/>
                    <a:pt x="20197" y="15558"/>
                    <a:pt x="20406" y="15558"/>
                  </a:cubicBezTo>
                  <a:cubicBezTo>
                    <a:pt x="20575" y="15558"/>
                    <a:pt x="20746" y="15537"/>
                    <a:pt x="20903" y="15525"/>
                  </a:cubicBezTo>
                  <a:cubicBezTo>
                    <a:pt x="21905" y="15425"/>
                    <a:pt x="21654" y="14598"/>
                    <a:pt x="21780" y="13947"/>
                  </a:cubicBezTo>
                  <a:cubicBezTo>
                    <a:pt x="22832" y="13871"/>
                    <a:pt x="23960" y="14022"/>
                    <a:pt x="24963" y="13270"/>
                  </a:cubicBezTo>
                  <a:close/>
                  <a:moveTo>
                    <a:pt x="12767" y="1"/>
                  </a:moveTo>
                  <a:cubicBezTo>
                    <a:pt x="12023" y="1"/>
                    <a:pt x="11277" y="39"/>
                    <a:pt x="10527" y="112"/>
                  </a:cubicBezTo>
                  <a:cubicBezTo>
                    <a:pt x="9198" y="262"/>
                    <a:pt x="8547" y="738"/>
                    <a:pt x="8321" y="1891"/>
                  </a:cubicBezTo>
                  <a:cubicBezTo>
                    <a:pt x="8246" y="2267"/>
                    <a:pt x="8271" y="2668"/>
                    <a:pt x="8246" y="3119"/>
                  </a:cubicBezTo>
                  <a:cubicBezTo>
                    <a:pt x="7970" y="3119"/>
                    <a:pt x="7745" y="3144"/>
                    <a:pt x="7519" y="3144"/>
                  </a:cubicBezTo>
                  <a:cubicBezTo>
                    <a:pt x="6065" y="3144"/>
                    <a:pt x="4587" y="3170"/>
                    <a:pt x="3133" y="3170"/>
                  </a:cubicBezTo>
                  <a:cubicBezTo>
                    <a:pt x="1604" y="3170"/>
                    <a:pt x="852" y="3646"/>
                    <a:pt x="276" y="5024"/>
                  </a:cubicBezTo>
                  <a:cubicBezTo>
                    <a:pt x="75" y="5500"/>
                    <a:pt x="0" y="6002"/>
                    <a:pt x="25" y="6503"/>
                  </a:cubicBezTo>
                  <a:cubicBezTo>
                    <a:pt x="125" y="9160"/>
                    <a:pt x="226" y="11816"/>
                    <a:pt x="351" y="14473"/>
                  </a:cubicBezTo>
                  <a:cubicBezTo>
                    <a:pt x="426" y="15952"/>
                    <a:pt x="476" y="17430"/>
                    <a:pt x="577" y="18909"/>
                  </a:cubicBezTo>
                  <a:cubicBezTo>
                    <a:pt x="677" y="20237"/>
                    <a:pt x="1253" y="21014"/>
                    <a:pt x="2256" y="21165"/>
                  </a:cubicBezTo>
                  <a:cubicBezTo>
                    <a:pt x="2825" y="21238"/>
                    <a:pt x="3393" y="21285"/>
                    <a:pt x="3962" y="21285"/>
                  </a:cubicBezTo>
                  <a:cubicBezTo>
                    <a:pt x="4170" y="21285"/>
                    <a:pt x="4378" y="21278"/>
                    <a:pt x="4587" y="21265"/>
                  </a:cubicBezTo>
                  <a:cubicBezTo>
                    <a:pt x="6357" y="21153"/>
                    <a:pt x="8117" y="21133"/>
                    <a:pt x="9874" y="21133"/>
                  </a:cubicBezTo>
                  <a:cubicBezTo>
                    <a:pt x="10877" y="21133"/>
                    <a:pt x="11880" y="21140"/>
                    <a:pt x="12882" y="21140"/>
                  </a:cubicBezTo>
                  <a:cubicBezTo>
                    <a:pt x="13424" y="21144"/>
                    <a:pt x="13966" y="21145"/>
                    <a:pt x="14507" y="21145"/>
                  </a:cubicBezTo>
                  <a:cubicBezTo>
                    <a:pt x="15100" y="21145"/>
                    <a:pt x="15692" y="21144"/>
                    <a:pt x="16284" y="21144"/>
                  </a:cubicBezTo>
                  <a:cubicBezTo>
                    <a:pt x="18083" y="21144"/>
                    <a:pt x="19881" y="21157"/>
                    <a:pt x="21679" y="21265"/>
                  </a:cubicBezTo>
                  <a:cubicBezTo>
                    <a:pt x="21834" y="21278"/>
                    <a:pt x="21987" y="21285"/>
                    <a:pt x="22138" y="21285"/>
                  </a:cubicBezTo>
                  <a:cubicBezTo>
                    <a:pt x="22551" y="21285"/>
                    <a:pt x="22955" y="21238"/>
                    <a:pt x="23359" y="21165"/>
                  </a:cubicBezTo>
                  <a:cubicBezTo>
                    <a:pt x="24060" y="21064"/>
                    <a:pt x="24612" y="20713"/>
                    <a:pt x="24862" y="19962"/>
                  </a:cubicBezTo>
                  <a:cubicBezTo>
                    <a:pt x="25138" y="19160"/>
                    <a:pt x="25138" y="18333"/>
                    <a:pt x="25188" y="17505"/>
                  </a:cubicBezTo>
                  <a:cubicBezTo>
                    <a:pt x="25339" y="14849"/>
                    <a:pt x="25439" y="12192"/>
                    <a:pt x="25539" y="9535"/>
                  </a:cubicBezTo>
                  <a:cubicBezTo>
                    <a:pt x="25589" y="8207"/>
                    <a:pt x="25815" y="6854"/>
                    <a:pt x="25539" y="5550"/>
                  </a:cubicBezTo>
                  <a:cubicBezTo>
                    <a:pt x="25245" y="4203"/>
                    <a:pt x="24328" y="3143"/>
                    <a:pt x="22859" y="3143"/>
                  </a:cubicBezTo>
                  <a:cubicBezTo>
                    <a:pt x="22825" y="3143"/>
                    <a:pt x="22791" y="3143"/>
                    <a:pt x="22757" y="3144"/>
                  </a:cubicBezTo>
                  <a:cubicBezTo>
                    <a:pt x="22111" y="3166"/>
                    <a:pt x="21465" y="3173"/>
                    <a:pt x="20817" y="3173"/>
                  </a:cubicBezTo>
                  <a:cubicBezTo>
                    <a:pt x="19932" y="3173"/>
                    <a:pt x="19043" y="3159"/>
                    <a:pt x="18146" y="3144"/>
                  </a:cubicBezTo>
                  <a:cubicBezTo>
                    <a:pt x="18054" y="3144"/>
                    <a:pt x="17963" y="3151"/>
                    <a:pt x="17872" y="3151"/>
                  </a:cubicBezTo>
                  <a:cubicBezTo>
                    <a:pt x="17713" y="3151"/>
                    <a:pt x="17553" y="3131"/>
                    <a:pt x="17394" y="3019"/>
                  </a:cubicBezTo>
                  <a:cubicBezTo>
                    <a:pt x="17394" y="2743"/>
                    <a:pt x="17419" y="2443"/>
                    <a:pt x="17394" y="2167"/>
                  </a:cubicBezTo>
                  <a:cubicBezTo>
                    <a:pt x="17344" y="1215"/>
                    <a:pt x="16642" y="337"/>
                    <a:pt x="15890" y="237"/>
                  </a:cubicBezTo>
                  <a:cubicBezTo>
                    <a:pt x="14851" y="76"/>
                    <a:pt x="13811" y="1"/>
                    <a:pt x="12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2374825" y="1818625"/>
              <a:ext cx="169200" cy="146350"/>
            </a:xfrm>
            <a:custGeom>
              <a:avLst/>
              <a:gdLst/>
              <a:ahLst/>
              <a:cxnLst/>
              <a:rect l="l" t="t" r="r" b="b"/>
              <a:pathLst>
                <a:path w="6768" h="5854" extrusionOk="0">
                  <a:moveTo>
                    <a:pt x="2894" y="0"/>
                  </a:moveTo>
                  <a:cubicBezTo>
                    <a:pt x="2518" y="0"/>
                    <a:pt x="2379" y="242"/>
                    <a:pt x="2357" y="640"/>
                  </a:cubicBezTo>
                  <a:cubicBezTo>
                    <a:pt x="2332" y="1041"/>
                    <a:pt x="2382" y="1442"/>
                    <a:pt x="2231" y="1843"/>
                  </a:cubicBezTo>
                  <a:lnTo>
                    <a:pt x="1454" y="1843"/>
                  </a:lnTo>
                  <a:cubicBezTo>
                    <a:pt x="1" y="1843"/>
                    <a:pt x="1" y="1843"/>
                    <a:pt x="151" y="3297"/>
                  </a:cubicBezTo>
                  <a:cubicBezTo>
                    <a:pt x="174" y="3646"/>
                    <a:pt x="306" y="3801"/>
                    <a:pt x="606" y="3801"/>
                  </a:cubicBezTo>
                  <a:cubicBezTo>
                    <a:pt x="629" y="3801"/>
                    <a:pt x="653" y="3800"/>
                    <a:pt x="677" y="3798"/>
                  </a:cubicBezTo>
                  <a:lnTo>
                    <a:pt x="2332" y="3798"/>
                  </a:lnTo>
                  <a:cubicBezTo>
                    <a:pt x="2332" y="4324"/>
                    <a:pt x="2332" y="4800"/>
                    <a:pt x="2357" y="5252"/>
                  </a:cubicBezTo>
                  <a:cubicBezTo>
                    <a:pt x="2357" y="5828"/>
                    <a:pt x="2432" y="5853"/>
                    <a:pt x="3885" y="5853"/>
                  </a:cubicBezTo>
                  <a:cubicBezTo>
                    <a:pt x="4311" y="5853"/>
                    <a:pt x="4537" y="5703"/>
                    <a:pt x="4537" y="5252"/>
                  </a:cubicBezTo>
                  <a:cubicBezTo>
                    <a:pt x="4537" y="4800"/>
                    <a:pt x="4537" y="4324"/>
                    <a:pt x="4537" y="3798"/>
                  </a:cubicBezTo>
                  <a:lnTo>
                    <a:pt x="6241" y="3798"/>
                  </a:lnTo>
                  <a:cubicBezTo>
                    <a:pt x="6492" y="3798"/>
                    <a:pt x="6692" y="3748"/>
                    <a:pt x="6718" y="3472"/>
                  </a:cubicBezTo>
                  <a:cubicBezTo>
                    <a:pt x="6743" y="3071"/>
                    <a:pt x="6768" y="2670"/>
                    <a:pt x="6768" y="2269"/>
                  </a:cubicBezTo>
                  <a:cubicBezTo>
                    <a:pt x="6768" y="1993"/>
                    <a:pt x="6617" y="1843"/>
                    <a:pt x="6291" y="1843"/>
                  </a:cubicBezTo>
                  <a:cubicBezTo>
                    <a:pt x="6108" y="1851"/>
                    <a:pt x="5924" y="1854"/>
                    <a:pt x="5740" y="1854"/>
                  </a:cubicBezTo>
                  <a:cubicBezTo>
                    <a:pt x="5372" y="1854"/>
                    <a:pt x="5005" y="1843"/>
                    <a:pt x="4637" y="1843"/>
                  </a:cubicBezTo>
                  <a:cubicBezTo>
                    <a:pt x="4512" y="1492"/>
                    <a:pt x="4537" y="1166"/>
                    <a:pt x="4537" y="866"/>
                  </a:cubicBezTo>
                  <a:cubicBezTo>
                    <a:pt x="4514" y="141"/>
                    <a:pt x="4451" y="10"/>
                    <a:pt x="3828" y="10"/>
                  </a:cubicBezTo>
                  <a:cubicBezTo>
                    <a:pt x="3762" y="10"/>
                    <a:pt x="3689" y="11"/>
                    <a:pt x="3610" y="13"/>
                  </a:cubicBezTo>
                  <a:cubicBezTo>
                    <a:pt x="3493" y="13"/>
                    <a:pt x="3365" y="25"/>
                    <a:pt x="3240" y="25"/>
                  </a:cubicBezTo>
                  <a:cubicBezTo>
                    <a:pt x="3178" y="25"/>
                    <a:pt x="3117" y="22"/>
                    <a:pt x="3058" y="13"/>
                  </a:cubicBezTo>
                  <a:cubicBezTo>
                    <a:pt x="2999" y="5"/>
                    <a:pt x="2945" y="0"/>
                    <a:pt x="28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2206275" y="1938450"/>
              <a:ext cx="16325" cy="22750"/>
            </a:xfrm>
            <a:custGeom>
              <a:avLst/>
              <a:gdLst/>
              <a:ahLst/>
              <a:cxnLst/>
              <a:rect l="l" t="t" r="r" b="b"/>
              <a:pathLst>
                <a:path w="653" h="910" extrusionOk="0">
                  <a:moveTo>
                    <a:pt x="259" y="1"/>
                  </a:moveTo>
                  <a:cubicBezTo>
                    <a:pt x="42" y="1"/>
                    <a:pt x="1" y="226"/>
                    <a:pt x="1" y="408"/>
                  </a:cubicBezTo>
                  <a:cubicBezTo>
                    <a:pt x="1" y="634"/>
                    <a:pt x="51" y="885"/>
                    <a:pt x="352" y="910"/>
                  </a:cubicBezTo>
                  <a:cubicBezTo>
                    <a:pt x="527" y="910"/>
                    <a:pt x="602" y="734"/>
                    <a:pt x="602" y="509"/>
                  </a:cubicBezTo>
                  <a:cubicBezTo>
                    <a:pt x="502" y="383"/>
                    <a:pt x="652" y="58"/>
                    <a:pt x="327" y="7"/>
                  </a:cubicBezTo>
                  <a:cubicBezTo>
                    <a:pt x="302" y="3"/>
                    <a:pt x="280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2219450" y="1894775"/>
              <a:ext cx="13800" cy="25075"/>
            </a:xfrm>
            <a:custGeom>
              <a:avLst/>
              <a:gdLst/>
              <a:ahLst/>
              <a:cxnLst/>
              <a:rect l="l" t="t" r="r" b="b"/>
              <a:pathLst>
                <a:path w="552" h="1003" extrusionOk="0">
                  <a:moveTo>
                    <a:pt x="226" y="0"/>
                  </a:moveTo>
                  <a:lnTo>
                    <a:pt x="226" y="0"/>
                  </a:lnTo>
                  <a:cubicBezTo>
                    <a:pt x="50" y="401"/>
                    <a:pt x="0" y="702"/>
                    <a:pt x="351" y="1003"/>
                  </a:cubicBezTo>
                  <a:cubicBezTo>
                    <a:pt x="551" y="627"/>
                    <a:pt x="476" y="351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18"/>
          <p:cNvGrpSpPr/>
          <p:nvPr/>
        </p:nvGrpSpPr>
        <p:grpSpPr>
          <a:xfrm flipH="1">
            <a:off x="8383908" y="2111844"/>
            <a:ext cx="850323" cy="959917"/>
            <a:chOff x="144253" y="2032663"/>
            <a:chExt cx="669387" cy="755721"/>
          </a:xfrm>
        </p:grpSpPr>
        <p:sp>
          <p:nvSpPr>
            <p:cNvPr id="1513" name="Google Shape;1513;p18"/>
            <p:cNvSpPr/>
            <p:nvPr/>
          </p:nvSpPr>
          <p:spPr>
            <a:xfrm>
              <a:off x="439211" y="2171975"/>
              <a:ext cx="12393" cy="78773"/>
            </a:xfrm>
            <a:custGeom>
              <a:avLst/>
              <a:gdLst/>
              <a:ahLst/>
              <a:cxnLst/>
              <a:rect l="l" t="t" r="r" b="b"/>
              <a:pathLst>
                <a:path w="295" h="1875" extrusionOk="0">
                  <a:moveTo>
                    <a:pt x="89" y="1"/>
                  </a:moveTo>
                  <a:cubicBezTo>
                    <a:pt x="0" y="616"/>
                    <a:pt x="72" y="1223"/>
                    <a:pt x="295" y="1874"/>
                  </a:cubicBezTo>
                  <a:cubicBezTo>
                    <a:pt x="232" y="1250"/>
                    <a:pt x="143" y="634"/>
                    <a:pt x="8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552388" y="2095513"/>
              <a:ext cx="109478" cy="85495"/>
            </a:xfrm>
            <a:custGeom>
              <a:avLst/>
              <a:gdLst/>
              <a:ahLst/>
              <a:cxnLst/>
              <a:rect l="l" t="t" r="r" b="b"/>
              <a:pathLst>
                <a:path w="2606" h="2035" extrusionOk="0">
                  <a:moveTo>
                    <a:pt x="0" y="1"/>
                  </a:moveTo>
                  <a:lnTo>
                    <a:pt x="0" y="1"/>
                  </a:lnTo>
                  <a:cubicBezTo>
                    <a:pt x="643" y="268"/>
                    <a:pt x="1240" y="661"/>
                    <a:pt x="1749" y="1125"/>
                  </a:cubicBezTo>
                  <a:cubicBezTo>
                    <a:pt x="2052" y="1401"/>
                    <a:pt x="2338" y="1714"/>
                    <a:pt x="2605" y="2035"/>
                  </a:cubicBezTo>
                  <a:cubicBezTo>
                    <a:pt x="2177" y="1054"/>
                    <a:pt x="1365" y="536"/>
                    <a:pt x="402" y="144"/>
                  </a:cubicBezTo>
                  <a:cubicBezTo>
                    <a:pt x="277" y="99"/>
                    <a:pt x="143" y="45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42950" y="2408461"/>
              <a:ext cx="43900" cy="220061"/>
            </a:xfrm>
            <a:custGeom>
              <a:avLst/>
              <a:gdLst/>
              <a:ahLst/>
              <a:cxnLst/>
              <a:rect l="l" t="t" r="r" b="b"/>
              <a:pathLst>
                <a:path w="1045" h="5238" extrusionOk="0">
                  <a:moveTo>
                    <a:pt x="0" y="1"/>
                  </a:moveTo>
                  <a:cubicBezTo>
                    <a:pt x="161" y="1107"/>
                    <a:pt x="179" y="2213"/>
                    <a:pt x="322" y="3319"/>
                  </a:cubicBezTo>
                  <a:cubicBezTo>
                    <a:pt x="402" y="3899"/>
                    <a:pt x="607" y="4586"/>
                    <a:pt x="661" y="5237"/>
                  </a:cubicBezTo>
                  <a:cubicBezTo>
                    <a:pt x="1044" y="3801"/>
                    <a:pt x="794" y="2410"/>
                    <a:pt x="429" y="1000"/>
                  </a:cubicBezTo>
                  <a:cubicBezTo>
                    <a:pt x="348" y="697"/>
                    <a:pt x="206" y="340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203362" y="2197728"/>
              <a:ext cx="155563" cy="160278"/>
            </a:xfrm>
            <a:custGeom>
              <a:avLst/>
              <a:gdLst/>
              <a:ahLst/>
              <a:cxnLst/>
              <a:rect l="l" t="t" r="r" b="b"/>
              <a:pathLst>
                <a:path w="3703" h="3815" extrusionOk="0">
                  <a:moveTo>
                    <a:pt x="2219" y="1"/>
                  </a:moveTo>
                  <a:cubicBezTo>
                    <a:pt x="2182" y="1"/>
                    <a:pt x="2143" y="15"/>
                    <a:pt x="2108" y="48"/>
                  </a:cubicBezTo>
                  <a:cubicBezTo>
                    <a:pt x="1921" y="217"/>
                    <a:pt x="1707" y="476"/>
                    <a:pt x="1787" y="762"/>
                  </a:cubicBezTo>
                  <a:cubicBezTo>
                    <a:pt x="1832" y="904"/>
                    <a:pt x="1894" y="1074"/>
                    <a:pt x="2010" y="1181"/>
                  </a:cubicBezTo>
                  <a:cubicBezTo>
                    <a:pt x="2376" y="1529"/>
                    <a:pt x="2171" y="1841"/>
                    <a:pt x="2028" y="2216"/>
                  </a:cubicBezTo>
                  <a:cubicBezTo>
                    <a:pt x="2010" y="2251"/>
                    <a:pt x="2001" y="2278"/>
                    <a:pt x="1992" y="2314"/>
                  </a:cubicBezTo>
                  <a:cubicBezTo>
                    <a:pt x="1950" y="2304"/>
                    <a:pt x="1907" y="2299"/>
                    <a:pt x="1864" y="2299"/>
                  </a:cubicBezTo>
                  <a:cubicBezTo>
                    <a:pt x="1681" y="2299"/>
                    <a:pt x="1495" y="2389"/>
                    <a:pt x="1314" y="2555"/>
                  </a:cubicBezTo>
                  <a:cubicBezTo>
                    <a:pt x="1118" y="2733"/>
                    <a:pt x="1002" y="2974"/>
                    <a:pt x="842" y="3170"/>
                  </a:cubicBezTo>
                  <a:cubicBezTo>
                    <a:pt x="752" y="3268"/>
                    <a:pt x="458" y="3402"/>
                    <a:pt x="271" y="3456"/>
                  </a:cubicBezTo>
                  <a:cubicBezTo>
                    <a:pt x="259" y="3452"/>
                    <a:pt x="246" y="3450"/>
                    <a:pt x="233" y="3450"/>
                  </a:cubicBezTo>
                  <a:cubicBezTo>
                    <a:pt x="129" y="3450"/>
                    <a:pt x="1" y="3571"/>
                    <a:pt x="56" y="3705"/>
                  </a:cubicBezTo>
                  <a:lnTo>
                    <a:pt x="65" y="3732"/>
                  </a:lnTo>
                  <a:cubicBezTo>
                    <a:pt x="88" y="3793"/>
                    <a:pt x="162" y="3815"/>
                    <a:pt x="222" y="3815"/>
                  </a:cubicBezTo>
                  <a:cubicBezTo>
                    <a:pt x="233" y="3815"/>
                    <a:pt x="243" y="3814"/>
                    <a:pt x="253" y="3813"/>
                  </a:cubicBezTo>
                  <a:cubicBezTo>
                    <a:pt x="467" y="3786"/>
                    <a:pt x="859" y="3607"/>
                    <a:pt x="1011" y="3474"/>
                  </a:cubicBezTo>
                  <a:cubicBezTo>
                    <a:pt x="1218" y="3291"/>
                    <a:pt x="1510" y="2640"/>
                    <a:pt x="1849" y="2640"/>
                  </a:cubicBezTo>
                  <a:cubicBezTo>
                    <a:pt x="1890" y="2640"/>
                    <a:pt x="1932" y="2649"/>
                    <a:pt x="1974" y="2671"/>
                  </a:cubicBezTo>
                  <a:cubicBezTo>
                    <a:pt x="1992" y="2831"/>
                    <a:pt x="2055" y="2983"/>
                    <a:pt x="2198" y="3063"/>
                  </a:cubicBezTo>
                  <a:cubicBezTo>
                    <a:pt x="2380" y="3181"/>
                    <a:pt x="2555" y="3219"/>
                    <a:pt x="2733" y="3219"/>
                  </a:cubicBezTo>
                  <a:cubicBezTo>
                    <a:pt x="2974" y="3219"/>
                    <a:pt x="3219" y="3149"/>
                    <a:pt x="3491" y="3108"/>
                  </a:cubicBezTo>
                  <a:cubicBezTo>
                    <a:pt x="3703" y="3074"/>
                    <a:pt x="3641" y="2775"/>
                    <a:pt x="3444" y="2775"/>
                  </a:cubicBezTo>
                  <a:cubicBezTo>
                    <a:pt x="3433" y="2775"/>
                    <a:pt x="3422" y="2776"/>
                    <a:pt x="3411" y="2778"/>
                  </a:cubicBezTo>
                  <a:cubicBezTo>
                    <a:pt x="3259" y="2800"/>
                    <a:pt x="3038" y="2840"/>
                    <a:pt x="2835" y="2840"/>
                  </a:cubicBezTo>
                  <a:cubicBezTo>
                    <a:pt x="2632" y="2840"/>
                    <a:pt x="2447" y="2800"/>
                    <a:pt x="2367" y="2662"/>
                  </a:cubicBezTo>
                  <a:cubicBezTo>
                    <a:pt x="2385" y="2617"/>
                    <a:pt x="2376" y="2564"/>
                    <a:pt x="2331" y="2519"/>
                  </a:cubicBezTo>
                  <a:cubicBezTo>
                    <a:pt x="2322" y="2457"/>
                    <a:pt x="2331" y="2394"/>
                    <a:pt x="2349" y="2314"/>
                  </a:cubicBezTo>
                  <a:cubicBezTo>
                    <a:pt x="2412" y="2091"/>
                    <a:pt x="2581" y="1895"/>
                    <a:pt x="2617" y="1654"/>
                  </a:cubicBezTo>
                  <a:cubicBezTo>
                    <a:pt x="2688" y="1101"/>
                    <a:pt x="1814" y="797"/>
                    <a:pt x="2340" y="298"/>
                  </a:cubicBezTo>
                  <a:cubicBezTo>
                    <a:pt x="2466" y="179"/>
                    <a:pt x="2352" y="1"/>
                    <a:pt x="221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193363" y="2459884"/>
              <a:ext cx="182996" cy="272241"/>
            </a:xfrm>
            <a:custGeom>
              <a:avLst/>
              <a:gdLst/>
              <a:ahLst/>
              <a:cxnLst/>
              <a:rect l="l" t="t" r="r" b="b"/>
              <a:pathLst>
                <a:path w="4356" h="6480" extrusionOk="0">
                  <a:moveTo>
                    <a:pt x="2325" y="1"/>
                  </a:moveTo>
                  <a:cubicBezTo>
                    <a:pt x="2300" y="1"/>
                    <a:pt x="2274" y="6"/>
                    <a:pt x="2248" y="17"/>
                  </a:cubicBezTo>
                  <a:cubicBezTo>
                    <a:pt x="1927" y="204"/>
                    <a:pt x="1686" y="409"/>
                    <a:pt x="1454" y="704"/>
                  </a:cubicBezTo>
                  <a:cubicBezTo>
                    <a:pt x="1231" y="998"/>
                    <a:pt x="1258" y="1319"/>
                    <a:pt x="794" y="1471"/>
                  </a:cubicBezTo>
                  <a:cubicBezTo>
                    <a:pt x="696" y="1498"/>
                    <a:pt x="544" y="1533"/>
                    <a:pt x="464" y="1605"/>
                  </a:cubicBezTo>
                  <a:cubicBezTo>
                    <a:pt x="0" y="2033"/>
                    <a:pt x="393" y="2756"/>
                    <a:pt x="749" y="3121"/>
                  </a:cubicBezTo>
                  <a:cubicBezTo>
                    <a:pt x="981" y="3353"/>
                    <a:pt x="1106" y="3621"/>
                    <a:pt x="1204" y="3906"/>
                  </a:cubicBezTo>
                  <a:cubicBezTo>
                    <a:pt x="1419" y="4504"/>
                    <a:pt x="1490" y="5155"/>
                    <a:pt x="2088" y="5557"/>
                  </a:cubicBezTo>
                  <a:cubicBezTo>
                    <a:pt x="2198" y="5629"/>
                    <a:pt x="2308" y="5654"/>
                    <a:pt x="2419" y="5654"/>
                  </a:cubicBezTo>
                  <a:cubicBezTo>
                    <a:pt x="2662" y="5654"/>
                    <a:pt x="2908" y="5536"/>
                    <a:pt x="3153" y="5536"/>
                  </a:cubicBezTo>
                  <a:cubicBezTo>
                    <a:pt x="3196" y="5536"/>
                    <a:pt x="3240" y="5539"/>
                    <a:pt x="3283" y="5548"/>
                  </a:cubicBezTo>
                  <a:cubicBezTo>
                    <a:pt x="3203" y="5789"/>
                    <a:pt x="3069" y="6003"/>
                    <a:pt x="3015" y="6262"/>
                  </a:cubicBezTo>
                  <a:cubicBezTo>
                    <a:pt x="2994" y="6392"/>
                    <a:pt x="3104" y="6479"/>
                    <a:pt x="3204" y="6479"/>
                  </a:cubicBezTo>
                  <a:cubicBezTo>
                    <a:pt x="3268" y="6479"/>
                    <a:pt x="3328" y="6443"/>
                    <a:pt x="3345" y="6360"/>
                  </a:cubicBezTo>
                  <a:cubicBezTo>
                    <a:pt x="3390" y="6101"/>
                    <a:pt x="3533" y="5878"/>
                    <a:pt x="3613" y="5637"/>
                  </a:cubicBezTo>
                  <a:cubicBezTo>
                    <a:pt x="3854" y="5628"/>
                    <a:pt x="4095" y="5396"/>
                    <a:pt x="4238" y="5245"/>
                  </a:cubicBezTo>
                  <a:cubicBezTo>
                    <a:pt x="4355" y="5120"/>
                    <a:pt x="4242" y="4947"/>
                    <a:pt x="4114" y="4947"/>
                  </a:cubicBezTo>
                  <a:cubicBezTo>
                    <a:pt x="4077" y="4947"/>
                    <a:pt x="4039" y="4961"/>
                    <a:pt x="4006" y="4995"/>
                  </a:cubicBezTo>
                  <a:cubicBezTo>
                    <a:pt x="3794" y="5214"/>
                    <a:pt x="3688" y="5277"/>
                    <a:pt x="3604" y="5277"/>
                  </a:cubicBezTo>
                  <a:cubicBezTo>
                    <a:pt x="3496" y="5277"/>
                    <a:pt x="3426" y="5174"/>
                    <a:pt x="3221" y="5164"/>
                  </a:cubicBezTo>
                  <a:cubicBezTo>
                    <a:pt x="3212" y="5164"/>
                    <a:pt x="3203" y="5164"/>
                    <a:pt x="3194" y="5164"/>
                  </a:cubicBezTo>
                  <a:cubicBezTo>
                    <a:pt x="2896" y="5164"/>
                    <a:pt x="2681" y="5323"/>
                    <a:pt x="2458" y="5323"/>
                  </a:cubicBezTo>
                  <a:cubicBezTo>
                    <a:pt x="2280" y="5323"/>
                    <a:pt x="2098" y="5222"/>
                    <a:pt x="1865" y="4861"/>
                  </a:cubicBezTo>
                  <a:cubicBezTo>
                    <a:pt x="1552" y="4370"/>
                    <a:pt x="1695" y="3683"/>
                    <a:pt x="1320" y="3228"/>
                  </a:cubicBezTo>
                  <a:cubicBezTo>
                    <a:pt x="1311" y="3220"/>
                    <a:pt x="1311" y="3211"/>
                    <a:pt x="1303" y="3193"/>
                  </a:cubicBezTo>
                  <a:cubicBezTo>
                    <a:pt x="1044" y="2907"/>
                    <a:pt x="758" y="2720"/>
                    <a:pt x="633" y="2319"/>
                  </a:cubicBezTo>
                  <a:cubicBezTo>
                    <a:pt x="491" y="1872"/>
                    <a:pt x="1017" y="1774"/>
                    <a:pt x="1258" y="1614"/>
                  </a:cubicBezTo>
                  <a:cubicBezTo>
                    <a:pt x="1383" y="1533"/>
                    <a:pt x="1472" y="1373"/>
                    <a:pt x="1543" y="1248"/>
                  </a:cubicBezTo>
                  <a:cubicBezTo>
                    <a:pt x="1749" y="918"/>
                    <a:pt x="1918" y="659"/>
                    <a:pt x="2212" y="445"/>
                  </a:cubicBezTo>
                  <a:cubicBezTo>
                    <a:pt x="2275" y="400"/>
                    <a:pt x="2337" y="356"/>
                    <a:pt x="2418" y="320"/>
                  </a:cubicBezTo>
                  <a:cubicBezTo>
                    <a:pt x="2543" y="249"/>
                    <a:pt x="2507" y="88"/>
                    <a:pt x="2418" y="26"/>
                  </a:cubicBezTo>
                  <a:cubicBezTo>
                    <a:pt x="2392" y="10"/>
                    <a:pt x="2360" y="1"/>
                    <a:pt x="232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568268" y="2465682"/>
              <a:ext cx="194758" cy="201492"/>
            </a:xfrm>
            <a:custGeom>
              <a:avLst/>
              <a:gdLst/>
              <a:ahLst/>
              <a:cxnLst/>
              <a:rect l="l" t="t" r="r" b="b"/>
              <a:pathLst>
                <a:path w="4636" h="4796" extrusionOk="0">
                  <a:moveTo>
                    <a:pt x="187" y="0"/>
                  </a:moveTo>
                  <a:cubicBezTo>
                    <a:pt x="95" y="0"/>
                    <a:pt x="0" y="81"/>
                    <a:pt x="6" y="182"/>
                  </a:cubicBezTo>
                  <a:cubicBezTo>
                    <a:pt x="6" y="209"/>
                    <a:pt x="15" y="227"/>
                    <a:pt x="24" y="254"/>
                  </a:cubicBezTo>
                  <a:cubicBezTo>
                    <a:pt x="265" y="735"/>
                    <a:pt x="666" y="958"/>
                    <a:pt x="1130" y="1208"/>
                  </a:cubicBezTo>
                  <a:cubicBezTo>
                    <a:pt x="2058" y="1699"/>
                    <a:pt x="1023" y="2698"/>
                    <a:pt x="1291" y="3438"/>
                  </a:cubicBezTo>
                  <a:cubicBezTo>
                    <a:pt x="1460" y="3875"/>
                    <a:pt x="2165" y="3849"/>
                    <a:pt x="2245" y="4339"/>
                  </a:cubicBezTo>
                  <a:cubicBezTo>
                    <a:pt x="2304" y="4651"/>
                    <a:pt x="2411" y="4796"/>
                    <a:pt x="2701" y="4796"/>
                  </a:cubicBezTo>
                  <a:cubicBezTo>
                    <a:pt x="2718" y="4796"/>
                    <a:pt x="2735" y="4795"/>
                    <a:pt x="2754" y="4794"/>
                  </a:cubicBezTo>
                  <a:cubicBezTo>
                    <a:pt x="2974" y="4786"/>
                    <a:pt x="2985" y="4455"/>
                    <a:pt x="2780" y="4455"/>
                  </a:cubicBezTo>
                  <a:cubicBezTo>
                    <a:pt x="2777" y="4455"/>
                    <a:pt x="2774" y="4455"/>
                    <a:pt x="2772" y="4455"/>
                  </a:cubicBezTo>
                  <a:cubicBezTo>
                    <a:pt x="2770" y="4455"/>
                    <a:pt x="2768" y="4455"/>
                    <a:pt x="2766" y="4455"/>
                  </a:cubicBezTo>
                  <a:cubicBezTo>
                    <a:pt x="2531" y="4455"/>
                    <a:pt x="2556" y="3884"/>
                    <a:pt x="2352" y="3777"/>
                  </a:cubicBezTo>
                  <a:cubicBezTo>
                    <a:pt x="2183" y="3697"/>
                    <a:pt x="2013" y="3626"/>
                    <a:pt x="1853" y="3545"/>
                  </a:cubicBezTo>
                  <a:cubicBezTo>
                    <a:pt x="1639" y="3438"/>
                    <a:pt x="1567" y="3269"/>
                    <a:pt x="1558" y="3082"/>
                  </a:cubicBezTo>
                  <a:lnTo>
                    <a:pt x="1558" y="3082"/>
                  </a:lnTo>
                  <a:cubicBezTo>
                    <a:pt x="1715" y="3214"/>
                    <a:pt x="1893" y="3260"/>
                    <a:pt x="2087" y="3260"/>
                  </a:cubicBezTo>
                  <a:cubicBezTo>
                    <a:pt x="2246" y="3260"/>
                    <a:pt x="2416" y="3229"/>
                    <a:pt x="2593" y="3189"/>
                  </a:cubicBezTo>
                  <a:cubicBezTo>
                    <a:pt x="2704" y="3161"/>
                    <a:pt x="2805" y="3149"/>
                    <a:pt x="2901" y="3149"/>
                  </a:cubicBezTo>
                  <a:cubicBezTo>
                    <a:pt x="3154" y="3149"/>
                    <a:pt x="3372" y="3233"/>
                    <a:pt x="3637" y="3349"/>
                  </a:cubicBezTo>
                  <a:cubicBezTo>
                    <a:pt x="3688" y="3369"/>
                    <a:pt x="3741" y="3378"/>
                    <a:pt x="3794" y="3378"/>
                  </a:cubicBezTo>
                  <a:cubicBezTo>
                    <a:pt x="4029" y="3378"/>
                    <a:pt x="4278" y="3213"/>
                    <a:pt x="4467" y="3126"/>
                  </a:cubicBezTo>
                  <a:cubicBezTo>
                    <a:pt x="4635" y="3034"/>
                    <a:pt x="4533" y="2803"/>
                    <a:pt x="4377" y="2803"/>
                  </a:cubicBezTo>
                  <a:cubicBezTo>
                    <a:pt x="4351" y="2803"/>
                    <a:pt x="4324" y="2809"/>
                    <a:pt x="4297" y="2823"/>
                  </a:cubicBezTo>
                  <a:cubicBezTo>
                    <a:pt x="4134" y="2909"/>
                    <a:pt x="3981" y="2953"/>
                    <a:pt x="3824" y="2953"/>
                  </a:cubicBezTo>
                  <a:cubicBezTo>
                    <a:pt x="3671" y="2953"/>
                    <a:pt x="3514" y="2911"/>
                    <a:pt x="3343" y="2823"/>
                  </a:cubicBezTo>
                  <a:cubicBezTo>
                    <a:pt x="3325" y="2814"/>
                    <a:pt x="3298" y="2805"/>
                    <a:pt x="3271" y="2796"/>
                  </a:cubicBezTo>
                  <a:cubicBezTo>
                    <a:pt x="3316" y="2707"/>
                    <a:pt x="3343" y="2609"/>
                    <a:pt x="3316" y="2502"/>
                  </a:cubicBezTo>
                  <a:cubicBezTo>
                    <a:pt x="3271" y="2270"/>
                    <a:pt x="3075" y="2073"/>
                    <a:pt x="3057" y="1850"/>
                  </a:cubicBezTo>
                  <a:cubicBezTo>
                    <a:pt x="3039" y="1592"/>
                    <a:pt x="3378" y="1556"/>
                    <a:pt x="3557" y="1529"/>
                  </a:cubicBezTo>
                  <a:cubicBezTo>
                    <a:pt x="3753" y="1503"/>
                    <a:pt x="3958" y="1485"/>
                    <a:pt x="4136" y="1369"/>
                  </a:cubicBezTo>
                  <a:cubicBezTo>
                    <a:pt x="4285" y="1264"/>
                    <a:pt x="4198" y="1036"/>
                    <a:pt x="4056" y="1036"/>
                  </a:cubicBezTo>
                  <a:cubicBezTo>
                    <a:pt x="4028" y="1036"/>
                    <a:pt x="3998" y="1045"/>
                    <a:pt x="3967" y="1065"/>
                  </a:cubicBezTo>
                  <a:cubicBezTo>
                    <a:pt x="3637" y="1288"/>
                    <a:pt x="3137" y="1119"/>
                    <a:pt x="2861" y="1467"/>
                  </a:cubicBezTo>
                  <a:cubicBezTo>
                    <a:pt x="2727" y="1645"/>
                    <a:pt x="2691" y="1850"/>
                    <a:pt x="2754" y="2056"/>
                  </a:cubicBezTo>
                  <a:cubicBezTo>
                    <a:pt x="2834" y="2279"/>
                    <a:pt x="3111" y="2537"/>
                    <a:pt x="2879" y="2743"/>
                  </a:cubicBezTo>
                  <a:cubicBezTo>
                    <a:pt x="2870" y="2760"/>
                    <a:pt x="2861" y="2769"/>
                    <a:pt x="2852" y="2787"/>
                  </a:cubicBezTo>
                  <a:cubicBezTo>
                    <a:pt x="2632" y="2834"/>
                    <a:pt x="2356" y="2934"/>
                    <a:pt x="2116" y="2934"/>
                  </a:cubicBezTo>
                  <a:cubicBezTo>
                    <a:pt x="1947" y="2934"/>
                    <a:pt x="1795" y="2885"/>
                    <a:pt x="1692" y="2734"/>
                  </a:cubicBezTo>
                  <a:cubicBezTo>
                    <a:pt x="1674" y="2707"/>
                    <a:pt x="1656" y="2689"/>
                    <a:pt x="1630" y="2680"/>
                  </a:cubicBezTo>
                  <a:cubicBezTo>
                    <a:pt x="1701" y="2448"/>
                    <a:pt x="1808" y="2234"/>
                    <a:pt x="1853" y="2082"/>
                  </a:cubicBezTo>
                  <a:cubicBezTo>
                    <a:pt x="2192" y="1003"/>
                    <a:pt x="773" y="860"/>
                    <a:pt x="354" y="147"/>
                  </a:cubicBezTo>
                  <a:cubicBezTo>
                    <a:pt x="345" y="129"/>
                    <a:pt x="336" y="111"/>
                    <a:pt x="327" y="93"/>
                  </a:cubicBezTo>
                  <a:cubicBezTo>
                    <a:pt x="294" y="27"/>
                    <a:pt x="241" y="0"/>
                    <a:pt x="18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636326" y="2433207"/>
              <a:ext cx="118846" cy="37517"/>
            </a:xfrm>
            <a:custGeom>
              <a:avLst/>
              <a:gdLst/>
              <a:ahLst/>
              <a:cxnLst/>
              <a:rect l="l" t="t" r="r" b="b"/>
              <a:pathLst>
                <a:path w="2829" h="893" extrusionOk="0">
                  <a:moveTo>
                    <a:pt x="135" y="1"/>
                  </a:moveTo>
                  <a:cubicBezTo>
                    <a:pt x="45" y="1"/>
                    <a:pt x="1" y="72"/>
                    <a:pt x="1" y="152"/>
                  </a:cubicBezTo>
                  <a:cubicBezTo>
                    <a:pt x="1" y="242"/>
                    <a:pt x="54" y="322"/>
                    <a:pt x="152" y="340"/>
                  </a:cubicBezTo>
                  <a:cubicBezTo>
                    <a:pt x="304" y="357"/>
                    <a:pt x="474" y="625"/>
                    <a:pt x="590" y="723"/>
                  </a:cubicBezTo>
                  <a:cubicBezTo>
                    <a:pt x="741" y="839"/>
                    <a:pt x="937" y="893"/>
                    <a:pt x="1125" y="893"/>
                  </a:cubicBezTo>
                  <a:cubicBezTo>
                    <a:pt x="1339" y="893"/>
                    <a:pt x="1544" y="795"/>
                    <a:pt x="1731" y="705"/>
                  </a:cubicBezTo>
                  <a:cubicBezTo>
                    <a:pt x="1889" y="627"/>
                    <a:pt x="2008" y="565"/>
                    <a:pt x="2125" y="565"/>
                  </a:cubicBezTo>
                  <a:cubicBezTo>
                    <a:pt x="2233" y="565"/>
                    <a:pt x="2339" y="618"/>
                    <a:pt x="2472" y="759"/>
                  </a:cubicBezTo>
                  <a:cubicBezTo>
                    <a:pt x="2506" y="797"/>
                    <a:pt x="2546" y="813"/>
                    <a:pt x="2585" y="813"/>
                  </a:cubicBezTo>
                  <a:cubicBezTo>
                    <a:pt x="2711" y="813"/>
                    <a:pt x="2828" y="647"/>
                    <a:pt x="2713" y="518"/>
                  </a:cubicBezTo>
                  <a:cubicBezTo>
                    <a:pt x="2525" y="310"/>
                    <a:pt x="2346" y="217"/>
                    <a:pt x="2147" y="217"/>
                  </a:cubicBezTo>
                  <a:cubicBezTo>
                    <a:pt x="1997" y="217"/>
                    <a:pt x="1836" y="270"/>
                    <a:pt x="1651" y="366"/>
                  </a:cubicBezTo>
                  <a:cubicBezTo>
                    <a:pt x="1459" y="463"/>
                    <a:pt x="1283" y="530"/>
                    <a:pt x="1114" y="530"/>
                  </a:cubicBezTo>
                  <a:cubicBezTo>
                    <a:pt x="954" y="530"/>
                    <a:pt x="799" y="469"/>
                    <a:pt x="643" y="313"/>
                  </a:cubicBezTo>
                  <a:cubicBezTo>
                    <a:pt x="474" y="152"/>
                    <a:pt x="411" y="27"/>
                    <a:pt x="1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83784" y="2136727"/>
              <a:ext cx="120737" cy="129272"/>
            </a:xfrm>
            <a:custGeom>
              <a:avLst/>
              <a:gdLst/>
              <a:ahLst/>
              <a:cxnLst/>
              <a:rect l="l" t="t" r="r" b="b"/>
              <a:pathLst>
                <a:path w="2874" h="3077" extrusionOk="0">
                  <a:moveTo>
                    <a:pt x="1819" y="1"/>
                  </a:moveTo>
                  <a:cubicBezTo>
                    <a:pt x="1697" y="1"/>
                    <a:pt x="1586" y="168"/>
                    <a:pt x="1687" y="296"/>
                  </a:cubicBezTo>
                  <a:cubicBezTo>
                    <a:pt x="1892" y="563"/>
                    <a:pt x="1767" y="563"/>
                    <a:pt x="1526" y="670"/>
                  </a:cubicBezTo>
                  <a:cubicBezTo>
                    <a:pt x="1384" y="742"/>
                    <a:pt x="1268" y="840"/>
                    <a:pt x="1196" y="982"/>
                  </a:cubicBezTo>
                  <a:cubicBezTo>
                    <a:pt x="1152" y="1072"/>
                    <a:pt x="1134" y="1161"/>
                    <a:pt x="1143" y="1250"/>
                  </a:cubicBezTo>
                  <a:cubicBezTo>
                    <a:pt x="866" y="1090"/>
                    <a:pt x="492" y="831"/>
                    <a:pt x="670" y="572"/>
                  </a:cubicBezTo>
                  <a:cubicBezTo>
                    <a:pt x="758" y="446"/>
                    <a:pt x="641" y="320"/>
                    <a:pt x="521" y="320"/>
                  </a:cubicBezTo>
                  <a:cubicBezTo>
                    <a:pt x="471" y="320"/>
                    <a:pt x="421" y="341"/>
                    <a:pt x="384" y="394"/>
                  </a:cubicBezTo>
                  <a:cubicBezTo>
                    <a:pt x="1" y="938"/>
                    <a:pt x="732" y="1429"/>
                    <a:pt x="1161" y="1634"/>
                  </a:cubicBezTo>
                  <a:cubicBezTo>
                    <a:pt x="1190" y="1648"/>
                    <a:pt x="1217" y="1655"/>
                    <a:pt x="1242" y="1655"/>
                  </a:cubicBezTo>
                  <a:cubicBezTo>
                    <a:pt x="1263" y="1655"/>
                    <a:pt x="1283" y="1651"/>
                    <a:pt x="1303" y="1643"/>
                  </a:cubicBezTo>
                  <a:cubicBezTo>
                    <a:pt x="1455" y="1883"/>
                    <a:pt x="1642" y="2115"/>
                    <a:pt x="1509" y="2356"/>
                  </a:cubicBezTo>
                  <a:cubicBezTo>
                    <a:pt x="1491" y="2374"/>
                    <a:pt x="1491" y="2401"/>
                    <a:pt x="1482" y="2419"/>
                  </a:cubicBezTo>
                  <a:cubicBezTo>
                    <a:pt x="1377" y="2596"/>
                    <a:pt x="1244" y="2736"/>
                    <a:pt x="951" y="2736"/>
                  </a:cubicBezTo>
                  <a:cubicBezTo>
                    <a:pt x="919" y="2736"/>
                    <a:pt x="885" y="2735"/>
                    <a:pt x="848" y="2731"/>
                  </a:cubicBezTo>
                  <a:cubicBezTo>
                    <a:pt x="843" y="2731"/>
                    <a:pt x="837" y="2730"/>
                    <a:pt x="832" y="2730"/>
                  </a:cubicBezTo>
                  <a:cubicBezTo>
                    <a:pt x="625" y="2730"/>
                    <a:pt x="622" y="3053"/>
                    <a:pt x="831" y="3070"/>
                  </a:cubicBezTo>
                  <a:cubicBezTo>
                    <a:pt x="880" y="3074"/>
                    <a:pt x="929" y="3076"/>
                    <a:pt x="976" y="3076"/>
                  </a:cubicBezTo>
                  <a:cubicBezTo>
                    <a:pt x="1243" y="3076"/>
                    <a:pt x="1472" y="3006"/>
                    <a:pt x="1669" y="2793"/>
                  </a:cubicBezTo>
                  <a:cubicBezTo>
                    <a:pt x="1811" y="2636"/>
                    <a:pt x="2028" y="1990"/>
                    <a:pt x="2321" y="1990"/>
                  </a:cubicBezTo>
                  <a:cubicBezTo>
                    <a:pt x="2377" y="1990"/>
                    <a:pt x="2437" y="2015"/>
                    <a:pt x="2499" y="2071"/>
                  </a:cubicBezTo>
                  <a:cubicBezTo>
                    <a:pt x="2536" y="2102"/>
                    <a:pt x="2577" y="2115"/>
                    <a:pt x="2616" y="2115"/>
                  </a:cubicBezTo>
                  <a:cubicBezTo>
                    <a:pt x="2755" y="2115"/>
                    <a:pt x="2874" y="1948"/>
                    <a:pt x="2749" y="1830"/>
                  </a:cubicBezTo>
                  <a:cubicBezTo>
                    <a:pt x="2615" y="1710"/>
                    <a:pt x="2478" y="1654"/>
                    <a:pt x="2340" y="1654"/>
                  </a:cubicBezTo>
                  <a:cubicBezTo>
                    <a:pt x="2191" y="1654"/>
                    <a:pt x="2040" y="1719"/>
                    <a:pt x="1892" y="1839"/>
                  </a:cubicBezTo>
                  <a:cubicBezTo>
                    <a:pt x="1865" y="1857"/>
                    <a:pt x="1848" y="1875"/>
                    <a:pt x="1830" y="1892"/>
                  </a:cubicBezTo>
                  <a:cubicBezTo>
                    <a:pt x="1821" y="1866"/>
                    <a:pt x="1803" y="1848"/>
                    <a:pt x="1794" y="1821"/>
                  </a:cubicBezTo>
                  <a:cubicBezTo>
                    <a:pt x="1633" y="1500"/>
                    <a:pt x="1268" y="1170"/>
                    <a:pt x="1749" y="947"/>
                  </a:cubicBezTo>
                  <a:cubicBezTo>
                    <a:pt x="2204" y="733"/>
                    <a:pt x="2258" y="474"/>
                    <a:pt x="1937" y="64"/>
                  </a:cubicBezTo>
                  <a:cubicBezTo>
                    <a:pt x="1901" y="19"/>
                    <a:pt x="1860" y="1"/>
                    <a:pt x="181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144253" y="2032663"/>
              <a:ext cx="669387" cy="755721"/>
            </a:xfrm>
            <a:custGeom>
              <a:avLst/>
              <a:gdLst/>
              <a:ahLst/>
              <a:cxnLst/>
              <a:rect l="l" t="t" r="r" b="b"/>
              <a:pathLst>
                <a:path w="15934" h="17988" extrusionOk="0">
                  <a:moveTo>
                    <a:pt x="5632" y="361"/>
                  </a:moveTo>
                  <a:cubicBezTo>
                    <a:pt x="5778" y="361"/>
                    <a:pt x="5905" y="440"/>
                    <a:pt x="5995" y="658"/>
                  </a:cubicBezTo>
                  <a:cubicBezTo>
                    <a:pt x="5665" y="756"/>
                    <a:pt x="5353" y="908"/>
                    <a:pt x="5023" y="1006"/>
                  </a:cubicBezTo>
                  <a:cubicBezTo>
                    <a:pt x="4969" y="908"/>
                    <a:pt x="4898" y="819"/>
                    <a:pt x="4827" y="747"/>
                  </a:cubicBezTo>
                  <a:cubicBezTo>
                    <a:pt x="5094" y="580"/>
                    <a:pt x="5389" y="361"/>
                    <a:pt x="5632" y="361"/>
                  </a:cubicBezTo>
                  <a:close/>
                  <a:moveTo>
                    <a:pt x="6102" y="979"/>
                  </a:moveTo>
                  <a:cubicBezTo>
                    <a:pt x="6138" y="1131"/>
                    <a:pt x="6174" y="1283"/>
                    <a:pt x="6209" y="1434"/>
                  </a:cubicBezTo>
                  <a:cubicBezTo>
                    <a:pt x="6058" y="1470"/>
                    <a:pt x="5915" y="1533"/>
                    <a:pt x="5772" y="1577"/>
                  </a:cubicBezTo>
                  <a:cubicBezTo>
                    <a:pt x="5662" y="1614"/>
                    <a:pt x="5527" y="1675"/>
                    <a:pt x="5403" y="1675"/>
                  </a:cubicBezTo>
                  <a:cubicBezTo>
                    <a:pt x="5377" y="1675"/>
                    <a:pt x="5351" y="1673"/>
                    <a:pt x="5326" y="1666"/>
                  </a:cubicBezTo>
                  <a:lnTo>
                    <a:pt x="5317" y="1666"/>
                  </a:lnTo>
                  <a:cubicBezTo>
                    <a:pt x="5273" y="1541"/>
                    <a:pt x="5237" y="1425"/>
                    <a:pt x="5184" y="1318"/>
                  </a:cubicBezTo>
                  <a:cubicBezTo>
                    <a:pt x="5496" y="1211"/>
                    <a:pt x="5790" y="1078"/>
                    <a:pt x="6102" y="979"/>
                  </a:cubicBezTo>
                  <a:close/>
                  <a:moveTo>
                    <a:pt x="6272" y="1773"/>
                  </a:moveTo>
                  <a:cubicBezTo>
                    <a:pt x="6299" y="1907"/>
                    <a:pt x="6317" y="2050"/>
                    <a:pt x="6334" y="2193"/>
                  </a:cubicBezTo>
                  <a:lnTo>
                    <a:pt x="6325" y="2193"/>
                  </a:lnTo>
                  <a:cubicBezTo>
                    <a:pt x="6076" y="2255"/>
                    <a:pt x="5781" y="2434"/>
                    <a:pt x="5514" y="2434"/>
                  </a:cubicBezTo>
                  <a:cubicBezTo>
                    <a:pt x="5487" y="2300"/>
                    <a:pt x="5451" y="2157"/>
                    <a:pt x="5415" y="2005"/>
                  </a:cubicBezTo>
                  <a:cubicBezTo>
                    <a:pt x="5701" y="2005"/>
                    <a:pt x="5995" y="1854"/>
                    <a:pt x="6272" y="1773"/>
                  </a:cubicBezTo>
                  <a:close/>
                  <a:moveTo>
                    <a:pt x="6370" y="2532"/>
                  </a:moveTo>
                  <a:cubicBezTo>
                    <a:pt x="6379" y="2630"/>
                    <a:pt x="6388" y="2719"/>
                    <a:pt x="6397" y="2808"/>
                  </a:cubicBezTo>
                  <a:cubicBezTo>
                    <a:pt x="6397" y="2862"/>
                    <a:pt x="6406" y="2915"/>
                    <a:pt x="6406" y="2960"/>
                  </a:cubicBezTo>
                  <a:cubicBezTo>
                    <a:pt x="6379" y="2958"/>
                    <a:pt x="6352" y="2957"/>
                    <a:pt x="6325" y="2957"/>
                  </a:cubicBezTo>
                  <a:cubicBezTo>
                    <a:pt x="6245" y="2957"/>
                    <a:pt x="6163" y="2967"/>
                    <a:pt x="6076" y="2987"/>
                  </a:cubicBezTo>
                  <a:cubicBezTo>
                    <a:pt x="5933" y="3031"/>
                    <a:pt x="5808" y="3103"/>
                    <a:pt x="5656" y="3103"/>
                  </a:cubicBezTo>
                  <a:cubicBezTo>
                    <a:pt x="5639" y="3013"/>
                    <a:pt x="5621" y="2915"/>
                    <a:pt x="5594" y="2826"/>
                  </a:cubicBezTo>
                  <a:cubicBezTo>
                    <a:pt x="5594" y="2808"/>
                    <a:pt x="5585" y="2781"/>
                    <a:pt x="5585" y="2764"/>
                  </a:cubicBezTo>
                  <a:cubicBezTo>
                    <a:pt x="5853" y="2737"/>
                    <a:pt x="6102" y="2603"/>
                    <a:pt x="6370" y="2532"/>
                  </a:cubicBezTo>
                  <a:close/>
                  <a:moveTo>
                    <a:pt x="6324" y="3287"/>
                  </a:moveTo>
                  <a:cubicBezTo>
                    <a:pt x="6339" y="3287"/>
                    <a:pt x="6355" y="3288"/>
                    <a:pt x="6370" y="3290"/>
                  </a:cubicBezTo>
                  <a:cubicBezTo>
                    <a:pt x="6383" y="3294"/>
                    <a:pt x="6395" y="3297"/>
                    <a:pt x="6405" y="3297"/>
                  </a:cubicBezTo>
                  <a:cubicBezTo>
                    <a:pt x="6415" y="3297"/>
                    <a:pt x="6424" y="3294"/>
                    <a:pt x="6432" y="3290"/>
                  </a:cubicBezTo>
                  <a:cubicBezTo>
                    <a:pt x="6441" y="3379"/>
                    <a:pt x="6450" y="3459"/>
                    <a:pt x="6459" y="3540"/>
                  </a:cubicBezTo>
                  <a:cubicBezTo>
                    <a:pt x="6227" y="3567"/>
                    <a:pt x="6022" y="3682"/>
                    <a:pt x="5790" y="3691"/>
                  </a:cubicBezTo>
                  <a:cubicBezTo>
                    <a:pt x="5772" y="3611"/>
                    <a:pt x="5754" y="3522"/>
                    <a:pt x="5737" y="3442"/>
                  </a:cubicBezTo>
                  <a:cubicBezTo>
                    <a:pt x="5808" y="3433"/>
                    <a:pt x="5888" y="3415"/>
                    <a:pt x="5960" y="3388"/>
                  </a:cubicBezTo>
                  <a:cubicBezTo>
                    <a:pt x="6071" y="3348"/>
                    <a:pt x="6197" y="3287"/>
                    <a:pt x="6324" y="3287"/>
                  </a:cubicBezTo>
                  <a:close/>
                  <a:moveTo>
                    <a:pt x="6504" y="3879"/>
                  </a:moveTo>
                  <a:cubicBezTo>
                    <a:pt x="6522" y="3977"/>
                    <a:pt x="6531" y="4066"/>
                    <a:pt x="6557" y="4155"/>
                  </a:cubicBezTo>
                  <a:cubicBezTo>
                    <a:pt x="6523" y="4150"/>
                    <a:pt x="6488" y="4147"/>
                    <a:pt x="6453" y="4147"/>
                  </a:cubicBezTo>
                  <a:cubicBezTo>
                    <a:pt x="6270" y="4147"/>
                    <a:pt x="6080" y="4216"/>
                    <a:pt x="5915" y="4253"/>
                  </a:cubicBezTo>
                  <a:cubicBezTo>
                    <a:pt x="5897" y="4182"/>
                    <a:pt x="5879" y="4102"/>
                    <a:pt x="5862" y="4021"/>
                  </a:cubicBezTo>
                  <a:cubicBezTo>
                    <a:pt x="6085" y="3995"/>
                    <a:pt x="6281" y="3888"/>
                    <a:pt x="6504" y="3879"/>
                  </a:cubicBezTo>
                  <a:close/>
                  <a:moveTo>
                    <a:pt x="6460" y="4479"/>
                  </a:moveTo>
                  <a:cubicBezTo>
                    <a:pt x="6487" y="4479"/>
                    <a:pt x="6511" y="4483"/>
                    <a:pt x="6531" y="4494"/>
                  </a:cubicBezTo>
                  <a:cubicBezTo>
                    <a:pt x="6563" y="4507"/>
                    <a:pt x="6591" y="4516"/>
                    <a:pt x="6614" y="4516"/>
                  </a:cubicBezTo>
                  <a:cubicBezTo>
                    <a:pt x="6623" y="4516"/>
                    <a:pt x="6631" y="4515"/>
                    <a:pt x="6638" y="4512"/>
                  </a:cubicBezTo>
                  <a:cubicBezTo>
                    <a:pt x="6682" y="4646"/>
                    <a:pt x="6727" y="4771"/>
                    <a:pt x="6771" y="4905"/>
                  </a:cubicBezTo>
                  <a:cubicBezTo>
                    <a:pt x="6700" y="4905"/>
                    <a:pt x="6620" y="4914"/>
                    <a:pt x="6540" y="4931"/>
                  </a:cubicBezTo>
                  <a:cubicBezTo>
                    <a:pt x="6370" y="4976"/>
                    <a:pt x="6227" y="5056"/>
                    <a:pt x="6049" y="5065"/>
                  </a:cubicBezTo>
                  <a:cubicBezTo>
                    <a:pt x="6022" y="4905"/>
                    <a:pt x="6004" y="4744"/>
                    <a:pt x="5978" y="4592"/>
                  </a:cubicBezTo>
                  <a:cubicBezTo>
                    <a:pt x="6085" y="4566"/>
                    <a:pt x="6183" y="4539"/>
                    <a:pt x="6290" y="4512"/>
                  </a:cubicBezTo>
                  <a:cubicBezTo>
                    <a:pt x="6333" y="4500"/>
                    <a:pt x="6401" y="4479"/>
                    <a:pt x="6460" y="4479"/>
                  </a:cubicBezTo>
                  <a:close/>
                  <a:moveTo>
                    <a:pt x="6932" y="5226"/>
                  </a:moveTo>
                  <a:cubicBezTo>
                    <a:pt x="6977" y="5324"/>
                    <a:pt x="7039" y="5413"/>
                    <a:pt x="7102" y="5502"/>
                  </a:cubicBezTo>
                  <a:cubicBezTo>
                    <a:pt x="6959" y="5529"/>
                    <a:pt x="6825" y="5556"/>
                    <a:pt x="6682" y="5583"/>
                  </a:cubicBezTo>
                  <a:cubicBezTo>
                    <a:pt x="6584" y="5600"/>
                    <a:pt x="6477" y="5618"/>
                    <a:pt x="6370" y="5636"/>
                  </a:cubicBezTo>
                  <a:cubicBezTo>
                    <a:pt x="6317" y="5645"/>
                    <a:pt x="6272" y="5645"/>
                    <a:pt x="6218" y="5654"/>
                  </a:cubicBezTo>
                  <a:lnTo>
                    <a:pt x="6192" y="5654"/>
                  </a:lnTo>
                  <a:cubicBezTo>
                    <a:pt x="6209" y="5663"/>
                    <a:pt x="6236" y="5672"/>
                    <a:pt x="6263" y="5699"/>
                  </a:cubicBezTo>
                  <a:cubicBezTo>
                    <a:pt x="6233" y="5668"/>
                    <a:pt x="6194" y="5654"/>
                    <a:pt x="6158" y="5654"/>
                  </a:cubicBezTo>
                  <a:cubicBezTo>
                    <a:pt x="6141" y="5654"/>
                    <a:pt x="6125" y="5657"/>
                    <a:pt x="6111" y="5663"/>
                  </a:cubicBezTo>
                  <a:cubicBezTo>
                    <a:pt x="6102" y="5574"/>
                    <a:pt x="6093" y="5485"/>
                    <a:pt x="6085" y="5395"/>
                  </a:cubicBezTo>
                  <a:cubicBezTo>
                    <a:pt x="6201" y="5395"/>
                    <a:pt x="6308" y="5369"/>
                    <a:pt x="6415" y="5333"/>
                  </a:cubicBezTo>
                  <a:cubicBezTo>
                    <a:pt x="6527" y="5301"/>
                    <a:pt x="6662" y="5232"/>
                    <a:pt x="6792" y="5232"/>
                  </a:cubicBezTo>
                  <a:cubicBezTo>
                    <a:pt x="6806" y="5232"/>
                    <a:pt x="6820" y="5233"/>
                    <a:pt x="6834" y="5235"/>
                  </a:cubicBezTo>
                  <a:cubicBezTo>
                    <a:pt x="6844" y="5237"/>
                    <a:pt x="6854" y="5238"/>
                    <a:pt x="6863" y="5238"/>
                  </a:cubicBezTo>
                  <a:cubicBezTo>
                    <a:pt x="6886" y="5238"/>
                    <a:pt x="6907" y="5232"/>
                    <a:pt x="6932" y="5226"/>
                  </a:cubicBezTo>
                  <a:close/>
                  <a:moveTo>
                    <a:pt x="7334" y="5788"/>
                  </a:moveTo>
                  <a:lnTo>
                    <a:pt x="7342" y="5797"/>
                  </a:lnTo>
                  <a:lnTo>
                    <a:pt x="7369" y="5824"/>
                  </a:lnTo>
                  <a:cubicBezTo>
                    <a:pt x="7378" y="5904"/>
                    <a:pt x="7378" y="5984"/>
                    <a:pt x="7387" y="6064"/>
                  </a:cubicBezTo>
                  <a:cubicBezTo>
                    <a:pt x="7156" y="6201"/>
                    <a:pt x="6868" y="6297"/>
                    <a:pt x="6601" y="6297"/>
                  </a:cubicBezTo>
                  <a:cubicBezTo>
                    <a:pt x="6590" y="6297"/>
                    <a:pt x="6578" y="6297"/>
                    <a:pt x="6566" y="6296"/>
                  </a:cubicBezTo>
                  <a:cubicBezTo>
                    <a:pt x="6559" y="6295"/>
                    <a:pt x="6552" y="6295"/>
                    <a:pt x="6545" y="6295"/>
                  </a:cubicBezTo>
                  <a:cubicBezTo>
                    <a:pt x="6486" y="6295"/>
                    <a:pt x="6448" y="6328"/>
                    <a:pt x="6424" y="6368"/>
                  </a:cubicBezTo>
                  <a:cubicBezTo>
                    <a:pt x="6334" y="6296"/>
                    <a:pt x="6236" y="6234"/>
                    <a:pt x="6129" y="6163"/>
                  </a:cubicBezTo>
                  <a:cubicBezTo>
                    <a:pt x="6129" y="6100"/>
                    <a:pt x="6129" y="6047"/>
                    <a:pt x="6129" y="5993"/>
                  </a:cubicBezTo>
                  <a:cubicBezTo>
                    <a:pt x="6155" y="5998"/>
                    <a:pt x="6183" y="6000"/>
                    <a:pt x="6213" y="6000"/>
                  </a:cubicBezTo>
                  <a:cubicBezTo>
                    <a:pt x="6336" y="6000"/>
                    <a:pt x="6482" y="5963"/>
                    <a:pt x="6575" y="5948"/>
                  </a:cubicBezTo>
                  <a:cubicBezTo>
                    <a:pt x="6807" y="5904"/>
                    <a:pt x="7048" y="5868"/>
                    <a:pt x="7280" y="5815"/>
                  </a:cubicBezTo>
                  <a:cubicBezTo>
                    <a:pt x="7298" y="5806"/>
                    <a:pt x="7316" y="5797"/>
                    <a:pt x="7334" y="5788"/>
                  </a:cubicBezTo>
                  <a:close/>
                  <a:moveTo>
                    <a:pt x="7396" y="6448"/>
                  </a:moveTo>
                  <a:cubicBezTo>
                    <a:pt x="7396" y="6484"/>
                    <a:pt x="7396" y="6528"/>
                    <a:pt x="7396" y="6573"/>
                  </a:cubicBezTo>
                  <a:cubicBezTo>
                    <a:pt x="7396" y="6662"/>
                    <a:pt x="7396" y="6751"/>
                    <a:pt x="7405" y="6841"/>
                  </a:cubicBezTo>
                  <a:lnTo>
                    <a:pt x="7387" y="6841"/>
                  </a:lnTo>
                  <a:cubicBezTo>
                    <a:pt x="7295" y="6881"/>
                    <a:pt x="7195" y="6890"/>
                    <a:pt x="7092" y="6890"/>
                  </a:cubicBezTo>
                  <a:cubicBezTo>
                    <a:pt x="7015" y="6890"/>
                    <a:pt x="6937" y="6885"/>
                    <a:pt x="6861" y="6885"/>
                  </a:cubicBezTo>
                  <a:cubicBezTo>
                    <a:pt x="6816" y="6805"/>
                    <a:pt x="6763" y="6716"/>
                    <a:pt x="6700" y="6635"/>
                  </a:cubicBezTo>
                  <a:cubicBezTo>
                    <a:pt x="6932" y="6617"/>
                    <a:pt x="7173" y="6546"/>
                    <a:pt x="7396" y="6448"/>
                  </a:cubicBezTo>
                  <a:close/>
                  <a:moveTo>
                    <a:pt x="7732" y="1334"/>
                  </a:moveTo>
                  <a:cubicBezTo>
                    <a:pt x="7741" y="1334"/>
                    <a:pt x="7751" y="1335"/>
                    <a:pt x="7762" y="1336"/>
                  </a:cubicBezTo>
                  <a:cubicBezTo>
                    <a:pt x="7794" y="1385"/>
                    <a:pt x="7847" y="1421"/>
                    <a:pt x="7904" y="1421"/>
                  </a:cubicBezTo>
                  <a:cubicBezTo>
                    <a:pt x="7939" y="1421"/>
                    <a:pt x="7977" y="1407"/>
                    <a:pt x="8012" y="1372"/>
                  </a:cubicBezTo>
                  <a:cubicBezTo>
                    <a:pt x="8031" y="1353"/>
                    <a:pt x="8068" y="1344"/>
                    <a:pt x="8119" y="1344"/>
                  </a:cubicBezTo>
                  <a:cubicBezTo>
                    <a:pt x="8163" y="1344"/>
                    <a:pt x="8217" y="1351"/>
                    <a:pt x="8279" y="1363"/>
                  </a:cubicBezTo>
                  <a:cubicBezTo>
                    <a:pt x="8752" y="1443"/>
                    <a:pt x="9689" y="1845"/>
                    <a:pt x="9796" y="1889"/>
                  </a:cubicBezTo>
                  <a:cubicBezTo>
                    <a:pt x="10447" y="2184"/>
                    <a:pt x="11063" y="2683"/>
                    <a:pt x="11562" y="3183"/>
                  </a:cubicBezTo>
                  <a:cubicBezTo>
                    <a:pt x="11990" y="3602"/>
                    <a:pt x="12294" y="4129"/>
                    <a:pt x="12650" y="4619"/>
                  </a:cubicBezTo>
                  <a:cubicBezTo>
                    <a:pt x="12713" y="4708"/>
                    <a:pt x="12784" y="4798"/>
                    <a:pt x="12847" y="4887"/>
                  </a:cubicBezTo>
                  <a:cubicBezTo>
                    <a:pt x="13462" y="5645"/>
                    <a:pt x="13623" y="6600"/>
                    <a:pt x="13980" y="7474"/>
                  </a:cubicBezTo>
                  <a:cubicBezTo>
                    <a:pt x="14337" y="8339"/>
                    <a:pt x="14747" y="9187"/>
                    <a:pt x="14961" y="10106"/>
                  </a:cubicBezTo>
                  <a:cubicBezTo>
                    <a:pt x="15139" y="10828"/>
                    <a:pt x="15122" y="11586"/>
                    <a:pt x="15282" y="12318"/>
                  </a:cubicBezTo>
                  <a:cubicBezTo>
                    <a:pt x="15470" y="13148"/>
                    <a:pt x="15755" y="13968"/>
                    <a:pt x="14943" y="14548"/>
                  </a:cubicBezTo>
                  <a:cubicBezTo>
                    <a:pt x="14649" y="14762"/>
                    <a:pt x="14408" y="15012"/>
                    <a:pt x="14105" y="15208"/>
                  </a:cubicBezTo>
                  <a:cubicBezTo>
                    <a:pt x="13763" y="15429"/>
                    <a:pt x="13405" y="15479"/>
                    <a:pt x="13038" y="15479"/>
                  </a:cubicBezTo>
                  <a:cubicBezTo>
                    <a:pt x="12811" y="15479"/>
                    <a:pt x="12580" y="15460"/>
                    <a:pt x="12347" y="15449"/>
                  </a:cubicBezTo>
                  <a:cubicBezTo>
                    <a:pt x="11339" y="15405"/>
                    <a:pt x="10634" y="15110"/>
                    <a:pt x="10081" y="14236"/>
                  </a:cubicBezTo>
                  <a:cubicBezTo>
                    <a:pt x="9707" y="13638"/>
                    <a:pt x="9555" y="12898"/>
                    <a:pt x="9412" y="12211"/>
                  </a:cubicBezTo>
                  <a:cubicBezTo>
                    <a:pt x="9064" y="10525"/>
                    <a:pt x="8261" y="9044"/>
                    <a:pt x="7815" y="7394"/>
                  </a:cubicBezTo>
                  <a:cubicBezTo>
                    <a:pt x="7717" y="7019"/>
                    <a:pt x="7717" y="6644"/>
                    <a:pt x="7735" y="6261"/>
                  </a:cubicBezTo>
                  <a:cubicBezTo>
                    <a:pt x="7744" y="5877"/>
                    <a:pt x="7771" y="5493"/>
                    <a:pt x="7717" y="5119"/>
                  </a:cubicBezTo>
                  <a:cubicBezTo>
                    <a:pt x="7673" y="4717"/>
                    <a:pt x="7592" y="4316"/>
                    <a:pt x="7539" y="3923"/>
                  </a:cubicBezTo>
                  <a:cubicBezTo>
                    <a:pt x="7512" y="3763"/>
                    <a:pt x="7396" y="2942"/>
                    <a:pt x="7405" y="2273"/>
                  </a:cubicBezTo>
                  <a:cubicBezTo>
                    <a:pt x="7405" y="1758"/>
                    <a:pt x="7487" y="1334"/>
                    <a:pt x="7732" y="1334"/>
                  </a:cubicBezTo>
                  <a:close/>
                  <a:moveTo>
                    <a:pt x="4093" y="2236"/>
                  </a:moveTo>
                  <a:cubicBezTo>
                    <a:pt x="4303" y="2236"/>
                    <a:pt x="4505" y="2401"/>
                    <a:pt x="4675" y="2844"/>
                  </a:cubicBezTo>
                  <a:cubicBezTo>
                    <a:pt x="4755" y="3049"/>
                    <a:pt x="4764" y="3281"/>
                    <a:pt x="4871" y="3477"/>
                  </a:cubicBezTo>
                  <a:cubicBezTo>
                    <a:pt x="5032" y="3798"/>
                    <a:pt x="5335" y="3968"/>
                    <a:pt x="5514" y="4262"/>
                  </a:cubicBezTo>
                  <a:cubicBezTo>
                    <a:pt x="5531" y="4298"/>
                    <a:pt x="5558" y="4316"/>
                    <a:pt x="5576" y="4325"/>
                  </a:cubicBezTo>
                  <a:cubicBezTo>
                    <a:pt x="5683" y="4860"/>
                    <a:pt x="5772" y="5404"/>
                    <a:pt x="5790" y="5931"/>
                  </a:cubicBezTo>
                  <a:cubicBezTo>
                    <a:pt x="5300" y="5574"/>
                    <a:pt x="4845" y="5163"/>
                    <a:pt x="5112" y="4655"/>
                  </a:cubicBezTo>
                  <a:cubicBezTo>
                    <a:pt x="5187" y="4524"/>
                    <a:pt x="5065" y="4397"/>
                    <a:pt x="4952" y="4397"/>
                  </a:cubicBezTo>
                  <a:cubicBezTo>
                    <a:pt x="4903" y="4397"/>
                    <a:pt x="4856" y="4420"/>
                    <a:pt x="4827" y="4476"/>
                  </a:cubicBezTo>
                  <a:cubicBezTo>
                    <a:pt x="4506" y="5074"/>
                    <a:pt x="4978" y="5788"/>
                    <a:pt x="5478" y="6118"/>
                  </a:cubicBezTo>
                  <a:cubicBezTo>
                    <a:pt x="5576" y="6189"/>
                    <a:pt x="5612" y="6261"/>
                    <a:pt x="5763" y="6323"/>
                  </a:cubicBezTo>
                  <a:lnTo>
                    <a:pt x="5763" y="6341"/>
                  </a:lnTo>
                  <a:cubicBezTo>
                    <a:pt x="5763" y="6451"/>
                    <a:pt x="5853" y="6508"/>
                    <a:pt x="5940" y="6508"/>
                  </a:cubicBezTo>
                  <a:cubicBezTo>
                    <a:pt x="5965" y="6508"/>
                    <a:pt x="5991" y="6503"/>
                    <a:pt x="6013" y="6493"/>
                  </a:cubicBezTo>
                  <a:cubicBezTo>
                    <a:pt x="6138" y="6582"/>
                    <a:pt x="6263" y="6680"/>
                    <a:pt x="6379" y="6787"/>
                  </a:cubicBezTo>
                  <a:cubicBezTo>
                    <a:pt x="6825" y="7197"/>
                    <a:pt x="6745" y="7768"/>
                    <a:pt x="6700" y="8304"/>
                  </a:cubicBezTo>
                  <a:cubicBezTo>
                    <a:pt x="6700" y="8339"/>
                    <a:pt x="6700" y="8384"/>
                    <a:pt x="6700" y="8420"/>
                  </a:cubicBezTo>
                  <a:cubicBezTo>
                    <a:pt x="6700" y="8696"/>
                    <a:pt x="6780" y="8982"/>
                    <a:pt x="6816" y="9249"/>
                  </a:cubicBezTo>
                  <a:cubicBezTo>
                    <a:pt x="6905" y="9856"/>
                    <a:pt x="6923" y="10462"/>
                    <a:pt x="6968" y="11078"/>
                  </a:cubicBezTo>
                  <a:cubicBezTo>
                    <a:pt x="7021" y="11810"/>
                    <a:pt x="7128" y="12532"/>
                    <a:pt x="7235" y="13255"/>
                  </a:cubicBezTo>
                  <a:cubicBezTo>
                    <a:pt x="7298" y="13728"/>
                    <a:pt x="7405" y="14209"/>
                    <a:pt x="7423" y="14682"/>
                  </a:cubicBezTo>
                  <a:cubicBezTo>
                    <a:pt x="7441" y="15226"/>
                    <a:pt x="7093" y="15619"/>
                    <a:pt x="6763" y="16011"/>
                  </a:cubicBezTo>
                  <a:cubicBezTo>
                    <a:pt x="6397" y="16448"/>
                    <a:pt x="5817" y="16912"/>
                    <a:pt x="5166" y="17225"/>
                  </a:cubicBezTo>
                  <a:cubicBezTo>
                    <a:pt x="4662" y="17472"/>
                    <a:pt x="4114" y="17631"/>
                    <a:pt x="3596" y="17631"/>
                  </a:cubicBezTo>
                  <a:cubicBezTo>
                    <a:pt x="3124" y="17631"/>
                    <a:pt x="2677" y="17499"/>
                    <a:pt x="2311" y="17180"/>
                  </a:cubicBezTo>
                  <a:cubicBezTo>
                    <a:pt x="1802" y="16743"/>
                    <a:pt x="1731" y="15690"/>
                    <a:pt x="1517" y="15084"/>
                  </a:cubicBezTo>
                  <a:cubicBezTo>
                    <a:pt x="1249" y="14370"/>
                    <a:pt x="937" y="13692"/>
                    <a:pt x="750" y="12942"/>
                  </a:cubicBezTo>
                  <a:cubicBezTo>
                    <a:pt x="554" y="12131"/>
                    <a:pt x="384" y="11328"/>
                    <a:pt x="384" y="10489"/>
                  </a:cubicBezTo>
                  <a:cubicBezTo>
                    <a:pt x="384" y="9642"/>
                    <a:pt x="687" y="8759"/>
                    <a:pt x="741" y="7893"/>
                  </a:cubicBezTo>
                  <a:cubicBezTo>
                    <a:pt x="848" y="6332"/>
                    <a:pt x="1892" y="4744"/>
                    <a:pt x="2793" y="3522"/>
                  </a:cubicBezTo>
                  <a:cubicBezTo>
                    <a:pt x="3056" y="3158"/>
                    <a:pt x="3597" y="2236"/>
                    <a:pt x="4093" y="2236"/>
                  </a:cubicBezTo>
                  <a:close/>
                  <a:moveTo>
                    <a:pt x="5739" y="0"/>
                  </a:moveTo>
                  <a:cubicBezTo>
                    <a:pt x="5389" y="0"/>
                    <a:pt x="4956" y="292"/>
                    <a:pt x="4532" y="524"/>
                  </a:cubicBezTo>
                  <a:cubicBezTo>
                    <a:pt x="4461" y="569"/>
                    <a:pt x="4434" y="632"/>
                    <a:pt x="4443" y="694"/>
                  </a:cubicBezTo>
                  <a:cubicBezTo>
                    <a:pt x="4407" y="765"/>
                    <a:pt x="4416" y="855"/>
                    <a:pt x="4497" y="917"/>
                  </a:cubicBezTo>
                  <a:cubicBezTo>
                    <a:pt x="4862" y="1158"/>
                    <a:pt x="5076" y="1970"/>
                    <a:pt x="5210" y="2603"/>
                  </a:cubicBezTo>
                  <a:cubicBezTo>
                    <a:pt x="5201" y="2639"/>
                    <a:pt x="5210" y="2665"/>
                    <a:pt x="5228" y="2692"/>
                  </a:cubicBezTo>
                  <a:cubicBezTo>
                    <a:pt x="5264" y="2880"/>
                    <a:pt x="5300" y="3049"/>
                    <a:pt x="5326" y="3174"/>
                  </a:cubicBezTo>
                  <a:cubicBezTo>
                    <a:pt x="5362" y="3335"/>
                    <a:pt x="5398" y="3495"/>
                    <a:pt x="5433" y="3656"/>
                  </a:cubicBezTo>
                  <a:cubicBezTo>
                    <a:pt x="5308" y="3522"/>
                    <a:pt x="5192" y="3379"/>
                    <a:pt x="5121" y="3156"/>
                  </a:cubicBezTo>
                  <a:cubicBezTo>
                    <a:pt x="5032" y="2897"/>
                    <a:pt x="4961" y="2639"/>
                    <a:pt x="4845" y="2389"/>
                  </a:cubicBezTo>
                  <a:cubicBezTo>
                    <a:pt x="4674" y="2018"/>
                    <a:pt x="4387" y="1851"/>
                    <a:pt x="4028" y="1851"/>
                  </a:cubicBezTo>
                  <a:cubicBezTo>
                    <a:pt x="3955" y="1851"/>
                    <a:pt x="3879" y="1858"/>
                    <a:pt x="3801" y="1872"/>
                  </a:cubicBezTo>
                  <a:cubicBezTo>
                    <a:pt x="3274" y="1970"/>
                    <a:pt x="2873" y="2781"/>
                    <a:pt x="2614" y="3174"/>
                  </a:cubicBezTo>
                  <a:cubicBezTo>
                    <a:pt x="2070" y="4013"/>
                    <a:pt x="1517" y="4780"/>
                    <a:pt x="1098" y="5699"/>
                  </a:cubicBezTo>
                  <a:cubicBezTo>
                    <a:pt x="777" y="6403"/>
                    <a:pt x="491" y="7108"/>
                    <a:pt x="402" y="7884"/>
                  </a:cubicBezTo>
                  <a:cubicBezTo>
                    <a:pt x="286" y="8928"/>
                    <a:pt x="0" y="9990"/>
                    <a:pt x="54" y="11042"/>
                  </a:cubicBezTo>
                  <a:cubicBezTo>
                    <a:pt x="152" y="12951"/>
                    <a:pt x="1026" y="14762"/>
                    <a:pt x="1606" y="16555"/>
                  </a:cubicBezTo>
                  <a:cubicBezTo>
                    <a:pt x="1932" y="17583"/>
                    <a:pt x="2688" y="17988"/>
                    <a:pt x="3563" y="17988"/>
                  </a:cubicBezTo>
                  <a:cubicBezTo>
                    <a:pt x="5272" y="17988"/>
                    <a:pt x="7434" y="16443"/>
                    <a:pt x="7735" y="14968"/>
                  </a:cubicBezTo>
                  <a:cubicBezTo>
                    <a:pt x="7788" y="14718"/>
                    <a:pt x="7788" y="14450"/>
                    <a:pt x="7771" y="14182"/>
                  </a:cubicBezTo>
                  <a:cubicBezTo>
                    <a:pt x="7717" y="13531"/>
                    <a:pt x="7512" y="12844"/>
                    <a:pt x="7432" y="12264"/>
                  </a:cubicBezTo>
                  <a:cubicBezTo>
                    <a:pt x="7289" y="11158"/>
                    <a:pt x="7271" y="10052"/>
                    <a:pt x="7110" y="8946"/>
                  </a:cubicBezTo>
                  <a:cubicBezTo>
                    <a:pt x="7110" y="8919"/>
                    <a:pt x="7102" y="8883"/>
                    <a:pt x="7102" y="8857"/>
                  </a:cubicBezTo>
                  <a:cubicBezTo>
                    <a:pt x="7012" y="8250"/>
                    <a:pt x="7128" y="7724"/>
                    <a:pt x="6995" y="7224"/>
                  </a:cubicBezTo>
                  <a:cubicBezTo>
                    <a:pt x="7146" y="7224"/>
                    <a:pt x="7298" y="7215"/>
                    <a:pt x="7441" y="7180"/>
                  </a:cubicBezTo>
                  <a:cubicBezTo>
                    <a:pt x="7548" y="7902"/>
                    <a:pt x="7833" y="8598"/>
                    <a:pt x="8101" y="9276"/>
                  </a:cubicBezTo>
                  <a:cubicBezTo>
                    <a:pt x="8565" y="10436"/>
                    <a:pt x="8904" y="11533"/>
                    <a:pt x="9180" y="12755"/>
                  </a:cubicBezTo>
                  <a:cubicBezTo>
                    <a:pt x="9368" y="13585"/>
                    <a:pt x="9671" y="14370"/>
                    <a:pt x="10242" y="15012"/>
                  </a:cubicBezTo>
                  <a:cubicBezTo>
                    <a:pt x="10786" y="15637"/>
                    <a:pt x="11562" y="15744"/>
                    <a:pt x="12338" y="15788"/>
                  </a:cubicBezTo>
                  <a:cubicBezTo>
                    <a:pt x="12549" y="15802"/>
                    <a:pt x="12754" y="15814"/>
                    <a:pt x="12954" y="15814"/>
                  </a:cubicBezTo>
                  <a:cubicBezTo>
                    <a:pt x="13522" y="15814"/>
                    <a:pt x="14047" y="15720"/>
                    <a:pt x="14542" y="15324"/>
                  </a:cubicBezTo>
                  <a:cubicBezTo>
                    <a:pt x="15122" y="14860"/>
                    <a:pt x="15755" y="14521"/>
                    <a:pt x="15844" y="13745"/>
                  </a:cubicBezTo>
                  <a:cubicBezTo>
                    <a:pt x="15933" y="12951"/>
                    <a:pt x="15559" y="12068"/>
                    <a:pt x="15470" y="11274"/>
                  </a:cubicBezTo>
                  <a:cubicBezTo>
                    <a:pt x="15345" y="10061"/>
                    <a:pt x="14997" y="9026"/>
                    <a:pt x="14533" y="7911"/>
                  </a:cubicBezTo>
                  <a:cubicBezTo>
                    <a:pt x="14114" y="6912"/>
                    <a:pt x="13873" y="5832"/>
                    <a:pt x="13302" y="4923"/>
                  </a:cubicBezTo>
                  <a:cubicBezTo>
                    <a:pt x="13007" y="4459"/>
                    <a:pt x="12677" y="3977"/>
                    <a:pt x="12320" y="3531"/>
                  </a:cubicBezTo>
                  <a:cubicBezTo>
                    <a:pt x="12053" y="3210"/>
                    <a:pt x="11767" y="2897"/>
                    <a:pt x="11464" y="2621"/>
                  </a:cubicBezTo>
                  <a:cubicBezTo>
                    <a:pt x="10955" y="2157"/>
                    <a:pt x="10358" y="1764"/>
                    <a:pt x="9715" y="1497"/>
                  </a:cubicBezTo>
                  <a:cubicBezTo>
                    <a:pt x="9546" y="1425"/>
                    <a:pt x="9385" y="1363"/>
                    <a:pt x="9216" y="1309"/>
                  </a:cubicBezTo>
                  <a:cubicBezTo>
                    <a:pt x="8950" y="1228"/>
                    <a:pt x="8488" y="1000"/>
                    <a:pt x="8130" y="1000"/>
                  </a:cubicBezTo>
                  <a:cubicBezTo>
                    <a:pt x="8055" y="1000"/>
                    <a:pt x="7985" y="1010"/>
                    <a:pt x="7922" y="1033"/>
                  </a:cubicBezTo>
                  <a:cubicBezTo>
                    <a:pt x="7913" y="1024"/>
                    <a:pt x="7904" y="1015"/>
                    <a:pt x="7887" y="1015"/>
                  </a:cubicBezTo>
                  <a:cubicBezTo>
                    <a:pt x="7819" y="998"/>
                    <a:pt x="7758" y="991"/>
                    <a:pt x="7701" y="991"/>
                  </a:cubicBezTo>
                  <a:cubicBezTo>
                    <a:pt x="7025" y="991"/>
                    <a:pt x="7049" y="2092"/>
                    <a:pt x="7066" y="2585"/>
                  </a:cubicBezTo>
                  <a:cubicBezTo>
                    <a:pt x="7075" y="2826"/>
                    <a:pt x="7093" y="3076"/>
                    <a:pt x="7110" y="3317"/>
                  </a:cubicBezTo>
                  <a:cubicBezTo>
                    <a:pt x="7164" y="3950"/>
                    <a:pt x="7253" y="4566"/>
                    <a:pt x="7316" y="5190"/>
                  </a:cubicBezTo>
                  <a:cubicBezTo>
                    <a:pt x="7325" y="5199"/>
                    <a:pt x="7325" y="5217"/>
                    <a:pt x="7325" y="5226"/>
                  </a:cubicBezTo>
                  <a:cubicBezTo>
                    <a:pt x="6861" y="4530"/>
                    <a:pt x="6798" y="3656"/>
                    <a:pt x="6736" y="2826"/>
                  </a:cubicBezTo>
                  <a:cubicBezTo>
                    <a:pt x="6682" y="2095"/>
                    <a:pt x="6548" y="1381"/>
                    <a:pt x="6361" y="676"/>
                  </a:cubicBezTo>
                  <a:cubicBezTo>
                    <a:pt x="6229" y="172"/>
                    <a:pt x="6008" y="0"/>
                    <a:pt x="573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234282" y="2337251"/>
              <a:ext cx="199716" cy="265519"/>
            </a:xfrm>
            <a:custGeom>
              <a:avLst/>
              <a:gdLst/>
              <a:ahLst/>
              <a:cxnLst/>
              <a:rect l="l" t="t" r="r" b="b"/>
              <a:pathLst>
                <a:path w="4754" h="6320" extrusionOk="0">
                  <a:moveTo>
                    <a:pt x="2336" y="813"/>
                  </a:moveTo>
                  <a:cubicBezTo>
                    <a:pt x="2521" y="859"/>
                    <a:pt x="2720" y="905"/>
                    <a:pt x="2921" y="905"/>
                  </a:cubicBezTo>
                  <a:cubicBezTo>
                    <a:pt x="2952" y="905"/>
                    <a:pt x="2983" y="904"/>
                    <a:pt x="3014" y="902"/>
                  </a:cubicBezTo>
                  <a:lnTo>
                    <a:pt x="3032" y="902"/>
                  </a:lnTo>
                  <a:cubicBezTo>
                    <a:pt x="2996" y="955"/>
                    <a:pt x="3005" y="1009"/>
                    <a:pt x="3023" y="1062"/>
                  </a:cubicBezTo>
                  <a:cubicBezTo>
                    <a:pt x="3023" y="1080"/>
                    <a:pt x="3023" y="1098"/>
                    <a:pt x="3023" y="1116"/>
                  </a:cubicBezTo>
                  <a:cubicBezTo>
                    <a:pt x="3005" y="1107"/>
                    <a:pt x="2978" y="1098"/>
                    <a:pt x="2960" y="1098"/>
                  </a:cubicBezTo>
                  <a:cubicBezTo>
                    <a:pt x="2898" y="1080"/>
                    <a:pt x="2835" y="1071"/>
                    <a:pt x="2782" y="1062"/>
                  </a:cubicBezTo>
                  <a:cubicBezTo>
                    <a:pt x="2719" y="1052"/>
                    <a:pt x="2657" y="1047"/>
                    <a:pt x="2596" y="1047"/>
                  </a:cubicBezTo>
                  <a:cubicBezTo>
                    <a:pt x="2503" y="1047"/>
                    <a:pt x="2413" y="1059"/>
                    <a:pt x="2327" y="1080"/>
                  </a:cubicBezTo>
                  <a:cubicBezTo>
                    <a:pt x="2318" y="1009"/>
                    <a:pt x="2318" y="911"/>
                    <a:pt x="2327" y="848"/>
                  </a:cubicBezTo>
                  <a:lnTo>
                    <a:pt x="2336" y="813"/>
                  </a:lnTo>
                  <a:close/>
                  <a:moveTo>
                    <a:pt x="1804" y="734"/>
                  </a:moveTo>
                  <a:cubicBezTo>
                    <a:pt x="1870" y="734"/>
                    <a:pt x="1937" y="740"/>
                    <a:pt x="2006" y="750"/>
                  </a:cubicBezTo>
                  <a:cubicBezTo>
                    <a:pt x="1979" y="893"/>
                    <a:pt x="1970" y="1036"/>
                    <a:pt x="1997" y="1178"/>
                  </a:cubicBezTo>
                  <a:cubicBezTo>
                    <a:pt x="1970" y="1187"/>
                    <a:pt x="1943" y="1205"/>
                    <a:pt x="1908" y="1214"/>
                  </a:cubicBezTo>
                  <a:cubicBezTo>
                    <a:pt x="1827" y="1250"/>
                    <a:pt x="1747" y="1294"/>
                    <a:pt x="1667" y="1330"/>
                  </a:cubicBezTo>
                  <a:cubicBezTo>
                    <a:pt x="1640" y="1357"/>
                    <a:pt x="1622" y="1375"/>
                    <a:pt x="1586" y="1393"/>
                  </a:cubicBezTo>
                  <a:lnTo>
                    <a:pt x="1604" y="1366"/>
                  </a:lnTo>
                  <a:lnTo>
                    <a:pt x="1470" y="804"/>
                  </a:lnTo>
                  <a:cubicBezTo>
                    <a:pt x="1578" y="753"/>
                    <a:pt x="1689" y="734"/>
                    <a:pt x="1804" y="734"/>
                  </a:cubicBezTo>
                  <a:close/>
                  <a:moveTo>
                    <a:pt x="1167" y="991"/>
                  </a:moveTo>
                  <a:lnTo>
                    <a:pt x="1274" y="1446"/>
                  </a:lnTo>
                  <a:cubicBezTo>
                    <a:pt x="1274" y="1473"/>
                    <a:pt x="1274" y="1491"/>
                    <a:pt x="1292" y="1509"/>
                  </a:cubicBezTo>
                  <a:cubicBezTo>
                    <a:pt x="1224" y="1522"/>
                    <a:pt x="1155" y="1529"/>
                    <a:pt x="1092" y="1529"/>
                  </a:cubicBezTo>
                  <a:cubicBezTo>
                    <a:pt x="816" y="1529"/>
                    <a:pt x="630" y="1400"/>
                    <a:pt x="891" y="1125"/>
                  </a:cubicBezTo>
                  <a:cubicBezTo>
                    <a:pt x="989" y="1080"/>
                    <a:pt x="1007" y="1062"/>
                    <a:pt x="1167" y="991"/>
                  </a:cubicBezTo>
                  <a:close/>
                  <a:moveTo>
                    <a:pt x="3835" y="420"/>
                  </a:moveTo>
                  <a:cubicBezTo>
                    <a:pt x="3906" y="545"/>
                    <a:pt x="3959" y="670"/>
                    <a:pt x="3986" y="804"/>
                  </a:cubicBezTo>
                  <a:cubicBezTo>
                    <a:pt x="4066" y="1143"/>
                    <a:pt x="4013" y="1509"/>
                    <a:pt x="4013" y="1883"/>
                  </a:cubicBezTo>
                  <a:lnTo>
                    <a:pt x="3995" y="1874"/>
                  </a:lnTo>
                  <a:cubicBezTo>
                    <a:pt x="3861" y="1848"/>
                    <a:pt x="3727" y="1830"/>
                    <a:pt x="3594" y="1821"/>
                  </a:cubicBezTo>
                  <a:cubicBezTo>
                    <a:pt x="3576" y="1821"/>
                    <a:pt x="3558" y="1821"/>
                    <a:pt x="3540" y="1830"/>
                  </a:cubicBezTo>
                  <a:cubicBezTo>
                    <a:pt x="3504" y="1660"/>
                    <a:pt x="3442" y="1500"/>
                    <a:pt x="3344" y="1366"/>
                  </a:cubicBezTo>
                  <a:cubicBezTo>
                    <a:pt x="3362" y="1268"/>
                    <a:pt x="3371" y="1161"/>
                    <a:pt x="3362" y="1062"/>
                  </a:cubicBezTo>
                  <a:cubicBezTo>
                    <a:pt x="3362" y="991"/>
                    <a:pt x="3353" y="920"/>
                    <a:pt x="3308" y="875"/>
                  </a:cubicBezTo>
                  <a:lnTo>
                    <a:pt x="3281" y="848"/>
                  </a:lnTo>
                  <a:cubicBezTo>
                    <a:pt x="3344" y="822"/>
                    <a:pt x="3406" y="795"/>
                    <a:pt x="3469" y="750"/>
                  </a:cubicBezTo>
                  <a:cubicBezTo>
                    <a:pt x="3611" y="670"/>
                    <a:pt x="3727" y="563"/>
                    <a:pt x="3835" y="420"/>
                  </a:cubicBezTo>
                  <a:close/>
                  <a:moveTo>
                    <a:pt x="3585" y="2160"/>
                  </a:moveTo>
                  <a:cubicBezTo>
                    <a:pt x="3692" y="2169"/>
                    <a:pt x="3799" y="2178"/>
                    <a:pt x="3897" y="2195"/>
                  </a:cubicBezTo>
                  <a:cubicBezTo>
                    <a:pt x="3915" y="2199"/>
                    <a:pt x="3934" y="2201"/>
                    <a:pt x="3952" y="2201"/>
                  </a:cubicBezTo>
                  <a:cubicBezTo>
                    <a:pt x="3977" y="2201"/>
                    <a:pt x="4001" y="2197"/>
                    <a:pt x="4022" y="2187"/>
                  </a:cubicBezTo>
                  <a:cubicBezTo>
                    <a:pt x="4031" y="2338"/>
                    <a:pt x="4049" y="2490"/>
                    <a:pt x="4075" y="2633"/>
                  </a:cubicBezTo>
                  <a:cubicBezTo>
                    <a:pt x="3906" y="2526"/>
                    <a:pt x="3710" y="2463"/>
                    <a:pt x="3540" y="2356"/>
                  </a:cubicBezTo>
                  <a:cubicBezTo>
                    <a:pt x="3558" y="2294"/>
                    <a:pt x="3567" y="2222"/>
                    <a:pt x="3567" y="2160"/>
                  </a:cubicBezTo>
                  <a:close/>
                  <a:moveTo>
                    <a:pt x="3397" y="2668"/>
                  </a:moveTo>
                  <a:cubicBezTo>
                    <a:pt x="3585" y="2775"/>
                    <a:pt x="3817" y="2838"/>
                    <a:pt x="3977" y="2989"/>
                  </a:cubicBezTo>
                  <a:cubicBezTo>
                    <a:pt x="4015" y="3027"/>
                    <a:pt x="4056" y="3042"/>
                    <a:pt x="4096" y="3042"/>
                  </a:cubicBezTo>
                  <a:cubicBezTo>
                    <a:pt x="4114" y="3042"/>
                    <a:pt x="4131" y="3039"/>
                    <a:pt x="4147" y="3034"/>
                  </a:cubicBezTo>
                  <a:cubicBezTo>
                    <a:pt x="4209" y="3337"/>
                    <a:pt x="4272" y="3641"/>
                    <a:pt x="4307" y="3944"/>
                  </a:cubicBezTo>
                  <a:cubicBezTo>
                    <a:pt x="3897" y="3632"/>
                    <a:pt x="3442" y="3284"/>
                    <a:pt x="3299" y="2802"/>
                  </a:cubicBezTo>
                  <a:lnTo>
                    <a:pt x="3299" y="2793"/>
                  </a:lnTo>
                  <a:cubicBezTo>
                    <a:pt x="3326" y="2757"/>
                    <a:pt x="3362" y="2713"/>
                    <a:pt x="3397" y="2668"/>
                  </a:cubicBezTo>
                  <a:close/>
                  <a:moveTo>
                    <a:pt x="2300" y="3739"/>
                  </a:moveTo>
                  <a:cubicBezTo>
                    <a:pt x="2452" y="3899"/>
                    <a:pt x="2568" y="4087"/>
                    <a:pt x="2702" y="4247"/>
                  </a:cubicBezTo>
                  <a:cubicBezTo>
                    <a:pt x="2684" y="4283"/>
                    <a:pt x="2657" y="4319"/>
                    <a:pt x="2630" y="4354"/>
                  </a:cubicBezTo>
                  <a:cubicBezTo>
                    <a:pt x="2594" y="4399"/>
                    <a:pt x="2559" y="4444"/>
                    <a:pt x="2532" y="4497"/>
                  </a:cubicBezTo>
                  <a:cubicBezTo>
                    <a:pt x="2445" y="4685"/>
                    <a:pt x="2248" y="4866"/>
                    <a:pt x="2107" y="4866"/>
                  </a:cubicBezTo>
                  <a:cubicBezTo>
                    <a:pt x="1988" y="4866"/>
                    <a:pt x="1909" y="4736"/>
                    <a:pt x="1970" y="4372"/>
                  </a:cubicBezTo>
                  <a:cubicBezTo>
                    <a:pt x="2015" y="4131"/>
                    <a:pt x="2148" y="3926"/>
                    <a:pt x="2300" y="3739"/>
                  </a:cubicBezTo>
                  <a:close/>
                  <a:moveTo>
                    <a:pt x="3032" y="3061"/>
                  </a:moveTo>
                  <a:cubicBezTo>
                    <a:pt x="3281" y="3623"/>
                    <a:pt x="3852" y="4006"/>
                    <a:pt x="4325" y="4390"/>
                  </a:cubicBezTo>
                  <a:cubicBezTo>
                    <a:pt x="4316" y="4551"/>
                    <a:pt x="4281" y="4720"/>
                    <a:pt x="4245" y="4881"/>
                  </a:cubicBezTo>
                  <a:cubicBezTo>
                    <a:pt x="4111" y="4827"/>
                    <a:pt x="3986" y="4747"/>
                    <a:pt x="3843" y="4711"/>
                  </a:cubicBezTo>
                  <a:cubicBezTo>
                    <a:pt x="3861" y="4381"/>
                    <a:pt x="3835" y="4060"/>
                    <a:pt x="3647" y="3899"/>
                  </a:cubicBezTo>
                  <a:cubicBezTo>
                    <a:pt x="3541" y="3810"/>
                    <a:pt x="3440" y="3774"/>
                    <a:pt x="3345" y="3774"/>
                  </a:cubicBezTo>
                  <a:cubicBezTo>
                    <a:pt x="3192" y="3774"/>
                    <a:pt x="3054" y="3868"/>
                    <a:pt x="2933" y="3989"/>
                  </a:cubicBezTo>
                  <a:cubicBezTo>
                    <a:pt x="2800" y="3828"/>
                    <a:pt x="2684" y="3650"/>
                    <a:pt x="2541" y="3498"/>
                  </a:cubicBezTo>
                  <a:cubicBezTo>
                    <a:pt x="2568" y="3471"/>
                    <a:pt x="2594" y="3444"/>
                    <a:pt x="2621" y="3418"/>
                  </a:cubicBezTo>
                  <a:cubicBezTo>
                    <a:pt x="2755" y="3293"/>
                    <a:pt x="2898" y="3177"/>
                    <a:pt x="3032" y="3061"/>
                  </a:cubicBezTo>
                  <a:close/>
                  <a:moveTo>
                    <a:pt x="3808" y="5059"/>
                  </a:moveTo>
                  <a:cubicBezTo>
                    <a:pt x="3933" y="5104"/>
                    <a:pt x="4049" y="5166"/>
                    <a:pt x="4174" y="5220"/>
                  </a:cubicBezTo>
                  <a:cubicBezTo>
                    <a:pt x="4147" y="5318"/>
                    <a:pt x="4129" y="5425"/>
                    <a:pt x="4102" y="5523"/>
                  </a:cubicBezTo>
                  <a:cubicBezTo>
                    <a:pt x="4054" y="5682"/>
                    <a:pt x="3947" y="5826"/>
                    <a:pt x="3865" y="5826"/>
                  </a:cubicBezTo>
                  <a:cubicBezTo>
                    <a:pt x="3810" y="5826"/>
                    <a:pt x="3767" y="5759"/>
                    <a:pt x="3763" y="5585"/>
                  </a:cubicBezTo>
                  <a:cubicBezTo>
                    <a:pt x="3763" y="5461"/>
                    <a:pt x="3790" y="5264"/>
                    <a:pt x="3808" y="5059"/>
                  </a:cubicBezTo>
                  <a:close/>
                  <a:moveTo>
                    <a:pt x="3863" y="1"/>
                  </a:moveTo>
                  <a:cubicBezTo>
                    <a:pt x="3792" y="1"/>
                    <a:pt x="3724" y="63"/>
                    <a:pt x="3701" y="144"/>
                  </a:cubicBezTo>
                  <a:cubicBezTo>
                    <a:pt x="3656" y="144"/>
                    <a:pt x="3603" y="161"/>
                    <a:pt x="3567" y="215"/>
                  </a:cubicBezTo>
                  <a:cubicBezTo>
                    <a:pt x="3346" y="505"/>
                    <a:pt x="3111" y="595"/>
                    <a:pt x="2868" y="595"/>
                  </a:cubicBezTo>
                  <a:cubicBezTo>
                    <a:pt x="2475" y="595"/>
                    <a:pt x="2062" y="362"/>
                    <a:pt x="1653" y="362"/>
                  </a:cubicBezTo>
                  <a:cubicBezTo>
                    <a:pt x="1598" y="362"/>
                    <a:pt x="1543" y="366"/>
                    <a:pt x="1488" y="376"/>
                  </a:cubicBezTo>
                  <a:cubicBezTo>
                    <a:pt x="1292" y="411"/>
                    <a:pt x="917" y="750"/>
                    <a:pt x="792" y="795"/>
                  </a:cubicBezTo>
                  <a:cubicBezTo>
                    <a:pt x="659" y="848"/>
                    <a:pt x="480" y="893"/>
                    <a:pt x="391" y="1009"/>
                  </a:cubicBezTo>
                  <a:cubicBezTo>
                    <a:pt x="0" y="1568"/>
                    <a:pt x="617" y="1817"/>
                    <a:pt x="1142" y="1817"/>
                  </a:cubicBezTo>
                  <a:cubicBezTo>
                    <a:pt x="1312" y="1817"/>
                    <a:pt x="1473" y="1791"/>
                    <a:pt x="1586" y="1740"/>
                  </a:cubicBezTo>
                  <a:cubicBezTo>
                    <a:pt x="1747" y="1669"/>
                    <a:pt x="1916" y="1589"/>
                    <a:pt x="2077" y="1509"/>
                  </a:cubicBezTo>
                  <a:cubicBezTo>
                    <a:pt x="2220" y="1455"/>
                    <a:pt x="2354" y="1419"/>
                    <a:pt x="2470" y="1401"/>
                  </a:cubicBezTo>
                  <a:cubicBezTo>
                    <a:pt x="2531" y="1392"/>
                    <a:pt x="2589" y="1388"/>
                    <a:pt x="2642" y="1388"/>
                  </a:cubicBezTo>
                  <a:cubicBezTo>
                    <a:pt x="3331" y="1388"/>
                    <a:pt x="3400" y="2097"/>
                    <a:pt x="2978" y="2659"/>
                  </a:cubicBezTo>
                  <a:cubicBezTo>
                    <a:pt x="2818" y="2856"/>
                    <a:pt x="2577" y="3007"/>
                    <a:pt x="2380" y="3177"/>
                  </a:cubicBezTo>
                  <a:cubicBezTo>
                    <a:pt x="2318" y="3230"/>
                    <a:pt x="2264" y="3284"/>
                    <a:pt x="2202" y="3346"/>
                  </a:cubicBezTo>
                  <a:cubicBezTo>
                    <a:pt x="2157" y="3364"/>
                    <a:pt x="2131" y="3400"/>
                    <a:pt x="2113" y="3444"/>
                  </a:cubicBezTo>
                  <a:cubicBezTo>
                    <a:pt x="1854" y="3739"/>
                    <a:pt x="1676" y="4078"/>
                    <a:pt x="1604" y="4479"/>
                  </a:cubicBezTo>
                  <a:cubicBezTo>
                    <a:pt x="1512" y="4956"/>
                    <a:pt x="1738" y="5214"/>
                    <a:pt x="2042" y="5214"/>
                  </a:cubicBezTo>
                  <a:cubicBezTo>
                    <a:pt x="2210" y="5214"/>
                    <a:pt x="2402" y="5135"/>
                    <a:pt x="2577" y="4970"/>
                  </a:cubicBezTo>
                  <a:cubicBezTo>
                    <a:pt x="2723" y="4830"/>
                    <a:pt x="3112" y="4195"/>
                    <a:pt x="3327" y="4195"/>
                  </a:cubicBezTo>
                  <a:cubicBezTo>
                    <a:pt x="3400" y="4195"/>
                    <a:pt x="3453" y="4268"/>
                    <a:pt x="3469" y="4461"/>
                  </a:cubicBezTo>
                  <a:cubicBezTo>
                    <a:pt x="3504" y="4916"/>
                    <a:pt x="3397" y="5371"/>
                    <a:pt x="3442" y="5826"/>
                  </a:cubicBezTo>
                  <a:cubicBezTo>
                    <a:pt x="3466" y="6083"/>
                    <a:pt x="3686" y="6320"/>
                    <a:pt x="3906" y="6320"/>
                  </a:cubicBezTo>
                  <a:cubicBezTo>
                    <a:pt x="4015" y="6320"/>
                    <a:pt x="4124" y="6262"/>
                    <a:pt x="4209" y="6121"/>
                  </a:cubicBezTo>
                  <a:cubicBezTo>
                    <a:pt x="4486" y="5666"/>
                    <a:pt x="4620" y="5041"/>
                    <a:pt x="4655" y="4461"/>
                  </a:cubicBezTo>
                  <a:cubicBezTo>
                    <a:pt x="4727" y="4399"/>
                    <a:pt x="4753" y="4301"/>
                    <a:pt x="4664" y="4229"/>
                  </a:cubicBezTo>
                  <a:lnTo>
                    <a:pt x="4664" y="4221"/>
                  </a:lnTo>
                  <a:cubicBezTo>
                    <a:pt x="4664" y="4113"/>
                    <a:pt x="4664" y="3997"/>
                    <a:pt x="4655" y="3890"/>
                  </a:cubicBezTo>
                  <a:cubicBezTo>
                    <a:pt x="4602" y="2989"/>
                    <a:pt x="4298" y="2187"/>
                    <a:pt x="4370" y="1268"/>
                  </a:cubicBezTo>
                  <a:cubicBezTo>
                    <a:pt x="4370" y="1170"/>
                    <a:pt x="4379" y="1089"/>
                    <a:pt x="4379" y="1009"/>
                  </a:cubicBezTo>
                  <a:cubicBezTo>
                    <a:pt x="4379" y="590"/>
                    <a:pt x="4289" y="447"/>
                    <a:pt x="3977" y="63"/>
                  </a:cubicBezTo>
                  <a:cubicBezTo>
                    <a:pt x="3943" y="19"/>
                    <a:pt x="3902" y="1"/>
                    <a:pt x="386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93153" y="2276669"/>
              <a:ext cx="156697" cy="160908"/>
            </a:xfrm>
            <a:custGeom>
              <a:avLst/>
              <a:gdLst/>
              <a:ahLst/>
              <a:cxnLst/>
              <a:rect l="l" t="t" r="r" b="b"/>
              <a:pathLst>
                <a:path w="3730" h="3830" extrusionOk="0">
                  <a:moveTo>
                    <a:pt x="3108" y="478"/>
                  </a:moveTo>
                  <a:cubicBezTo>
                    <a:pt x="3283" y="478"/>
                    <a:pt x="3388" y="635"/>
                    <a:pt x="3239" y="961"/>
                  </a:cubicBezTo>
                  <a:cubicBezTo>
                    <a:pt x="3150" y="934"/>
                    <a:pt x="3079" y="863"/>
                    <a:pt x="3016" y="792"/>
                  </a:cubicBezTo>
                  <a:cubicBezTo>
                    <a:pt x="2945" y="729"/>
                    <a:pt x="2882" y="658"/>
                    <a:pt x="2811" y="595"/>
                  </a:cubicBezTo>
                  <a:cubicBezTo>
                    <a:pt x="2913" y="518"/>
                    <a:pt x="3019" y="478"/>
                    <a:pt x="3108" y="478"/>
                  </a:cubicBezTo>
                  <a:close/>
                  <a:moveTo>
                    <a:pt x="2579" y="845"/>
                  </a:moveTo>
                  <a:cubicBezTo>
                    <a:pt x="2749" y="970"/>
                    <a:pt x="2865" y="1166"/>
                    <a:pt x="3052" y="1256"/>
                  </a:cubicBezTo>
                  <a:cubicBezTo>
                    <a:pt x="2963" y="1372"/>
                    <a:pt x="2865" y="1479"/>
                    <a:pt x="2784" y="1595"/>
                  </a:cubicBezTo>
                  <a:cubicBezTo>
                    <a:pt x="2766" y="1577"/>
                    <a:pt x="2758" y="1568"/>
                    <a:pt x="2749" y="1559"/>
                  </a:cubicBezTo>
                  <a:cubicBezTo>
                    <a:pt x="2552" y="1470"/>
                    <a:pt x="2392" y="1318"/>
                    <a:pt x="2204" y="1211"/>
                  </a:cubicBezTo>
                  <a:cubicBezTo>
                    <a:pt x="2231" y="1193"/>
                    <a:pt x="2267" y="1175"/>
                    <a:pt x="2294" y="1148"/>
                  </a:cubicBezTo>
                  <a:cubicBezTo>
                    <a:pt x="2410" y="1059"/>
                    <a:pt x="2490" y="952"/>
                    <a:pt x="2579" y="845"/>
                  </a:cubicBezTo>
                  <a:close/>
                  <a:moveTo>
                    <a:pt x="572" y="1184"/>
                  </a:moveTo>
                  <a:cubicBezTo>
                    <a:pt x="670" y="1229"/>
                    <a:pt x="768" y="1273"/>
                    <a:pt x="866" y="1309"/>
                  </a:cubicBezTo>
                  <a:cubicBezTo>
                    <a:pt x="857" y="1336"/>
                    <a:pt x="839" y="1363"/>
                    <a:pt x="839" y="1389"/>
                  </a:cubicBezTo>
                  <a:cubicBezTo>
                    <a:pt x="822" y="1603"/>
                    <a:pt x="768" y="1800"/>
                    <a:pt x="741" y="2005"/>
                  </a:cubicBezTo>
                  <a:cubicBezTo>
                    <a:pt x="420" y="1844"/>
                    <a:pt x="500" y="1487"/>
                    <a:pt x="572" y="1184"/>
                  </a:cubicBezTo>
                  <a:close/>
                  <a:moveTo>
                    <a:pt x="1178" y="1407"/>
                  </a:moveTo>
                  <a:cubicBezTo>
                    <a:pt x="1250" y="1416"/>
                    <a:pt x="1321" y="1434"/>
                    <a:pt x="1410" y="1434"/>
                  </a:cubicBezTo>
                  <a:lnTo>
                    <a:pt x="1517" y="1434"/>
                  </a:lnTo>
                  <a:lnTo>
                    <a:pt x="1509" y="1452"/>
                  </a:lnTo>
                  <a:cubicBezTo>
                    <a:pt x="1491" y="1737"/>
                    <a:pt x="1402" y="2014"/>
                    <a:pt x="1366" y="2299"/>
                  </a:cubicBezTo>
                  <a:cubicBezTo>
                    <a:pt x="1330" y="2273"/>
                    <a:pt x="1294" y="2246"/>
                    <a:pt x="1259" y="2228"/>
                  </a:cubicBezTo>
                  <a:cubicBezTo>
                    <a:pt x="1196" y="2192"/>
                    <a:pt x="1134" y="2165"/>
                    <a:pt x="1063" y="2130"/>
                  </a:cubicBezTo>
                  <a:cubicBezTo>
                    <a:pt x="1089" y="1889"/>
                    <a:pt x="1152" y="1648"/>
                    <a:pt x="1178" y="1407"/>
                  </a:cubicBezTo>
                  <a:close/>
                  <a:moveTo>
                    <a:pt x="1839" y="1372"/>
                  </a:moveTo>
                  <a:cubicBezTo>
                    <a:pt x="1856" y="1407"/>
                    <a:pt x="1892" y="1443"/>
                    <a:pt x="1937" y="1461"/>
                  </a:cubicBezTo>
                  <a:cubicBezTo>
                    <a:pt x="2178" y="1541"/>
                    <a:pt x="2347" y="1746"/>
                    <a:pt x="2570" y="1853"/>
                  </a:cubicBezTo>
                  <a:cubicBezTo>
                    <a:pt x="2588" y="1862"/>
                    <a:pt x="2606" y="1871"/>
                    <a:pt x="2633" y="1871"/>
                  </a:cubicBezTo>
                  <a:cubicBezTo>
                    <a:pt x="2606" y="1942"/>
                    <a:pt x="2606" y="2014"/>
                    <a:pt x="2615" y="2094"/>
                  </a:cubicBezTo>
                  <a:cubicBezTo>
                    <a:pt x="2294" y="2237"/>
                    <a:pt x="1964" y="2371"/>
                    <a:pt x="1660" y="2558"/>
                  </a:cubicBezTo>
                  <a:cubicBezTo>
                    <a:pt x="1678" y="2531"/>
                    <a:pt x="1696" y="2504"/>
                    <a:pt x="1696" y="2460"/>
                  </a:cubicBezTo>
                  <a:cubicBezTo>
                    <a:pt x="1705" y="2121"/>
                    <a:pt x="1830" y="1800"/>
                    <a:pt x="1848" y="1461"/>
                  </a:cubicBezTo>
                  <a:cubicBezTo>
                    <a:pt x="1848" y="1434"/>
                    <a:pt x="1839" y="1407"/>
                    <a:pt x="1830" y="1380"/>
                  </a:cubicBezTo>
                  <a:lnTo>
                    <a:pt x="1839" y="1372"/>
                  </a:lnTo>
                  <a:close/>
                  <a:moveTo>
                    <a:pt x="2722" y="2415"/>
                  </a:moveTo>
                  <a:cubicBezTo>
                    <a:pt x="2758" y="2496"/>
                    <a:pt x="2802" y="2576"/>
                    <a:pt x="2838" y="2647"/>
                  </a:cubicBezTo>
                  <a:lnTo>
                    <a:pt x="2856" y="2674"/>
                  </a:lnTo>
                  <a:cubicBezTo>
                    <a:pt x="2838" y="2674"/>
                    <a:pt x="2820" y="2674"/>
                    <a:pt x="2802" y="2683"/>
                  </a:cubicBezTo>
                  <a:cubicBezTo>
                    <a:pt x="2526" y="2799"/>
                    <a:pt x="2267" y="3013"/>
                    <a:pt x="1964" y="3013"/>
                  </a:cubicBezTo>
                  <a:cubicBezTo>
                    <a:pt x="1946" y="2995"/>
                    <a:pt x="1937" y="2977"/>
                    <a:pt x="1928" y="2959"/>
                  </a:cubicBezTo>
                  <a:cubicBezTo>
                    <a:pt x="1910" y="2915"/>
                    <a:pt x="1883" y="2879"/>
                    <a:pt x="1856" y="2835"/>
                  </a:cubicBezTo>
                  <a:cubicBezTo>
                    <a:pt x="2133" y="2674"/>
                    <a:pt x="2427" y="2549"/>
                    <a:pt x="2722" y="2415"/>
                  </a:cubicBezTo>
                  <a:close/>
                  <a:moveTo>
                    <a:pt x="2945" y="2995"/>
                  </a:moveTo>
                  <a:cubicBezTo>
                    <a:pt x="2954" y="3218"/>
                    <a:pt x="2820" y="3406"/>
                    <a:pt x="2526" y="3504"/>
                  </a:cubicBezTo>
                  <a:cubicBezTo>
                    <a:pt x="2495" y="3514"/>
                    <a:pt x="2465" y="3519"/>
                    <a:pt x="2437" y="3519"/>
                  </a:cubicBezTo>
                  <a:cubicBezTo>
                    <a:pt x="2318" y="3519"/>
                    <a:pt x="2221" y="3435"/>
                    <a:pt x="2142" y="3334"/>
                  </a:cubicBezTo>
                  <a:cubicBezTo>
                    <a:pt x="2427" y="3272"/>
                    <a:pt x="2677" y="3102"/>
                    <a:pt x="2945" y="2995"/>
                  </a:cubicBezTo>
                  <a:close/>
                  <a:moveTo>
                    <a:pt x="3123" y="0"/>
                  </a:moveTo>
                  <a:cubicBezTo>
                    <a:pt x="2904" y="0"/>
                    <a:pt x="2678" y="123"/>
                    <a:pt x="2534" y="283"/>
                  </a:cubicBezTo>
                  <a:cubicBezTo>
                    <a:pt x="2231" y="613"/>
                    <a:pt x="2169" y="917"/>
                    <a:pt x="1669" y="1068"/>
                  </a:cubicBezTo>
                  <a:cubicBezTo>
                    <a:pt x="1583" y="1094"/>
                    <a:pt x="1501" y="1105"/>
                    <a:pt x="1422" y="1105"/>
                  </a:cubicBezTo>
                  <a:cubicBezTo>
                    <a:pt x="1063" y="1105"/>
                    <a:pt x="771" y="876"/>
                    <a:pt x="420" y="774"/>
                  </a:cubicBezTo>
                  <a:cubicBezTo>
                    <a:pt x="402" y="768"/>
                    <a:pt x="385" y="766"/>
                    <a:pt x="369" y="766"/>
                  </a:cubicBezTo>
                  <a:cubicBezTo>
                    <a:pt x="226" y="766"/>
                    <a:pt x="162" y="963"/>
                    <a:pt x="251" y="1059"/>
                  </a:cubicBezTo>
                  <a:cubicBezTo>
                    <a:pt x="170" y="1398"/>
                    <a:pt x="1" y="2005"/>
                    <a:pt x="340" y="2183"/>
                  </a:cubicBezTo>
                  <a:cubicBezTo>
                    <a:pt x="625" y="2335"/>
                    <a:pt x="929" y="2433"/>
                    <a:pt x="1214" y="2594"/>
                  </a:cubicBezTo>
                  <a:cubicBezTo>
                    <a:pt x="1509" y="2772"/>
                    <a:pt x="1651" y="3182"/>
                    <a:pt x="1830" y="3468"/>
                  </a:cubicBezTo>
                  <a:cubicBezTo>
                    <a:pt x="1990" y="3721"/>
                    <a:pt x="2232" y="3830"/>
                    <a:pt x="2474" y="3830"/>
                  </a:cubicBezTo>
                  <a:cubicBezTo>
                    <a:pt x="2932" y="3830"/>
                    <a:pt x="3392" y="3440"/>
                    <a:pt x="3311" y="2897"/>
                  </a:cubicBezTo>
                  <a:cubicBezTo>
                    <a:pt x="3257" y="2567"/>
                    <a:pt x="2900" y="2281"/>
                    <a:pt x="2972" y="1925"/>
                  </a:cubicBezTo>
                  <a:cubicBezTo>
                    <a:pt x="3025" y="1657"/>
                    <a:pt x="3373" y="1372"/>
                    <a:pt x="3525" y="1148"/>
                  </a:cubicBezTo>
                  <a:cubicBezTo>
                    <a:pt x="3703" y="881"/>
                    <a:pt x="3730" y="408"/>
                    <a:pt x="3498" y="158"/>
                  </a:cubicBezTo>
                  <a:cubicBezTo>
                    <a:pt x="3389" y="46"/>
                    <a:pt x="3258" y="0"/>
                    <a:pt x="312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8"/>
          <p:cNvGrpSpPr/>
          <p:nvPr/>
        </p:nvGrpSpPr>
        <p:grpSpPr>
          <a:xfrm flipH="1">
            <a:off x="129687" y="1225645"/>
            <a:ext cx="525467" cy="520851"/>
            <a:chOff x="1609325" y="4271641"/>
            <a:chExt cx="400173" cy="396657"/>
          </a:xfrm>
        </p:grpSpPr>
        <p:sp>
          <p:nvSpPr>
            <p:cNvPr id="1525" name="Google Shape;1525;p18"/>
            <p:cNvSpPr/>
            <p:nvPr/>
          </p:nvSpPr>
          <p:spPr>
            <a:xfrm>
              <a:off x="1852202" y="4362996"/>
              <a:ext cx="91857" cy="29179"/>
            </a:xfrm>
            <a:custGeom>
              <a:avLst/>
              <a:gdLst/>
              <a:ahLst/>
              <a:cxnLst/>
              <a:rect l="l" t="t" r="r" b="b"/>
              <a:pathLst>
                <a:path w="1829" h="581" extrusionOk="0">
                  <a:moveTo>
                    <a:pt x="1573" y="0"/>
                  </a:moveTo>
                  <a:cubicBezTo>
                    <a:pt x="1067" y="0"/>
                    <a:pt x="494" y="181"/>
                    <a:pt x="0" y="356"/>
                  </a:cubicBezTo>
                  <a:cubicBezTo>
                    <a:pt x="18" y="437"/>
                    <a:pt x="45" y="508"/>
                    <a:pt x="80" y="579"/>
                  </a:cubicBezTo>
                  <a:cubicBezTo>
                    <a:pt x="98" y="580"/>
                    <a:pt x="116" y="580"/>
                    <a:pt x="133" y="580"/>
                  </a:cubicBezTo>
                  <a:cubicBezTo>
                    <a:pt x="707" y="580"/>
                    <a:pt x="1327" y="303"/>
                    <a:pt x="1829" y="17"/>
                  </a:cubicBezTo>
                  <a:cubicBezTo>
                    <a:pt x="1746" y="5"/>
                    <a:pt x="1660" y="0"/>
                    <a:pt x="157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1758185" y="4310463"/>
              <a:ext cx="229818" cy="320018"/>
            </a:xfrm>
            <a:custGeom>
              <a:avLst/>
              <a:gdLst/>
              <a:ahLst/>
              <a:cxnLst/>
              <a:rect l="l" t="t" r="r" b="b"/>
              <a:pathLst>
                <a:path w="4576" h="6372" extrusionOk="0">
                  <a:moveTo>
                    <a:pt x="657" y="1"/>
                  </a:moveTo>
                  <a:cubicBezTo>
                    <a:pt x="303" y="1"/>
                    <a:pt x="1" y="374"/>
                    <a:pt x="213" y="724"/>
                  </a:cubicBezTo>
                  <a:cubicBezTo>
                    <a:pt x="516" y="1197"/>
                    <a:pt x="766" y="1679"/>
                    <a:pt x="935" y="2223"/>
                  </a:cubicBezTo>
                  <a:cubicBezTo>
                    <a:pt x="995" y="2416"/>
                    <a:pt x="1190" y="2584"/>
                    <a:pt x="1397" y="2584"/>
                  </a:cubicBezTo>
                  <a:cubicBezTo>
                    <a:pt x="1439" y="2584"/>
                    <a:pt x="1482" y="2577"/>
                    <a:pt x="1524" y="2562"/>
                  </a:cubicBezTo>
                  <a:cubicBezTo>
                    <a:pt x="1979" y="2401"/>
                    <a:pt x="2407" y="2187"/>
                    <a:pt x="2862" y="2045"/>
                  </a:cubicBezTo>
                  <a:cubicBezTo>
                    <a:pt x="2987" y="2002"/>
                    <a:pt x="3118" y="1974"/>
                    <a:pt x="3250" y="1974"/>
                  </a:cubicBezTo>
                  <a:cubicBezTo>
                    <a:pt x="3364" y="1974"/>
                    <a:pt x="3477" y="1995"/>
                    <a:pt x="3585" y="2045"/>
                  </a:cubicBezTo>
                  <a:cubicBezTo>
                    <a:pt x="4085" y="2268"/>
                    <a:pt x="3469" y="2607"/>
                    <a:pt x="3255" y="2687"/>
                  </a:cubicBezTo>
                  <a:cubicBezTo>
                    <a:pt x="2764" y="2865"/>
                    <a:pt x="1988" y="2990"/>
                    <a:pt x="1658" y="3445"/>
                  </a:cubicBezTo>
                  <a:cubicBezTo>
                    <a:pt x="1628" y="3436"/>
                    <a:pt x="1598" y="3431"/>
                    <a:pt x="1567" y="3431"/>
                  </a:cubicBezTo>
                  <a:cubicBezTo>
                    <a:pt x="1398" y="3431"/>
                    <a:pt x="1239" y="3572"/>
                    <a:pt x="1292" y="3784"/>
                  </a:cubicBezTo>
                  <a:cubicBezTo>
                    <a:pt x="1471" y="4659"/>
                    <a:pt x="1810" y="5568"/>
                    <a:pt x="2229" y="6371"/>
                  </a:cubicBezTo>
                  <a:cubicBezTo>
                    <a:pt x="2283" y="6345"/>
                    <a:pt x="2345" y="6327"/>
                    <a:pt x="2398" y="6300"/>
                  </a:cubicBezTo>
                  <a:cubicBezTo>
                    <a:pt x="2782" y="6113"/>
                    <a:pt x="2898" y="5952"/>
                    <a:pt x="2720" y="5533"/>
                  </a:cubicBezTo>
                  <a:cubicBezTo>
                    <a:pt x="2532" y="5051"/>
                    <a:pt x="2256" y="4596"/>
                    <a:pt x="2140" y="4096"/>
                  </a:cubicBezTo>
                  <a:cubicBezTo>
                    <a:pt x="2131" y="4079"/>
                    <a:pt x="2122" y="4061"/>
                    <a:pt x="2113" y="4043"/>
                  </a:cubicBezTo>
                  <a:cubicBezTo>
                    <a:pt x="2122" y="4034"/>
                    <a:pt x="2122" y="4034"/>
                    <a:pt x="2131" y="4034"/>
                  </a:cubicBezTo>
                  <a:cubicBezTo>
                    <a:pt x="2113" y="3945"/>
                    <a:pt x="2095" y="3865"/>
                    <a:pt x="2095" y="3775"/>
                  </a:cubicBezTo>
                  <a:cubicBezTo>
                    <a:pt x="2083" y="3668"/>
                    <a:pt x="2159" y="3614"/>
                    <a:pt x="2243" y="3614"/>
                  </a:cubicBezTo>
                  <a:cubicBezTo>
                    <a:pt x="2278" y="3614"/>
                    <a:pt x="2314" y="3623"/>
                    <a:pt x="2345" y="3642"/>
                  </a:cubicBezTo>
                  <a:cubicBezTo>
                    <a:pt x="3085" y="3365"/>
                    <a:pt x="3799" y="3026"/>
                    <a:pt x="4575" y="2856"/>
                  </a:cubicBezTo>
                  <a:cubicBezTo>
                    <a:pt x="4352" y="2357"/>
                    <a:pt x="4138" y="1839"/>
                    <a:pt x="3888" y="1349"/>
                  </a:cubicBezTo>
                  <a:cubicBezTo>
                    <a:pt x="3334" y="1665"/>
                    <a:pt x="2650" y="1965"/>
                    <a:pt x="2007" y="1965"/>
                  </a:cubicBezTo>
                  <a:cubicBezTo>
                    <a:pt x="1998" y="1965"/>
                    <a:pt x="1989" y="1964"/>
                    <a:pt x="1979" y="1964"/>
                  </a:cubicBezTo>
                  <a:cubicBezTo>
                    <a:pt x="1944" y="1999"/>
                    <a:pt x="1895" y="2021"/>
                    <a:pt x="1847" y="2021"/>
                  </a:cubicBezTo>
                  <a:cubicBezTo>
                    <a:pt x="1796" y="2021"/>
                    <a:pt x="1748" y="1997"/>
                    <a:pt x="1720" y="1938"/>
                  </a:cubicBezTo>
                  <a:cubicBezTo>
                    <a:pt x="1551" y="1616"/>
                    <a:pt x="1524" y="1251"/>
                    <a:pt x="1435" y="903"/>
                  </a:cubicBezTo>
                  <a:cubicBezTo>
                    <a:pt x="1390" y="814"/>
                    <a:pt x="1346" y="715"/>
                    <a:pt x="1292" y="626"/>
                  </a:cubicBezTo>
                  <a:cubicBezTo>
                    <a:pt x="1301" y="582"/>
                    <a:pt x="1310" y="537"/>
                    <a:pt x="1310" y="501"/>
                  </a:cubicBezTo>
                  <a:cubicBezTo>
                    <a:pt x="1274" y="394"/>
                    <a:pt x="1239" y="287"/>
                    <a:pt x="1203" y="180"/>
                  </a:cubicBezTo>
                  <a:cubicBezTo>
                    <a:pt x="1158" y="127"/>
                    <a:pt x="1087" y="82"/>
                    <a:pt x="1007" y="64"/>
                  </a:cubicBezTo>
                  <a:cubicBezTo>
                    <a:pt x="927" y="46"/>
                    <a:pt x="846" y="29"/>
                    <a:pt x="757" y="11"/>
                  </a:cubicBezTo>
                  <a:cubicBezTo>
                    <a:pt x="723" y="4"/>
                    <a:pt x="690" y="1"/>
                    <a:pt x="6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1970477" y="4374145"/>
              <a:ext cx="26919" cy="57856"/>
            </a:xfrm>
            <a:custGeom>
              <a:avLst/>
              <a:gdLst/>
              <a:ahLst/>
              <a:cxnLst/>
              <a:rect l="l" t="t" r="r" b="b"/>
              <a:pathLst>
                <a:path w="536" h="1152" extrusionOk="0">
                  <a:moveTo>
                    <a:pt x="0" y="1"/>
                  </a:moveTo>
                  <a:cubicBezTo>
                    <a:pt x="188" y="375"/>
                    <a:pt x="357" y="768"/>
                    <a:pt x="527" y="1151"/>
                  </a:cubicBezTo>
                  <a:cubicBezTo>
                    <a:pt x="536" y="1044"/>
                    <a:pt x="536" y="937"/>
                    <a:pt x="509" y="821"/>
                  </a:cubicBezTo>
                  <a:cubicBezTo>
                    <a:pt x="411" y="420"/>
                    <a:pt x="232" y="16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1609325" y="4271641"/>
              <a:ext cx="400173" cy="396657"/>
            </a:xfrm>
            <a:custGeom>
              <a:avLst/>
              <a:gdLst/>
              <a:ahLst/>
              <a:cxnLst/>
              <a:rect l="l" t="t" r="r" b="b"/>
              <a:pathLst>
                <a:path w="7968" h="7898" extrusionOk="0">
                  <a:moveTo>
                    <a:pt x="3674" y="370"/>
                  </a:moveTo>
                  <a:cubicBezTo>
                    <a:pt x="3828" y="370"/>
                    <a:pt x="3921" y="455"/>
                    <a:pt x="4042" y="659"/>
                  </a:cubicBezTo>
                  <a:cubicBezTo>
                    <a:pt x="4096" y="748"/>
                    <a:pt x="4131" y="846"/>
                    <a:pt x="4167" y="953"/>
                  </a:cubicBezTo>
                  <a:cubicBezTo>
                    <a:pt x="4203" y="1060"/>
                    <a:pt x="4238" y="1167"/>
                    <a:pt x="4274" y="1274"/>
                  </a:cubicBezTo>
                  <a:cubicBezTo>
                    <a:pt x="4292" y="1319"/>
                    <a:pt x="4310" y="1372"/>
                    <a:pt x="4328" y="1417"/>
                  </a:cubicBezTo>
                  <a:cubicBezTo>
                    <a:pt x="4354" y="1506"/>
                    <a:pt x="4381" y="1595"/>
                    <a:pt x="4399" y="1676"/>
                  </a:cubicBezTo>
                  <a:cubicBezTo>
                    <a:pt x="4488" y="2024"/>
                    <a:pt x="4515" y="2389"/>
                    <a:pt x="4684" y="2711"/>
                  </a:cubicBezTo>
                  <a:cubicBezTo>
                    <a:pt x="4712" y="2770"/>
                    <a:pt x="4760" y="2794"/>
                    <a:pt x="4811" y="2794"/>
                  </a:cubicBezTo>
                  <a:cubicBezTo>
                    <a:pt x="4859" y="2794"/>
                    <a:pt x="4908" y="2772"/>
                    <a:pt x="4943" y="2737"/>
                  </a:cubicBezTo>
                  <a:cubicBezTo>
                    <a:pt x="4953" y="2737"/>
                    <a:pt x="4962" y="2738"/>
                    <a:pt x="4971" y="2738"/>
                  </a:cubicBezTo>
                  <a:cubicBezTo>
                    <a:pt x="5614" y="2738"/>
                    <a:pt x="6298" y="2438"/>
                    <a:pt x="6852" y="2122"/>
                  </a:cubicBezTo>
                  <a:cubicBezTo>
                    <a:pt x="7102" y="2612"/>
                    <a:pt x="7316" y="3130"/>
                    <a:pt x="7539" y="3629"/>
                  </a:cubicBezTo>
                  <a:cubicBezTo>
                    <a:pt x="6763" y="3799"/>
                    <a:pt x="6049" y="4138"/>
                    <a:pt x="5309" y="4415"/>
                  </a:cubicBezTo>
                  <a:cubicBezTo>
                    <a:pt x="5278" y="4396"/>
                    <a:pt x="5242" y="4387"/>
                    <a:pt x="5207" y="4387"/>
                  </a:cubicBezTo>
                  <a:cubicBezTo>
                    <a:pt x="5123" y="4387"/>
                    <a:pt x="5047" y="4441"/>
                    <a:pt x="5059" y="4548"/>
                  </a:cubicBezTo>
                  <a:cubicBezTo>
                    <a:pt x="5059" y="4638"/>
                    <a:pt x="5077" y="4718"/>
                    <a:pt x="5095" y="4807"/>
                  </a:cubicBezTo>
                  <a:cubicBezTo>
                    <a:pt x="5095" y="4825"/>
                    <a:pt x="5104" y="4843"/>
                    <a:pt x="5104" y="4869"/>
                  </a:cubicBezTo>
                  <a:cubicBezTo>
                    <a:pt x="5220" y="5369"/>
                    <a:pt x="5496" y="5824"/>
                    <a:pt x="5684" y="6306"/>
                  </a:cubicBezTo>
                  <a:cubicBezTo>
                    <a:pt x="5862" y="6725"/>
                    <a:pt x="5746" y="6886"/>
                    <a:pt x="5362" y="7073"/>
                  </a:cubicBezTo>
                  <a:cubicBezTo>
                    <a:pt x="5309" y="7100"/>
                    <a:pt x="5247" y="7118"/>
                    <a:pt x="5193" y="7144"/>
                  </a:cubicBezTo>
                  <a:cubicBezTo>
                    <a:pt x="4836" y="7305"/>
                    <a:pt x="4470" y="7421"/>
                    <a:pt x="4096" y="7519"/>
                  </a:cubicBezTo>
                  <a:cubicBezTo>
                    <a:pt x="3971" y="7100"/>
                    <a:pt x="3882" y="6680"/>
                    <a:pt x="3748" y="6261"/>
                  </a:cubicBezTo>
                  <a:cubicBezTo>
                    <a:pt x="3605" y="5833"/>
                    <a:pt x="3364" y="5449"/>
                    <a:pt x="3230" y="5012"/>
                  </a:cubicBezTo>
                  <a:cubicBezTo>
                    <a:pt x="3221" y="4968"/>
                    <a:pt x="3186" y="4932"/>
                    <a:pt x="3150" y="4914"/>
                  </a:cubicBezTo>
                  <a:cubicBezTo>
                    <a:pt x="3130" y="4867"/>
                    <a:pt x="3089" y="4830"/>
                    <a:pt x="3032" y="4830"/>
                  </a:cubicBezTo>
                  <a:cubicBezTo>
                    <a:pt x="3014" y="4830"/>
                    <a:pt x="2994" y="4834"/>
                    <a:pt x="2972" y="4843"/>
                  </a:cubicBezTo>
                  <a:cubicBezTo>
                    <a:pt x="2383" y="5057"/>
                    <a:pt x="1865" y="5405"/>
                    <a:pt x="1277" y="5601"/>
                  </a:cubicBezTo>
                  <a:cubicBezTo>
                    <a:pt x="1192" y="5628"/>
                    <a:pt x="1118" y="5640"/>
                    <a:pt x="1053" y="5640"/>
                  </a:cubicBezTo>
                  <a:cubicBezTo>
                    <a:pt x="690" y="5640"/>
                    <a:pt x="627" y="5251"/>
                    <a:pt x="634" y="4887"/>
                  </a:cubicBezTo>
                  <a:cubicBezTo>
                    <a:pt x="634" y="4548"/>
                    <a:pt x="438" y="4263"/>
                    <a:pt x="367" y="3942"/>
                  </a:cubicBezTo>
                  <a:cubicBezTo>
                    <a:pt x="1134" y="3728"/>
                    <a:pt x="1901" y="3549"/>
                    <a:pt x="2624" y="3228"/>
                  </a:cubicBezTo>
                  <a:cubicBezTo>
                    <a:pt x="2645" y="3235"/>
                    <a:pt x="2667" y="3239"/>
                    <a:pt x="2689" y="3239"/>
                  </a:cubicBezTo>
                  <a:cubicBezTo>
                    <a:pt x="2773" y="3239"/>
                    <a:pt x="2847" y="3183"/>
                    <a:pt x="2847" y="3076"/>
                  </a:cubicBezTo>
                  <a:cubicBezTo>
                    <a:pt x="2811" y="2497"/>
                    <a:pt x="2588" y="1988"/>
                    <a:pt x="2427" y="1444"/>
                  </a:cubicBezTo>
                  <a:cubicBezTo>
                    <a:pt x="2187" y="632"/>
                    <a:pt x="2874" y="578"/>
                    <a:pt x="3453" y="409"/>
                  </a:cubicBezTo>
                  <a:cubicBezTo>
                    <a:pt x="3540" y="383"/>
                    <a:pt x="3612" y="370"/>
                    <a:pt x="3674" y="370"/>
                  </a:cubicBezTo>
                  <a:close/>
                  <a:moveTo>
                    <a:pt x="3731" y="1"/>
                  </a:moveTo>
                  <a:cubicBezTo>
                    <a:pt x="3626" y="1"/>
                    <a:pt x="3506" y="26"/>
                    <a:pt x="3364" y="79"/>
                  </a:cubicBezTo>
                  <a:cubicBezTo>
                    <a:pt x="2963" y="222"/>
                    <a:pt x="2240" y="248"/>
                    <a:pt x="2080" y="757"/>
                  </a:cubicBezTo>
                  <a:cubicBezTo>
                    <a:pt x="1848" y="1462"/>
                    <a:pt x="2383" y="2211"/>
                    <a:pt x="2490" y="2925"/>
                  </a:cubicBezTo>
                  <a:lnTo>
                    <a:pt x="2472" y="2934"/>
                  </a:lnTo>
                  <a:cubicBezTo>
                    <a:pt x="1723" y="3264"/>
                    <a:pt x="920" y="3433"/>
                    <a:pt x="135" y="3647"/>
                  </a:cubicBezTo>
                  <a:cubicBezTo>
                    <a:pt x="63" y="3665"/>
                    <a:pt x="1" y="3737"/>
                    <a:pt x="10" y="3817"/>
                  </a:cubicBezTo>
                  <a:cubicBezTo>
                    <a:pt x="37" y="4058"/>
                    <a:pt x="108" y="4263"/>
                    <a:pt x="197" y="4495"/>
                  </a:cubicBezTo>
                  <a:cubicBezTo>
                    <a:pt x="304" y="4745"/>
                    <a:pt x="286" y="4994"/>
                    <a:pt x="295" y="5253"/>
                  </a:cubicBezTo>
                  <a:cubicBezTo>
                    <a:pt x="313" y="5539"/>
                    <a:pt x="438" y="5895"/>
                    <a:pt x="759" y="5967"/>
                  </a:cubicBezTo>
                  <a:cubicBezTo>
                    <a:pt x="842" y="5985"/>
                    <a:pt x="926" y="5993"/>
                    <a:pt x="1009" y="5993"/>
                  </a:cubicBezTo>
                  <a:cubicBezTo>
                    <a:pt x="1676" y="5993"/>
                    <a:pt x="2342" y="5471"/>
                    <a:pt x="2945" y="5217"/>
                  </a:cubicBezTo>
                  <a:cubicBezTo>
                    <a:pt x="3079" y="5601"/>
                    <a:pt x="3293" y="5958"/>
                    <a:pt x="3418" y="6350"/>
                  </a:cubicBezTo>
                  <a:cubicBezTo>
                    <a:pt x="3560" y="6823"/>
                    <a:pt x="3659" y="7305"/>
                    <a:pt x="3810" y="7769"/>
                  </a:cubicBezTo>
                  <a:cubicBezTo>
                    <a:pt x="3841" y="7846"/>
                    <a:pt x="3906" y="7897"/>
                    <a:pt x="3987" y="7897"/>
                  </a:cubicBezTo>
                  <a:cubicBezTo>
                    <a:pt x="3999" y="7897"/>
                    <a:pt x="4012" y="7896"/>
                    <a:pt x="4024" y="7894"/>
                  </a:cubicBezTo>
                  <a:cubicBezTo>
                    <a:pt x="4488" y="7778"/>
                    <a:pt x="4908" y="7608"/>
                    <a:pt x="5345" y="7439"/>
                  </a:cubicBezTo>
                  <a:cubicBezTo>
                    <a:pt x="5443" y="7403"/>
                    <a:pt x="5550" y="7358"/>
                    <a:pt x="5648" y="7323"/>
                  </a:cubicBezTo>
                  <a:cubicBezTo>
                    <a:pt x="5817" y="7269"/>
                    <a:pt x="6049" y="7144"/>
                    <a:pt x="6094" y="6957"/>
                  </a:cubicBezTo>
                  <a:cubicBezTo>
                    <a:pt x="6272" y="6181"/>
                    <a:pt x="5577" y="5476"/>
                    <a:pt x="5425" y="4736"/>
                  </a:cubicBezTo>
                  <a:cubicBezTo>
                    <a:pt x="5755" y="4611"/>
                    <a:pt x="6076" y="4477"/>
                    <a:pt x="6406" y="4343"/>
                  </a:cubicBezTo>
                  <a:cubicBezTo>
                    <a:pt x="6594" y="4272"/>
                    <a:pt x="6781" y="4209"/>
                    <a:pt x="6968" y="4138"/>
                  </a:cubicBezTo>
                  <a:cubicBezTo>
                    <a:pt x="7245" y="4049"/>
                    <a:pt x="7530" y="3968"/>
                    <a:pt x="7825" y="3924"/>
                  </a:cubicBezTo>
                  <a:cubicBezTo>
                    <a:pt x="7941" y="3897"/>
                    <a:pt x="7967" y="3763"/>
                    <a:pt x="7923" y="3674"/>
                  </a:cubicBezTo>
                  <a:cubicBezTo>
                    <a:pt x="7851" y="3513"/>
                    <a:pt x="7780" y="3353"/>
                    <a:pt x="7718" y="3192"/>
                  </a:cubicBezTo>
                  <a:cubicBezTo>
                    <a:pt x="7548" y="2809"/>
                    <a:pt x="7379" y="2416"/>
                    <a:pt x="7191" y="2042"/>
                  </a:cubicBezTo>
                  <a:cubicBezTo>
                    <a:pt x="7156" y="1961"/>
                    <a:pt x="7120" y="1881"/>
                    <a:pt x="7075" y="1801"/>
                  </a:cubicBezTo>
                  <a:cubicBezTo>
                    <a:pt x="7045" y="1747"/>
                    <a:pt x="6983" y="1717"/>
                    <a:pt x="6923" y="1717"/>
                  </a:cubicBezTo>
                  <a:cubicBezTo>
                    <a:pt x="6895" y="1717"/>
                    <a:pt x="6867" y="1724"/>
                    <a:pt x="6843" y="1738"/>
                  </a:cubicBezTo>
                  <a:cubicBezTo>
                    <a:pt x="6781" y="1774"/>
                    <a:pt x="6727" y="1810"/>
                    <a:pt x="6665" y="1836"/>
                  </a:cubicBezTo>
                  <a:cubicBezTo>
                    <a:pt x="6163" y="2122"/>
                    <a:pt x="5543" y="2399"/>
                    <a:pt x="4969" y="2399"/>
                  </a:cubicBezTo>
                  <a:cubicBezTo>
                    <a:pt x="4952" y="2399"/>
                    <a:pt x="4934" y="2399"/>
                    <a:pt x="4916" y="2398"/>
                  </a:cubicBezTo>
                  <a:cubicBezTo>
                    <a:pt x="4881" y="2327"/>
                    <a:pt x="4854" y="2256"/>
                    <a:pt x="4836" y="2175"/>
                  </a:cubicBezTo>
                  <a:cubicBezTo>
                    <a:pt x="4667" y="1667"/>
                    <a:pt x="4622" y="1105"/>
                    <a:pt x="4399" y="614"/>
                  </a:cubicBezTo>
                  <a:cubicBezTo>
                    <a:pt x="4207" y="216"/>
                    <a:pt x="4034" y="1"/>
                    <a:pt x="373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18"/>
          <p:cNvGrpSpPr/>
          <p:nvPr/>
        </p:nvGrpSpPr>
        <p:grpSpPr>
          <a:xfrm rot="5154529" flipH="1">
            <a:off x="8307357" y="4063405"/>
            <a:ext cx="726522" cy="796265"/>
            <a:chOff x="8299150" y="575962"/>
            <a:chExt cx="1240025" cy="1065538"/>
          </a:xfrm>
        </p:grpSpPr>
        <p:sp>
          <p:nvSpPr>
            <p:cNvPr id="1530" name="Google Shape;1530;p18"/>
            <p:cNvSpPr/>
            <p:nvPr/>
          </p:nvSpPr>
          <p:spPr>
            <a:xfrm>
              <a:off x="8671659" y="623707"/>
              <a:ext cx="180853" cy="310682"/>
            </a:xfrm>
            <a:custGeom>
              <a:avLst/>
              <a:gdLst/>
              <a:ahLst/>
              <a:cxnLst/>
              <a:rect l="l" t="t" r="r" b="b"/>
              <a:pathLst>
                <a:path w="1875" h="3221" extrusionOk="0">
                  <a:moveTo>
                    <a:pt x="1518" y="0"/>
                  </a:moveTo>
                  <a:cubicBezTo>
                    <a:pt x="1446" y="62"/>
                    <a:pt x="1366" y="116"/>
                    <a:pt x="1286" y="178"/>
                  </a:cubicBezTo>
                  <a:cubicBezTo>
                    <a:pt x="1428" y="687"/>
                    <a:pt x="813" y="1427"/>
                    <a:pt x="563" y="1838"/>
                  </a:cubicBezTo>
                  <a:cubicBezTo>
                    <a:pt x="358" y="2168"/>
                    <a:pt x="179" y="2525"/>
                    <a:pt x="1" y="2873"/>
                  </a:cubicBezTo>
                  <a:cubicBezTo>
                    <a:pt x="162" y="2989"/>
                    <a:pt x="313" y="3096"/>
                    <a:pt x="456" y="3221"/>
                  </a:cubicBezTo>
                  <a:cubicBezTo>
                    <a:pt x="527" y="3087"/>
                    <a:pt x="590" y="2962"/>
                    <a:pt x="661" y="2828"/>
                  </a:cubicBezTo>
                  <a:cubicBezTo>
                    <a:pt x="1009" y="2159"/>
                    <a:pt x="1232" y="1454"/>
                    <a:pt x="1535" y="776"/>
                  </a:cubicBezTo>
                  <a:cubicBezTo>
                    <a:pt x="1589" y="669"/>
                    <a:pt x="1634" y="562"/>
                    <a:pt x="1687" y="446"/>
                  </a:cubicBezTo>
                  <a:cubicBezTo>
                    <a:pt x="1874" y="18"/>
                    <a:pt x="1571" y="152"/>
                    <a:pt x="151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8427339" y="930820"/>
              <a:ext cx="241909" cy="171401"/>
            </a:xfrm>
            <a:custGeom>
              <a:avLst/>
              <a:gdLst/>
              <a:ahLst/>
              <a:cxnLst/>
              <a:rect l="l" t="t" r="r" b="b"/>
              <a:pathLst>
                <a:path w="2508" h="1777" extrusionOk="0">
                  <a:moveTo>
                    <a:pt x="188" y="1"/>
                  </a:moveTo>
                  <a:cubicBezTo>
                    <a:pt x="134" y="144"/>
                    <a:pt x="63" y="295"/>
                    <a:pt x="0" y="438"/>
                  </a:cubicBezTo>
                  <a:cubicBezTo>
                    <a:pt x="161" y="572"/>
                    <a:pt x="322" y="688"/>
                    <a:pt x="491" y="804"/>
                  </a:cubicBezTo>
                  <a:cubicBezTo>
                    <a:pt x="848" y="946"/>
                    <a:pt x="1187" y="1116"/>
                    <a:pt x="1481" y="1366"/>
                  </a:cubicBezTo>
                  <a:cubicBezTo>
                    <a:pt x="1669" y="1526"/>
                    <a:pt x="1874" y="1705"/>
                    <a:pt x="2106" y="1776"/>
                  </a:cubicBezTo>
                  <a:cubicBezTo>
                    <a:pt x="2240" y="1651"/>
                    <a:pt x="2373" y="1526"/>
                    <a:pt x="2507" y="1392"/>
                  </a:cubicBezTo>
                  <a:lnTo>
                    <a:pt x="2507" y="1348"/>
                  </a:lnTo>
                  <a:cubicBezTo>
                    <a:pt x="2097" y="1036"/>
                    <a:pt x="1758" y="697"/>
                    <a:pt x="1267" y="474"/>
                  </a:cubicBezTo>
                  <a:cubicBezTo>
                    <a:pt x="973" y="331"/>
                    <a:pt x="696" y="188"/>
                    <a:pt x="429" y="19"/>
                  </a:cubicBezTo>
                  <a:cubicBezTo>
                    <a:pt x="348" y="10"/>
                    <a:pt x="268" y="1"/>
                    <a:pt x="18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8497847" y="854235"/>
              <a:ext cx="203231" cy="170532"/>
            </a:xfrm>
            <a:custGeom>
              <a:avLst/>
              <a:gdLst/>
              <a:ahLst/>
              <a:cxnLst/>
              <a:rect l="l" t="t" r="r" b="b"/>
              <a:pathLst>
                <a:path w="2107" h="1768" extrusionOk="0">
                  <a:moveTo>
                    <a:pt x="269" y="1"/>
                  </a:moveTo>
                  <a:cubicBezTo>
                    <a:pt x="179" y="90"/>
                    <a:pt x="90" y="179"/>
                    <a:pt x="1" y="268"/>
                  </a:cubicBezTo>
                  <a:cubicBezTo>
                    <a:pt x="10" y="331"/>
                    <a:pt x="46" y="402"/>
                    <a:pt x="108" y="447"/>
                  </a:cubicBezTo>
                  <a:cubicBezTo>
                    <a:pt x="340" y="634"/>
                    <a:pt x="572" y="822"/>
                    <a:pt x="795" y="1018"/>
                  </a:cubicBezTo>
                  <a:cubicBezTo>
                    <a:pt x="938" y="1080"/>
                    <a:pt x="1080" y="1152"/>
                    <a:pt x="1214" y="1232"/>
                  </a:cubicBezTo>
                  <a:cubicBezTo>
                    <a:pt x="1455" y="1375"/>
                    <a:pt x="1660" y="1580"/>
                    <a:pt x="1865" y="1767"/>
                  </a:cubicBezTo>
                  <a:cubicBezTo>
                    <a:pt x="1937" y="1553"/>
                    <a:pt x="2017" y="1348"/>
                    <a:pt x="2106" y="1143"/>
                  </a:cubicBezTo>
                  <a:cubicBezTo>
                    <a:pt x="1553" y="679"/>
                    <a:pt x="947" y="286"/>
                    <a:pt x="26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8725867" y="975575"/>
              <a:ext cx="12153" cy="15626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37" y="1"/>
                  </a:moveTo>
                  <a:cubicBezTo>
                    <a:pt x="28" y="27"/>
                    <a:pt x="10" y="63"/>
                    <a:pt x="1" y="90"/>
                  </a:cubicBezTo>
                  <a:cubicBezTo>
                    <a:pt x="46" y="117"/>
                    <a:pt x="81" y="135"/>
                    <a:pt x="126" y="161"/>
                  </a:cubicBezTo>
                  <a:cubicBezTo>
                    <a:pt x="126" y="152"/>
                    <a:pt x="126" y="152"/>
                    <a:pt x="126" y="143"/>
                  </a:cubicBezTo>
                  <a:cubicBezTo>
                    <a:pt x="108" y="90"/>
                    <a:pt x="72" y="45"/>
                    <a:pt x="3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8833510" y="1054764"/>
              <a:ext cx="339039" cy="242777"/>
            </a:xfrm>
            <a:custGeom>
              <a:avLst/>
              <a:gdLst/>
              <a:ahLst/>
              <a:cxnLst/>
              <a:rect l="l" t="t" r="r" b="b"/>
              <a:pathLst>
                <a:path w="3515" h="2517" extrusionOk="0">
                  <a:moveTo>
                    <a:pt x="0" y="0"/>
                  </a:moveTo>
                  <a:lnTo>
                    <a:pt x="0" y="0"/>
                  </a:lnTo>
                  <a:cubicBezTo>
                    <a:pt x="402" y="322"/>
                    <a:pt x="785" y="678"/>
                    <a:pt x="1160" y="991"/>
                  </a:cubicBezTo>
                  <a:cubicBezTo>
                    <a:pt x="1900" y="1597"/>
                    <a:pt x="2659" y="2079"/>
                    <a:pt x="3479" y="2516"/>
                  </a:cubicBezTo>
                  <a:cubicBezTo>
                    <a:pt x="3515" y="2418"/>
                    <a:pt x="3506" y="2320"/>
                    <a:pt x="3426" y="2231"/>
                  </a:cubicBezTo>
                  <a:cubicBezTo>
                    <a:pt x="2703" y="1446"/>
                    <a:pt x="1651" y="1080"/>
                    <a:pt x="767" y="509"/>
                  </a:cubicBezTo>
                  <a:cubicBezTo>
                    <a:pt x="509" y="339"/>
                    <a:pt x="259" y="161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8705225" y="1015990"/>
              <a:ext cx="434626" cy="306438"/>
            </a:xfrm>
            <a:custGeom>
              <a:avLst/>
              <a:gdLst/>
              <a:ahLst/>
              <a:cxnLst/>
              <a:rect l="l" t="t" r="r" b="b"/>
              <a:pathLst>
                <a:path w="4506" h="3177" extrusionOk="0">
                  <a:moveTo>
                    <a:pt x="99" y="1"/>
                  </a:moveTo>
                  <a:cubicBezTo>
                    <a:pt x="63" y="108"/>
                    <a:pt x="28" y="224"/>
                    <a:pt x="1" y="340"/>
                  </a:cubicBezTo>
                  <a:cubicBezTo>
                    <a:pt x="19" y="358"/>
                    <a:pt x="19" y="385"/>
                    <a:pt x="19" y="411"/>
                  </a:cubicBezTo>
                  <a:cubicBezTo>
                    <a:pt x="643" y="768"/>
                    <a:pt x="1214" y="1214"/>
                    <a:pt x="1821" y="1616"/>
                  </a:cubicBezTo>
                  <a:cubicBezTo>
                    <a:pt x="2615" y="2160"/>
                    <a:pt x="3507" y="2659"/>
                    <a:pt x="4345" y="3141"/>
                  </a:cubicBezTo>
                  <a:cubicBezTo>
                    <a:pt x="4399" y="3168"/>
                    <a:pt x="4452" y="3177"/>
                    <a:pt x="4506" y="3177"/>
                  </a:cubicBezTo>
                  <a:cubicBezTo>
                    <a:pt x="4176" y="3007"/>
                    <a:pt x="3855" y="2829"/>
                    <a:pt x="3543" y="2624"/>
                  </a:cubicBezTo>
                  <a:cubicBezTo>
                    <a:pt x="2954" y="2231"/>
                    <a:pt x="2427" y="1750"/>
                    <a:pt x="1865" y="1321"/>
                  </a:cubicBezTo>
                  <a:cubicBezTo>
                    <a:pt x="1294" y="875"/>
                    <a:pt x="759" y="313"/>
                    <a:pt x="9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8873057" y="1213047"/>
              <a:ext cx="3569" cy="2701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0" y="1"/>
                  </a:moveTo>
                  <a:cubicBezTo>
                    <a:pt x="9" y="10"/>
                    <a:pt x="27" y="19"/>
                    <a:pt x="36" y="28"/>
                  </a:cubicBezTo>
                  <a:cubicBezTo>
                    <a:pt x="36" y="28"/>
                    <a:pt x="36" y="28"/>
                    <a:pt x="36" y="19"/>
                  </a:cubicBezTo>
                  <a:cubicBezTo>
                    <a:pt x="18" y="1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8851548" y="1241501"/>
              <a:ext cx="427778" cy="303833"/>
            </a:xfrm>
            <a:custGeom>
              <a:avLst/>
              <a:gdLst/>
              <a:ahLst/>
              <a:cxnLst/>
              <a:rect l="l" t="t" r="r" b="b"/>
              <a:pathLst>
                <a:path w="4435" h="3150" extrusionOk="0">
                  <a:moveTo>
                    <a:pt x="0" y="0"/>
                  </a:moveTo>
                  <a:lnTo>
                    <a:pt x="0" y="0"/>
                  </a:lnTo>
                  <a:cubicBezTo>
                    <a:pt x="464" y="598"/>
                    <a:pt x="1017" y="999"/>
                    <a:pt x="1633" y="1419"/>
                  </a:cubicBezTo>
                  <a:cubicBezTo>
                    <a:pt x="2311" y="1883"/>
                    <a:pt x="2927" y="2400"/>
                    <a:pt x="3649" y="2801"/>
                  </a:cubicBezTo>
                  <a:cubicBezTo>
                    <a:pt x="3890" y="2926"/>
                    <a:pt x="4158" y="3060"/>
                    <a:pt x="4434" y="3149"/>
                  </a:cubicBezTo>
                  <a:cubicBezTo>
                    <a:pt x="4015" y="2846"/>
                    <a:pt x="3685" y="2570"/>
                    <a:pt x="3587" y="2498"/>
                  </a:cubicBezTo>
                  <a:cubicBezTo>
                    <a:pt x="2659" y="1847"/>
                    <a:pt x="1687" y="1240"/>
                    <a:pt x="786" y="553"/>
                  </a:cubicBezTo>
                  <a:cubicBezTo>
                    <a:pt x="527" y="357"/>
                    <a:pt x="268" y="179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8930737" y="1255294"/>
              <a:ext cx="566094" cy="350228"/>
            </a:xfrm>
            <a:custGeom>
              <a:avLst/>
              <a:gdLst/>
              <a:ahLst/>
              <a:cxnLst/>
              <a:rect l="l" t="t" r="r" b="b"/>
              <a:pathLst>
                <a:path w="5869" h="3631" extrusionOk="0">
                  <a:moveTo>
                    <a:pt x="0" y="0"/>
                  </a:moveTo>
                  <a:lnTo>
                    <a:pt x="0" y="0"/>
                  </a:lnTo>
                  <a:cubicBezTo>
                    <a:pt x="562" y="410"/>
                    <a:pt x="1142" y="794"/>
                    <a:pt x="1704" y="1195"/>
                  </a:cubicBezTo>
                  <a:cubicBezTo>
                    <a:pt x="2391" y="1668"/>
                    <a:pt x="3060" y="2177"/>
                    <a:pt x="3756" y="2632"/>
                  </a:cubicBezTo>
                  <a:cubicBezTo>
                    <a:pt x="4050" y="2828"/>
                    <a:pt x="4318" y="3060"/>
                    <a:pt x="4603" y="3265"/>
                  </a:cubicBezTo>
                  <a:cubicBezTo>
                    <a:pt x="4795" y="3462"/>
                    <a:pt x="5147" y="3630"/>
                    <a:pt x="5419" y="3630"/>
                  </a:cubicBezTo>
                  <a:cubicBezTo>
                    <a:pt x="5679" y="3630"/>
                    <a:pt x="5868" y="3477"/>
                    <a:pt x="5781" y="3051"/>
                  </a:cubicBezTo>
                  <a:cubicBezTo>
                    <a:pt x="5692" y="2899"/>
                    <a:pt x="5585" y="2757"/>
                    <a:pt x="5460" y="2632"/>
                  </a:cubicBezTo>
                  <a:cubicBezTo>
                    <a:pt x="5273" y="2462"/>
                    <a:pt x="5076" y="2311"/>
                    <a:pt x="4880" y="2159"/>
                  </a:cubicBezTo>
                  <a:cubicBezTo>
                    <a:pt x="4809" y="2177"/>
                    <a:pt x="4746" y="2186"/>
                    <a:pt x="4684" y="2195"/>
                  </a:cubicBezTo>
                  <a:cubicBezTo>
                    <a:pt x="4467" y="2228"/>
                    <a:pt x="4289" y="2339"/>
                    <a:pt x="4063" y="2339"/>
                  </a:cubicBezTo>
                  <a:cubicBezTo>
                    <a:pt x="4047" y="2339"/>
                    <a:pt x="4031" y="2339"/>
                    <a:pt x="4015" y="2337"/>
                  </a:cubicBezTo>
                  <a:cubicBezTo>
                    <a:pt x="3658" y="2311"/>
                    <a:pt x="3185" y="2007"/>
                    <a:pt x="2873" y="1838"/>
                  </a:cubicBezTo>
                  <a:cubicBezTo>
                    <a:pt x="2266" y="1517"/>
                    <a:pt x="1758" y="1053"/>
                    <a:pt x="1178" y="696"/>
                  </a:cubicBezTo>
                  <a:cubicBezTo>
                    <a:pt x="785" y="464"/>
                    <a:pt x="384" y="250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8299150" y="575962"/>
              <a:ext cx="1240025" cy="1065538"/>
            </a:xfrm>
            <a:custGeom>
              <a:avLst/>
              <a:gdLst/>
              <a:ahLst/>
              <a:cxnLst/>
              <a:rect l="l" t="t" r="r" b="b"/>
              <a:pathLst>
                <a:path w="12856" h="11047" extrusionOk="0">
                  <a:moveTo>
                    <a:pt x="5380" y="495"/>
                  </a:moveTo>
                  <a:cubicBezTo>
                    <a:pt x="5433" y="647"/>
                    <a:pt x="5736" y="513"/>
                    <a:pt x="5549" y="941"/>
                  </a:cubicBezTo>
                  <a:cubicBezTo>
                    <a:pt x="5496" y="1057"/>
                    <a:pt x="5451" y="1164"/>
                    <a:pt x="5397" y="1271"/>
                  </a:cubicBezTo>
                  <a:cubicBezTo>
                    <a:pt x="5094" y="1949"/>
                    <a:pt x="4871" y="2654"/>
                    <a:pt x="4523" y="3323"/>
                  </a:cubicBezTo>
                  <a:cubicBezTo>
                    <a:pt x="4452" y="3457"/>
                    <a:pt x="4389" y="3582"/>
                    <a:pt x="4318" y="3716"/>
                  </a:cubicBezTo>
                  <a:cubicBezTo>
                    <a:pt x="4175" y="3591"/>
                    <a:pt x="4024" y="3484"/>
                    <a:pt x="3863" y="3368"/>
                  </a:cubicBezTo>
                  <a:cubicBezTo>
                    <a:pt x="3470" y="3082"/>
                    <a:pt x="3051" y="2832"/>
                    <a:pt x="2596" y="2636"/>
                  </a:cubicBezTo>
                  <a:cubicBezTo>
                    <a:pt x="3015" y="2252"/>
                    <a:pt x="3470" y="1905"/>
                    <a:pt x="3925" y="1566"/>
                  </a:cubicBezTo>
                  <a:cubicBezTo>
                    <a:pt x="4255" y="1325"/>
                    <a:pt x="4586" y="1093"/>
                    <a:pt x="4916" y="852"/>
                  </a:cubicBezTo>
                  <a:cubicBezTo>
                    <a:pt x="4987" y="789"/>
                    <a:pt x="5067" y="727"/>
                    <a:pt x="5148" y="673"/>
                  </a:cubicBezTo>
                  <a:cubicBezTo>
                    <a:pt x="5228" y="611"/>
                    <a:pt x="5308" y="557"/>
                    <a:pt x="5380" y="495"/>
                  </a:cubicBezTo>
                  <a:close/>
                  <a:moveTo>
                    <a:pt x="2329" y="2886"/>
                  </a:moveTo>
                  <a:cubicBezTo>
                    <a:pt x="3007" y="3171"/>
                    <a:pt x="3613" y="3564"/>
                    <a:pt x="4166" y="4028"/>
                  </a:cubicBezTo>
                  <a:cubicBezTo>
                    <a:pt x="4077" y="4233"/>
                    <a:pt x="3988" y="4438"/>
                    <a:pt x="3925" y="4652"/>
                  </a:cubicBezTo>
                  <a:cubicBezTo>
                    <a:pt x="3720" y="4465"/>
                    <a:pt x="3515" y="4260"/>
                    <a:pt x="3274" y="4117"/>
                  </a:cubicBezTo>
                  <a:cubicBezTo>
                    <a:pt x="3140" y="4037"/>
                    <a:pt x="2998" y="3965"/>
                    <a:pt x="2855" y="3903"/>
                  </a:cubicBezTo>
                  <a:cubicBezTo>
                    <a:pt x="2516" y="3733"/>
                    <a:pt x="2177" y="3582"/>
                    <a:pt x="1865" y="3368"/>
                  </a:cubicBezTo>
                  <a:cubicBezTo>
                    <a:pt x="1927" y="3296"/>
                    <a:pt x="1990" y="3225"/>
                    <a:pt x="2061" y="3153"/>
                  </a:cubicBezTo>
                  <a:cubicBezTo>
                    <a:pt x="2150" y="3064"/>
                    <a:pt x="2239" y="2975"/>
                    <a:pt x="2329" y="2886"/>
                  </a:cubicBezTo>
                  <a:close/>
                  <a:moveTo>
                    <a:pt x="1606" y="3600"/>
                  </a:moveTo>
                  <a:cubicBezTo>
                    <a:pt x="1659" y="3635"/>
                    <a:pt x="1704" y="3662"/>
                    <a:pt x="1758" y="3698"/>
                  </a:cubicBezTo>
                  <a:cubicBezTo>
                    <a:pt x="2025" y="3867"/>
                    <a:pt x="2302" y="4010"/>
                    <a:pt x="2596" y="4153"/>
                  </a:cubicBezTo>
                  <a:cubicBezTo>
                    <a:pt x="3087" y="4376"/>
                    <a:pt x="3426" y="4715"/>
                    <a:pt x="3836" y="5027"/>
                  </a:cubicBezTo>
                  <a:lnTo>
                    <a:pt x="3827" y="5071"/>
                  </a:lnTo>
                  <a:cubicBezTo>
                    <a:pt x="3702" y="5205"/>
                    <a:pt x="3569" y="5330"/>
                    <a:pt x="3435" y="5455"/>
                  </a:cubicBezTo>
                  <a:cubicBezTo>
                    <a:pt x="3417" y="5464"/>
                    <a:pt x="3399" y="5482"/>
                    <a:pt x="3390" y="5500"/>
                  </a:cubicBezTo>
                  <a:cubicBezTo>
                    <a:pt x="2864" y="5161"/>
                    <a:pt x="2329" y="4840"/>
                    <a:pt x="1820" y="4483"/>
                  </a:cubicBezTo>
                  <a:cubicBezTo>
                    <a:pt x="1651" y="4367"/>
                    <a:pt x="1490" y="4251"/>
                    <a:pt x="1329" y="4117"/>
                  </a:cubicBezTo>
                  <a:cubicBezTo>
                    <a:pt x="1392" y="3974"/>
                    <a:pt x="1463" y="3823"/>
                    <a:pt x="1517" y="3680"/>
                  </a:cubicBezTo>
                  <a:cubicBezTo>
                    <a:pt x="1526" y="3671"/>
                    <a:pt x="1526" y="3653"/>
                    <a:pt x="1535" y="3644"/>
                  </a:cubicBezTo>
                  <a:cubicBezTo>
                    <a:pt x="1543" y="3626"/>
                    <a:pt x="1543" y="3617"/>
                    <a:pt x="1543" y="3600"/>
                  </a:cubicBezTo>
                  <a:cubicBezTo>
                    <a:pt x="1552" y="3604"/>
                    <a:pt x="1564" y="3606"/>
                    <a:pt x="1575" y="3606"/>
                  </a:cubicBezTo>
                  <a:cubicBezTo>
                    <a:pt x="1586" y="3606"/>
                    <a:pt x="1597" y="3604"/>
                    <a:pt x="1606" y="3600"/>
                  </a:cubicBezTo>
                  <a:close/>
                  <a:moveTo>
                    <a:pt x="1187" y="4438"/>
                  </a:moveTo>
                  <a:cubicBezTo>
                    <a:pt x="1793" y="4920"/>
                    <a:pt x="2462" y="5303"/>
                    <a:pt x="3123" y="5723"/>
                  </a:cubicBezTo>
                  <a:cubicBezTo>
                    <a:pt x="2676" y="6097"/>
                    <a:pt x="2213" y="6445"/>
                    <a:pt x="1829" y="6882"/>
                  </a:cubicBezTo>
                  <a:cubicBezTo>
                    <a:pt x="1428" y="6570"/>
                    <a:pt x="981" y="6329"/>
                    <a:pt x="580" y="6017"/>
                  </a:cubicBezTo>
                  <a:cubicBezTo>
                    <a:pt x="714" y="5767"/>
                    <a:pt x="758" y="5410"/>
                    <a:pt x="857" y="5161"/>
                  </a:cubicBezTo>
                  <a:cubicBezTo>
                    <a:pt x="964" y="4920"/>
                    <a:pt x="1071" y="4679"/>
                    <a:pt x="1187" y="4438"/>
                  </a:cubicBezTo>
                  <a:close/>
                  <a:moveTo>
                    <a:pt x="357" y="6276"/>
                  </a:moveTo>
                  <a:lnTo>
                    <a:pt x="357" y="6276"/>
                  </a:lnTo>
                  <a:cubicBezTo>
                    <a:pt x="758" y="6579"/>
                    <a:pt x="1204" y="6820"/>
                    <a:pt x="1597" y="7132"/>
                  </a:cubicBezTo>
                  <a:cubicBezTo>
                    <a:pt x="1501" y="7221"/>
                    <a:pt x="1387" y="7259"/>
                    <a:pt x="1268" y="7259"/>
                  </a:cubicBezTo>
                  <a:cubicBezTo>
                    <a:pt x="824" y="7259"/>
                    <a:pt x="308" y="6726"/>
                    <a:pt x="357" y="6276"/>
                  </a:cubicBezTo>
                  <a:close/>
                  <a:moveTo>
                    <a:pt x="4309" y="4563"/>
                  </a:moveTo>
                  <a:cubicBezTo>
                    <a:pt x="4969" y="4875"/>
                    <a:pt x="5504" y="5437"/>
                    <a:pt x="6075" y="5883"/>
                  </a:cubicBezTo>
                  <a:cubicBezTo>
                    <a:pt x="6637" y="6312"/>
                    <a:pt x="7164" y="6793"/>
                    <a:pt x="7753" y="7186"/>
                  </a:cubicBezTo>
                  <a:cubicBezTo>
                    <a:pt x="8065" y="7391"/>
                    <a:pt x="8386" y="7569"/>
                    <a:pt x="8716" y="7739"/>
                  </a:cubicBezTo>
                  <a:cubicBezTo>
                    <a:pt x="9635" y="8212"/>
                    <a:pt x="10589" y="8604"/>
                    <a:pt x="11428" y="9202"/>
                  </a:cubicBezTo>
                  <a:cubicBezTo>
                    <a:pt x="11624" y="9354"/>
                    <a:pt x="11821" y="9505"/>
                    <a:pt x="12008" y="9675"/>
                  </a:cubicBezTo>
                  <a:cubicBezTo>
                    <a:pt x="12133" y="9800"/>
                    <a:pt x="12240" y="9942"/>
                    <a:pt x="12329" y="10094"/>
                  </a:cubicBezTo>
                  <a:cubicBezTo>
                    <a:pt x="12416" y="10520"/>
                    <a:pt x="12227" y="10673"/>
                    <a:pt x="11967" y="10673"/>
                  </a:cubicBezTo>
                  <a:cubicBezTo>
                    <a:pt x="11695" y="10673"/>
                    <a:pt x="11343" y="10505"/>
                    <a:pt x="11151" y="10308"/>
                  </a:cubicBezTo>
                  <a:cubicBezTo>
                    <a:pt x="10866" y="10103"/>
                    <a:pt x="10598" y="9871"/>
                    <a:pt x="10304" y="9675"/>
                  </a:cubicBezTo>
                  <a:cubicBezTo>
                    <a:pt x="9608" y="9220"/>
                    <a:pt x="8939" y="8711"/>
                    <a:pt x="8252" y="8238"/>
                  </a:cubicBezTo>
                  <a:cubicBezTo>
                    <a:pt x="7690" y="7837"/>
                    <a:pt x="7110" y="7453"/>
                    <a:pt x="6548" y="7043"/>
                  </a:cubicBezTo>
                  <a:cubicBezTo>
                    <a:pt x="6450" y="6972"/>
                    <a:pt x="6352" y="6900"/>
                    <a:pt x="6254" y="6820"/>
                  </a:cubicBezTo>
                  <a:cubicBezTo>
                    <a:pt x="6165" y="6758"/>
                    <a:pt x="6075" y="6695"/>
                    <a:pt x="5986" y="6633"/>
                  </a:cubicBezTo>
                  <a:cubicBezTo>
                    <a:pt x="5977" y="6624"/>
                    <a:pt x="5959" y="6615"/>
                    <a:pt x="5950" y="6606"/>
                  </a:cubicBezTo>
                  <a:cubicBezTo>
                    <a:pt x="5317" y="6169"/>
                    <a:pt x="4639" y="5821"/>
                    <a:pt x="4041" y="5348"/>
                  </a:cubicBezTo>
                  <a:lnTo>
                    <a:pt x="4041" y="5339"/>
                  </a:lnTo>
                  <a:cubicBezTo>
                    <a:pt x="4050" y="5321"/>
                    <a:pt x="4068" y="5312"/>
                    <a:pt x="4086" y="5295"/>
                  </a:cubicBezTo>
                  <a:cubicBezTo>
                    <a:pt x="4113" y="5277"/>
                    <a:pt x="4140" y="5250"/>
                    <a:pt x="4148" y="5205"/>
                  </a:cubicBezTo>
                  <a:lnTo>
                    <a:pt x="4157" y="5179"/>
                  </a:lnTo>
                  <a:cubicBezTo>
                    <a:pt x="4166" y="5152"/>
                    <a:pt x="4166" y="5125"/>
                    <a:pt x="4175" y="5098"/>
                  </a:cubicBezTo>
                  <a:cubicBezTo>
                    <a:pt x="4211" y="5063"/>
                    <a:pt x="4229" y="5018"/>
                    <a:pt x="4229" y="4973"/>
                  </a:cubicBezTo>
                  <a:cubicBezTo>
                    <a:pt x="4229" y="4947"/>
                    <a:pt x="4229" y="4920"/>
                    <a:pt x="4211" y="4902"/>
                  </a:cubicBezTo>
                  <a:cubicBezTo>
                    <a:pt x="4238" y="4786"/>
                    <a:pt x="4273" y="4670"/>
                    <a:pt x="4309" y="4563"/>
                  </a:cubicBezTo>
                  <a:close/>
                  <a:moveTo>
                    <a:pt x="5501" y="1"/>
                  </a:moveTo>
                  <a:cubicBezTo>
                    <a:pt x="5470" y="1"/>
                    <a:pt x="5441" y="9"/>
                    <a:pt x="5415" y="31"/>
                  </a:cubicBezTo>
                  <a:cubicBezTo>
                    <a:pt x="4068" y="1102"/>
                    <a:pt x="2569" y="1994"/>
                    <a:pt x="1445" y="3323"/>
                  </a:cubicBezTo>
                  <a:cubicBezTo>
                    <a:pt x="1419" y="3350"/>
                    <a:pt x="1410" y="3385"/>
                    <a:pt x="1410" y="3412"/>
                  </a:cubicBezTo>
                  <a:cubicBezTo>
                    <a:pt x="1394" y="3408"/>
                    <a:pt x="1377" y="3406"/>
                    <a:pt x="1361" y="3406"/>
                  </a:cubicBezTo>
                  <a:cubicBezTo>
                    <a:pt x="1304" y="3406"/>
                    <a:pt x="1250" y="3432"/>
                    <a:pt x="1222" y="3501"/>
                  </a:cubicBezTo>
                  <a:cubicBezTo>
                    <a:pt x="1151" y="3680"/>
                    <a:pt x="1080" y="3858"/>
                    <a:pt x="999" y="4028"/>
                  </a:cubicBezTo>
                  <a:cubicBezTo>
                    <a:pt x="955" y="4063"/>
                    <a:pt x="928" y="4117"/>
                    <a:pt x="937" y="4179"/>
                  </a:cubicBezTo>
                  <a:cubicBezTo>
                    <a:pt x="830" y="4402"/>
                    <a:pt x="723" y="4634"/>
                    <a:pt x="616" y="4866"/>
                  </a:cubicBezTo>
                  <a:cubicBezTo>
                    <a:pt x="526" y="5071"/>
                    <a:pt x="446" y="5277"/>
                    <a:pt x="375" y="5482"/>
                  </a:cubicBezTo>
                  <a:cubicBezTo>
                    <a:pt x="330" y="5607"/>
                    <a:pt x="312" y="5857"/>
                    <a:pt x="232" y="5946"/>
                  </a:cubicBezTo>
                  <a:cubicBezTo>
                    <a:pt x="214" y="5964"/>
                    <a:pt x="214" y="5981"/>
                    <a:pt x="205" y="5990"/>
                  </a:cubicBezTo>
                  <a:cubicBezTo>
                    <a:pt x="134" y="5999"/>
                    <a:pt x="63" y="6035"/>
                    <a:pt x="36" y="6124"/>
                  </a:cubicBezTo>
                  <a:cubicBezTo>
                    <a:pt x="9" y="6222"/>
                    <a:pt x="0" y="6320"/>
                    <a:pt x="9" y="6419"/>
                  </a:cubicBezTo>
                  <a:cubicBezTo>
                    <a:pt x="27" y="6624"/>
                    <a:pt x="107" y="6820"/>
                    <a:pt x="241" y="6998"/>
                  </a:cubicBezTo>
                  <a:cubicBezTo>
                    <a:pt x="419" y="7239"/>
                    <a:pt x="678" y="7436"/>
                    <a:pt x="946" y="7534"/>
                  </a:cubicBezTo>
                  <a:cubicBezTo>
                    <a:pt x="1066" y="7576"/>
                    <a:pt x="1188" y="7599"/>
                    <a:pt x="1305" y="7599"/>
                  </a:cubicBezTo>
                  <a:cubicBezTo>
                    <a:pt x="1510" y="7599"/>
                    <a:pt x="1703" y="7529"/>
                    <a:pt x="1856" y="7364"/>
                  </a:cubicBezTo>
                  <a:cubicBezTo>
                    <a:pt x="1882" y="7329"/>
                    <a:pt x="1909" y="7302"/>
                    <a:pt x="1936" y="7275"/>
                  </a:cubicBezTo>
                  <a:lnTo>
                    <a:pt x="1936" y="7257"/>
                  </a:lnTo>
                  <a:lnTo>
                    <a:pt x="1972" y="7230"/>
                  </a:lnTo>
                  <a:cubicBezTo>
                    <a:pt x="2391" y="6713"/>
                    <a:pt x="2917" y="6329"/>
                    <a:pt x="3426" y="5901"/>
                  </a:cubicBezTo>
                  <a:cubicBezTo>
                    <a:pt x="3439" y="5904"/>
                    <a:pt x="3452" y="5905"/>
                    <a:pt x="3465" y="5905"/>
                  </a:cubicBezTo>
                  <a:cubicBezTo>
                    <a:pt x="3574" y="5905"/>
                    <a:pt x="3665" y="5810"/>
                    <a:pt x="3649" y="5714"/>
                  </a:cubicBezTo>
                  <a:cubicBezTo>
                    <a:pt x="3693" y="5669"/>
                    <a:pt x="3747" y="5625"/>
                    <a:pt x="3801" y="5580"/>
                  </a:cubicBezTo>
                  <a:lnTo>
                    <a:pt x="3818" y="5607"/>
                  </a:lnTo>
                  <a:cubicBezTo>
                    <a:pt x="4425" y="6080"/>
                    <a:pt x="5085" y="6481"/>
                    <a:pt x="5727" y="6900"/>
                  </a:cubicBezTo>
                  <a:cubicBezTo>
                    <a:pt x="5995" y="7079"/>
                    <a:pt x="6254" y="7257"/>
                    <a:pt x="6513" y="7453"/>
                  </a:cubicBezTo>
                  <a:cubicBezTo>
                    <a:pt x="7414" y="8140"/>
                    <a:pt x="8386" y="8747"/>
                    <a:pt x="9314" y="9398"/>
                  </a:cubicBezTo>
                  <a:cubicBezTo>
                    <a:pt x="9412" y="9470"/>
                    <a:pt x="9742" y="9746"/>
                    <a:pt x="10161" y="10049"/>
                  </a:cubicBezTo>
                  <a:cubicBezTo>
                    <a:pt x="10438" y="10255"/>
                    <a:pt x="10750" y="10460"/>
                    <a:pt x="11062" y="10638"/>
                  </a:cubicBezTo>
                  <a:cubicBezTo>
                    <a:pt x="11464" y="10871"/>
                    <a:pt x="11873" y="11046"/>
                    <a:pt x="12191" y="11046"/>
                  </a:cubicBezTo>
                  <a:cubicBezTo>
                    <a:pt x="12226" y="11046"/>
                    <a:pt x="12260" y="11044"/>
                    <a:pt x="12293" y="11040"/>
                  </a:cubicBezTo>
                  <a:cubicBezTo>
                    <a:pt x="12507" y="11013"/>
                    <a:pt x="12668" y="10888"/>
                    <a:pt x="12739" y="10620"/>
                  </a:cubicBezTo>
                  <a:cubicBezTo>
                    <a:pt x="12748" y="10603"/>
                    <a:pt x="12748" y="10585"/>
                    <a:pt x="12757" y="10567"/>
                  </a:cubicBezTo>
                  <a:cubicBezTo>
                    <a:pt x="12855" y="10049"/>
                    <a:pt x="12534" y="9577"/>
                    <a:pt x="12044" y="9157"/>
                  </a:cubicBezTo>
                  <a:cubicBezTo>
                    <a:pt x="11250" y="8488"/>
                    <a:pt x="10010" y="7980"/>
                    <a:pt x="9483" y="7721"/>
                  </a:cubicBezTo>
                  <a:cubicBezTo>
                    <a:pt x="9332" y="7641"/>
                    <a:pt x="9171" y="7560"/>
                    <a:pt x="9019" y="7480"/>
                  </a:cubicBezTo>
                  <a:cubicBezTo>
                    <a:pt x="8199" y="7043"/>
                    <a:pt x="7440" y="6561"/>
                    <a:pt x="6700" y="5955"/>
                  </a:cubicBezTo>
                  <a:cubicBezTo>
                    <a:pt x="6325" y="5642"/>
                    <a:pt x="5942" y="5286"/>
                    <a:pt x="5540" y="4964"/>
                  </a:cubicBezTo>
                  <a:cubicBezTo>
                    <a:pt x="5228" y="4706"/>
                    <a:pt x="4898" y="4483"/>
                    <a:pt x="4550" y="4304"/>
                  </a:cubicBezTo>
                  <a:cubicBezTo>
                    <a:pt x="4505" y="4278"/>
                    <a:pt x="4470" y="4260"/>
                    <a:pt x="4425" y="4233"/>
                  </a:cubicBezTo>
                  <a:cubicBezTo>
                    <a:pt x="4434" y="4206"/>
                    <a:pt x="4452" y="4170"/>
                    <a:pt x="4461" y="4144"/>
                  </a:cubicBezTo>
                  <a:cubicBezTo>
                    <a:pt x="4791" y="3359"/>
                    <a:pt x="5272" y="2609"/>
                    <a:pt x="5549" y="1842"/>
                  </a:cubicBezTo>
                  <a:cubicBezTo>
                    <a:pt x="5754" y="1253"/>
                    <a:pt x="6316" y="495"/>
                    <a:pt x="5620" y="40"/>
                  </a:cubicBezTo>
                  <a:cubicBezTo>
                    <a:pt x="5589" y="19"/>
                    <a:pt x="5544" y="1"/>
                    <a:pt x="550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18"/>
          <p:cNvGrpSpPr/>
          <p:nvPr/>
        </p:nvGrpSpPr>
        <p:grpSpPr>
          <a:xfrm rot="-5149391">
            <a:off x="7084435" y="4256335"/>
            <a:ext cx="756242" cy="991170"/>
            <a:chOff x="-628950" y="2144275"/>
            <a:chExt cx="1157155" cy="1516626"/>
          </a:xfrm>
        </p:grpSpPr>
        <p:sp>
          <p:nvSpPr>
            <p:cNvPr id="1541" name="Google Shape;1541;p18"/>
            <p:cNvSpPr/>
            <p:nvPr/>
          </p:nvSpPr>
          <p:spPr>
            <a:xfrm>
              <a:off x="232787" y="3005921"/>
              <a:ext cx="61813" cy="109319"/>
            </a:xfrm>
            <a:custGeom>
              <a:avLst/>
              <a:gdLst/>
              <a:ahLst/>
              <a:cxnLst/>
              <a:rect l="l" t="t" r="r" b="b"/>
              <a:pathLst>
                <a:path w="661" h="1169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410"/>
                    <a:pt x="366" y="848"/>
                    <a:pt x="661" y="1169"/>
                  </a:cubicBezTo>
                  <a:cubicBezTo>
                    <a:pt x="447" y="767"/>
                    <a:pt x="206" y="384"/>
                    <a:pt x="10" y="9"/>
                  </a:cubicBezTo>
                  <a:cubicBezTo>
                    <a:pt x="10" y="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-284442" y="2869109"/>
              <a:ext cx="49282" cy="19171"/>
            </a:xfrm>
            <a:custGeom>
              <a:avLst/>
              <a:gdLst/>
              <a:ahLst/>
              <a:cxnLst/>
              <a:rect l="l" t="t" r="r" b="b"/>
              <a:pathLst>
                <a:path w="527" h="205" extrusionOk="0">
                  <a:moveTo>
                    <a:pt x="1" y="0"/>
                  </a:moveTo>
                  <a:cubicBezTo>
                    <a:pt x="58" y="152"/>
                    <a:pt x="216" y="204"/>
                    <a:pt x="397" y="204"/>
                  </a:cubicBezTo>
                  <a:cubicBezTo>
                    <a:pt x="440" y="204"/>
                    <a:pt x="483" y="201"/>
                    <a:pt x="527" y="196"/>
                  </a:cubicBezTo>
                  <a:cubicBezTo>
                    <a:pt x="340" y="170"/>
                    <a:pt x="161" y="98"/>
                    <a:pt x="1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-361218" y="2644673"/>
              <a:ext cx="864453" cy="915325"/>
            </a:xfrm>
            <a:custGeom>
              <a:avLst/>
              <a:gdLst/>
              <a:ahLst/>
              <a:cxnLst/>
              <a:rect l="l" t="t" r="r" b="b"/>
              <a:pathLst>
                <a:path w="9244" h="9788" extrusionOk="0">
                  <a:moveTo>
                    <a:pt x="822" y="2400"/>
                  </a:moveTo>
                  <a:lnTo>
                    <a:pt x="822" y="2400"/>
                  </a:lnTo>
                  <a:cubicBezTo>
                    <a:pt x="982" y="2498"/>
                    <a:pt x="1161" y="2570"/>
                    <a:pt x="1348" y="2596"/>
                  </a:cubicBezTo>
                  <a:cubicBezTo>
                    <a:pt x="1304" y="2601"/>
                    <a:pt x="1261" y="2604"/>
                    <a:pt x="1218" y="2604"/>
                  </a:cubicBezTo>
                  <a:cubicBezTo>
                    <a:pt x="1037" y="2604"/>
                    <a:pt x="879" y="2552"/>
                    <a:pt x="822" y="2400"/>
                  </a:cubicBezTo>
                  <a:close/>
                  <a:moveTo>
                    <a:pt x="8315" y="6361"/>
                  </a:moveTo>
                  <a:cubicBezTo>
                    <a:pt x="8351" y="6450"/>
                    <a:pt x="8378" y="6548"/>
                    <a:pt x="8396" y="6646"/>
                  </a:cubicBezTo>
                  <a:cubicBezTo>
                    <a:pt x="8378" y="6611"/>
                    <a:pt x="8342" y="6584"/>
                    <a:pt x="8315" y="6566"/>
                  </a:cubicBezTo>
                  <a:cubicBezTo>
                    <a:pt x="8315" y="6495"/>
                    <a:pt x="8315" y="6432"/>
                    <a:pt x="8315" y="6361"/>
                  </a:cubicBezTo>
                  <a:close/>
                  <a:moveTo>
                    <a:pt x="777" y="0"/>
                  </a:moveTo>
                  <a:cubicBezTo>
                    <a:pt x="581" y="81"/>
                    <a:pt x="384" y="143"/>
                    <a:pt x="206" y="179"/>
                  </a:cubicBezTo>
                  <a:cubicBezTo>
                    <a:pt x="188" y="188"/>
                    <a:pt x="170" y="188"/>
                    <a:pt x="152" y="188"/>
                  </a:cubicBezTo>
                  <a:cubicBezTo>
                    <a:pt x="402" y="580"/>
                    <a:pt x="393" y="1026"/>
                    <a:pt x="242" y="1499"/>
                  </a:cubicBezTo>
                  <a:cubicBezTo>
                    <a:pt x="144" y="1829"/>
                    <a:pt x="54" y="2123"/>
                    <a:pt x="1" y="2418"/>
                  </a:cubicBezTo>
                  <a:cubicBezTo>
                    <a:pt x="19" y="2632"/>
                    <a:pt x="90" y="2837"/>
                    <a:pt x="268" y="3007"/>
                  </a:cubicBezTo>
                  <a:cubicBezTo>
                    <a:pt x="542" y="3284"/>
                    <a:pt x="866" y="3391"/>
                    <a:pt x="1203" y="3391"/>
                  </a:cubicBezTo>
                  <a:cubicBezTo>
                    <a:pt x="1810" y="3391"/>
                    <a:pt x="2460" y="3042"/>
                    <a:pt x="2936" y="2703"/>
                  </a:cubicBezTo>
                  <a:cubicBezTo>
                    <a:pt x="3418" y="2364"/>
                    <a:pt x="3962" y="1793"/>
                    <a:pt x="4595" y="1784"/>
                  </a:cubicBezTo>
                  <a:lnTo>
                    <a:pt x="4631" y="1784"/>
                  </a:lnTo>
                  <a:cubicBezTo>
                    <a:pt x="4711" y="1677"/>
                    <a:pt x="4800" y="1561"/>
                    <a:pt x="4863" y="1454"/>
                  </a:cubicBezTo>
                  <a:cubicBezTo>
                    <a:pt x="4892" y="1405"/>
                    <a:pt x="4951" y="1378"/>
                    <a:pt x="5009" y="1378"/>
                  </a:cubicBezTo>
                  <a:cubicBezTo>
                    <a:pt x="5056" y="1378"/>
                    <a:pt x="5102" y="1396"/>
                    <a:pt x="5130" y="1437"/>
                  </a:cubicBezTo>
                  <a:cubicBezTo>
                    <a:pt x="5648" y="2115"/>
                    <a:pt x="5933" y="2891"/>
                    <a:pt x="6272" y="3667"/>
                  </a:cubicBezTo>
                  <a:cubicBezTo>
                    <a:pt x="6299" y="3729"/>
                    <a:pt x="6326" y="3792"/>
                    <a:pt x="6353" y="3863"/>
                  </a:cubicBezTo>
                  <a:cubicBezTo>
                    <a:pt x="6353" y="3863"/>
                    <a:pt x="6362" y="3872"/>
                    <a:pt x="6362" y="3872"/>
                  </a:cubicBezTo>
                  <a:cubicBezTo>
                    <a:pt x="6558" y="4247"/>
                    <a:pt x="6799" y="4630"/>
                    <a:pt x="7013" y="5032"/>
                  </a:cubicBezTo>
                  <a:cubicBezTo>
                    <a:pt x="7022" y="5050"/>
                    <a:pt x="7031" y="5058"/>
                    <a:pt x="7040" y="5067"/>
                  </a:cubicBezTo>
                  <a:cubicBezTo>
                    <a:pt x="7218" y="5264"/>
                    <a:pt x="7432" y="5451"/>
                    <a:pt x="7566" y="5674"/>
                  </a:cubicBezTo>
                  <a:cubicBezTo>
                    <a:pt x="8173" y="6673"/>
                    <a:pt x="7280" y="7958"/>
                    <a:pt x="6317" y="8404"/>
                  </a:cubicBezTo>
                  <a:cubicBezTo>
                    <a:pt x="6156" y="8475"/>
                    <a:pt x="5951" y="8556"/>
                    <a:pt x="5719" y="8636"/>
                  </a:cubicBezTo>
                  <a:cubicBezTo>
                    <a:pt x="5719" y="8645"/>
                    <a:pt x="5719" y="8663"/>
                    <a:pt x="5719" y="8671"/>
                  </a:cubicBezTo>
                  <a:cubicBezTo>
                    <a:pt x="5771" y="9297"/>
                    <a:pt x="6272" y="9788"/>
                    <a:pt x="6892" y="9788"/>
                  </a:cubicBezTo>
                  <a:cubicBezTo>
                    <a:pt x="6909" y="9788"/>
                    <a:pt x="6925" y="9787"/>
                    <a:pt x="6941" y="9787"/>
                  </a:cubicBezTo>
                  <a:cubicBezTo>
                    <a:pt x="7138" y="9680"/>
                    <a:pt x="7334" y="9555"/>
                    <a:pt x="7530" y="9412"/>
                  </a:cubicBezTo>
                  <a:cubicBezTo>
                    <a:pt x="8048" y="9037"/>
                    <a:pt x="8199" y="8582"/>
                    <a:pt x="8583" y="8109"/>
                  </a:cubicBezTo>
                  <a:cubicBezTo>
                    <a:pt x="8895" y="7726"/>
                    <a:pt x="9243" y="7378"/>
                    <a:pt x="9091" y="6825"/>
                  </a:cubicBezTo>
                  <a:cubicBezTo>
                    <a:pt x="9082" y="6780"/>
                    <a:pt x="9091" y="6736"/>
                    <a:pt x="9109" y="6709"/>
                  </a:cubicBezTo>
                  <a:cubicBezTo>
                    <a:pt x="8877" y="6120"/>
                    <a:pt x="8155" y="5478"/>
                    <a:pt x="7825" y="5005"/>
                  </a:cubicBezTo>
                  <a:cubicBezTo>
                    <a:pt x="7227" y="4122"/>
                    <a:pt x="6727" y="3176"/>
                    <a:pt x="6219" y="2231"/>
                  </a:cubicBezTo>
                  <a:cubicBezTo>
                    <a:pt x="5853" y="1535"/>
                    <a:pt x="5434" y="643"/>
                    <a:pt x="4783" y="125"/>
                  </a:cubicBezTo>
                  <a:cubicBezTo>
                    <a:pt x="4658" y="78"/>
                    <a:pt x="4529" y="50"/>
                    <a:pt x="4396" y="50"/>
                  </a:cubicBezTo>
                  <a:cubicBezTo>
                    <a:pt x="4330" y="50"/>
                    <a:pt x="4262" y="57"/>
                    <a:pt x="4194" y="72"/>
                  </a:cubicBezTo>
                  <a:cubicBezTo>
                    <a:pt x="3453" y="268"/>
                    <a:pt x="3168" y="964"/>
                    <a:pt x="2552" y="1356"/>
                  </a:cubicBezTo>
                  <a:cubicBezTo>
                    <a:pt x="2366" y="1479"/>
                    <a:pt x="1967" y="1668"/>
                    <a:pt x="1645" y="1668"/>
                  </a:cubicBezTo>
                  <a:cubicBezTo>
                    <a:pt x="1427" y="1668"/>
                    <a:pt x="1245" y="1581"/>
                    <a:pt x="1187" y="1330"/>
                  </a:cubicBezTo>
                  <a:cubicBezTo>
                    <a:pt x="1098" y="937"/>
                    <a:pt x="1116" y="571"/>
                    <a:pt x="946" y="197"/>
                  </a:cubicBezTo>
                  <a:cubicBezTo>
                    <a:pt x="902" y="107"/>
                    <a:pt x="839" y="45"/>
                    <a:pt x="77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241952" y="2825718"/>
              <a:ext cx="260439" cy="404639"/>
            </a:xfrm>
            <a:custGeom>
              <a:avLst/>
              <a:gdLst/>
              <a:ahLst/>
              <a:cxnLst/>
              <a:rect l="l" t="t" r="r" b="b"/>
              <a:pathLst>
                <a:path w="2785" h="4327" extrusionOk="0">
                  <a:moveTo>
                    <a:pt x="1" y="0"/>
                  </a:moveTo>
                  <a:cubicBezTo>
                    <a:pt x="63" y="116"/>
                    <a:pt x="126" y="232"/>
                    <a:pt x="188" y="348"/>
                  </a:cubicBezTo>
                  <a:cubicBezTo>
                    <a:pt x="786" y="1481"/>
                    <a:pt x="1401" y="2578"/>
                    <a:pt x="2186" y="3586"/>
                  </a:cubicBezTo>
                  <a:cubicBezTo>
                    <a:pt x="2365" y="3809"/>
                    <a:pt x="2597" y="4059"/>
                    <a:pt x="2784" y="4327"/>
                  </a:cubicBezTo>
                  <a:cubicBezTo>
                    <a:pt x="2454" y="3247"/>
                    <a:pt x="1473" y="2177"/>
                    <a:pt x="946" y="1374"/>
                  </a:cubicBezTo>
                  <a:cubicBezTo>
                    <a:pt x="643" y="910"/>
                    <a:pt x="322" y="455"/>
                    <a:pt x="1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190238" y="3407942"/>
              <a:ext cx="13466" cy="5985"/>
            </a:xfrm>
            <a:custGeom>
              <a:avLst/>
              <a:gdLst/>
              <a:ahLst/>
              <a:cxnLst/>
              <a:rect l="l" t="t" r="r" b="b"/>
              <a:pathLst>
                <a:path w="144" h="64" extrusionOk="0">
                  <a:moveTo>
                    <a:pt x="143" y="1"/>
                  </a:moveTo>
                  <a:lnTo>
                    <a:pt x="143" y="1"/>
                  </a:lnTo>
                  <a:cubicBezTo>
                    <a:pt x="90" y="19"/>
                    <a:pt x="45" y="37"/>
                    <a:pt x="1" y="63"/>
                  </a:cubicBezTo>
                  <a:cubicBezTo>
                    <a:pt x="54" y="46"/>
                    <a:pt x="99" y="28"/>
                    <a:pt x="14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334531" y="3218574"/>
              <a:ext cx="5143" cy="30953"/>
            </a:xfrm>
            <a:custGeom>
              <a:avLst/>
              <a:gdLst/>
              <a:ahLst/>
              <a:cxnLst/>
              <a:rect l="l" t="t" r="r" b="b"/>
              <a:pathLst>
                <a:path w="55" h="331" extrusionOk="0">
                  <a:moveTo>
                    <a:pt x="1" y="1"/>
                  </a:moveTo>
                  <a:cubicBezTo>
                    <a:pt x="3" y="5"/>
                    <a:pt x="4" y="9"/>
                    <a:pt x="6" y="13"/>
                  </a:cubicBezTo>
                  <a:lnTo>
                    <a:pt x="6" y="13"/>
                  </a:lnTo>
                  <a:cubicBezTo>
                    <a:pt x="4" y="9"/>
                    <a:pt x="3" y="5"/>
                    <a:pt x="1" y="1"/>
                  </a:cubicBezTo>
                  <a:close/>
                  <a:moveTo>
                    <a:pt x="6" y="13"/>
                  </a:moveTo>
                  <a:cubicBezTo>
                    <a:pt x="10" y="27"/>
                    <a:pt x="12" y="42"/>
                    <a:pt x="19" y="63"/>
                  </a:cubicBezTo>
                  <a:cubicBezTo>
                    <a:pt x="37" y="153"/>
                    <a:pt x="46" y="242"/>
                    <a:pt x="46" y="331"/>
                  </a:cubicBezTo>
                  <a:cubicBezTo>
                    <a:pt x="54" y="219"/>
                    <a:pt x="46" y="116"/>
                    <a:pt x="6" y="13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104298" y="2817302"/>
              <a:ext cx="10100" cy="10941"/>
            </a:xfrm>
            <a:custGeom>
              <a:avLst/>
              <a:gdLst/>
              <a:ahLst/>
              <a:cxnLst/>
              <a:rect l="l" t="t" r="r" b="b"/>
              <a:pathLst>
                <a:path w="108" h="117" extrusionOk="0">
                  <a:moveTo>
                    <a:pt x="36" y="1"/>
                  </a:moveTo>
                  <a:cubicBezTo>
                    <a:pt x="19" y="19"/>
                    <a:pt x="10" y="28"/>
                    <a:pt x="1" y="46"/>
                  </a:cubicBezTo>
                  <a:cubicBezTo>
                    <a:pt x="36" y="72"/>
                    <a:pt x="72" y="90"/>
                    <a:pt x="108" y="117"/>
                  </a:cubicBezTo>
                  <a:cubicBezTo>
                    <a:pt x="81" y="81"/>
                    <a:pt x="63" y="37"/>
                    <a:pt x="36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-628950" y="2144275"/>
              <a:ext cx="1157155" cy="1516626"/>
            </a:xfrm>
            <a:custGeom>
              <a:avLst/>
              <a:gdLst/>
              <a:ahLst/>
              <a:cxnLst/>
              <a:rect l="l" t="t" r="r" b="b"/>
              <a:pathLst>
                <a:path w="12374" h="16218" extrusionOk="0">
                  <a:moveTo>
                    <a:pt x="2443" y="340"/>
                  </a:moveTo>
                  <a:cubicBezTo>
                    <a:pt x="2548" y="340"/>
                    <a:pt x="2648" y="356"/>
                    <a:pt x="2739" y="391"/>
                  </a:cubicBezTo>
                  <a:cubicBezTo>
                    <a:pt x="2329" y="1524"/>
                    <a:pt x="1597" y="2211"/>
                    <a:pt x="393" y="2354"/>
                  </a:cubicBezTo>
                  <a:cubicBezTo>
                    <a:pt x="491" y="1774"/>
                    <a:pt x="687" y="1257"/>
                    <a:pt x="1178" y="864"/>
                  </a:cubicBezTo>
                  <a:cubicBezTo>
                    <a:pt x="1467" y="625"/>
                    <a:pt x="1996" y="340"/>
                    <a:pt x="2443" y="340"/>
                  </a:cubicBezTo>
                  <a:close/>
                  <a:moveTo>
                    <a:pt x="3015" y="623"/>
                  </a:moveTo>
                  <a:cubicBezTo>
                    <a:pt x="3899" y="1221"/>
                    <a:pt x="4532" y="2229"/>
                    <a:pt x="5023" y="3148"/>
                  </a:cubicBezTo>
                  <a:cubicBezTo>
                    <a:pt x="5049" y="3210"/>
                    <a:pt x="5103" y="3228"/>
                    <a:pt x="5157" y="3237"/>
                  </a:cubicBezTo>
                  <a:cubicBezTo>
                    <a:pt x="5157" y="4308"/>
                    <a:pt x="3756" y="5039"/>
                    <a:pt x="2855" y="5226"/>
                  </a:cubicBezTo>
                  <a:cubicBezTo>
                    <a:pt x="2801" y="5235"/>
                    <a:pt x="2757" y="5244"/>
                    <a:pt x="2703" y="5253"/>
                  </a:cubicBezTo>
                  <a:lnTo>
                    <a:pt x="2694" y="5253"/>
                  </a:lnTo>
                  <a:cubicBezTo>
                    <a:pt x="2672" y="5255"/>
                    <a:pt x="2650" y="5255"/>
                    <a:pt x="2628" y="5255"/>
                  </a:cubicBezTo>
                  <a:cubicBezTo>
                    <a:pt x="1517" y="5255"/>
                    <a:pt x="1068" y="3497"/>
                    <a:pt x="500" y="2675"/>
                  </a:cubicBezTo>
                  <a:cubicBezTo>
                    <a:pt x="1767" y="2523"/>
                    <a:pt x="2561" y="1783"/>
                    <a:pt x="3015" y="623"/>
                  </a:cubicBezTo>
                  <a:close/>
                  <a:moveTo>
                    <a:pt x="5210" y="4147"/>
                  </a:moveTo>
                  <a:cubicBezTo>
                    <a:pt x="5656" y="4673"/>
                    <a:pt x="5995" y="4994"/>
                    <a:pt x="6718" y="5084"/>
                  </a:cubicBezTo>
                  <a:cubicBezTo>
                    <a:pt x="7075" y="5128"/>
                    <a:pt x="7378" y="5271"/>
                    <a:pt x="7646" y="5476"/>
                  </a:cubicBezTo>
                  <a:cubicBezTo>
                    <a:pt x="8297" y="5994"/>
                    <a:pt x="8716" y="6886"/>
                    <a:pt x="9082" y="7582"/>
                  </a:cubicBezTo>
                  <a:cubicBezTo>
                    <a:pt x="9590" y="8527"/>
                    <a:pt x="10090" y="9473"/>
                    <a:pt x="10688" y="10356"/>
                  </a:cubicBezTo>
                  <a:cubicBezTo>
                    <a:pt x="11018" y="10829"/>
                    <a:pt x="11740" y="11471"/>
                    <a:pt x="11972" y="12060"/>
                  </a:cubicBezTo>
                  <a:cubicBezTo>
                    <a:pt x="11954" y="12087"/>
                    <a:pt x="11945" y="12131"/>
                    <a:pt x="11954" y="12176"/>
                  </a:cubicBezTo>
                  <a:cubicBezTo>
                    <a:pt x="12106" y="12729"/>
                    <a:pt x="11758" y="13077"/>
                    <a:pt x="11446" y="13460"/>
                  </a:cubicBezTo>
                  <a:cubicBezTo>
                    <a:pt x="11062" y="13933"/>
                    <a:pt x="10911" y="14388"/>
                    <a:pt x="10393" y="14763"/>
                  </a:cubicBezTo>
                  <a:cubicBezTo>
                    <a:pt x="10197" y="14906"/>
                    <a:pt x="10001" y="15031"/>
                    <a:pt x="9804" y="15138"/>
                  </a:cubicBezTo>
                  <a:cubicBezTo>
                    <a:pt x="9394" y="15370"/>
                    <a:pt x="8966" y="15548"/>
                    <a:pt x="8502" y="15673"/>
                  </a:cubicBezTo>
                  <a:cubicBezTo>
                    <a:pt x="8222" y="15744"/>
                    <a:pt x="7677" y="15875"/>
                    <a:pt x="7231" y="15875"/>
                  </a:cubicBezTo>
                  <a:cubicBezTo>
                    <a:pt x="7008" y="15875"/>
                    <a:pt x="6810" y="15842"/>
                    <a:pt x="6682" y="15753"/>
                  </a:cubicBezTo>
                  <a:cubicBezTo>
                    <a:pt x="6655" y="15735"/>
                    <a:pt x="6629" y="15726"/>
                    <a:pt x="6602" y="15726"/>
                  </a:cubicBezTo>
                  <a:cubicBezTo>
                    <a:pt x="5888" y="14834"/>
                    <a:pt x="5442" y="13755"/>
                    <a:pt x="4960" y="12720"/>
                  </a:cubicBezTo>
                  <a:cubicBezTo>
                    <a:pt x="4479" y="11685"/>
                    <a:pt x="3845" y="10811"/>
                    <a:pt x="3247" y="9839"/>
                  </a:cubicBezTo>
                  <a:cubicBezTo>
                    <a:pt x="2784" y="9098"/>
                    <a:pt x="2739" y="8465"/>
                    <a:pt x="2864" y="7769"/>
                  </a:cubicBezTo>
                  <a:cubicBezTo>
                    <a:pt x="2917" y="7474"/>
                    <a:pt x="3007" y="7180"/>
                    <a:pt x="3105" y="6850"/>
                  </a:cubicBezTo>
                  <a:cubicBezTo>
                    <a:pt x="3256" y="6377"/>
                    <a:pt x="3265" y="5931"/>
                    <a:pt x="3015" y="5539"/>
                  </a:cubicBezTo>
                  <a:cubicBezTo>
                    <a:pt x="3033" y="5539"/>
                    <a:pt x="3051" y="5539"/>
                    <a:pt x="3069" y="5530"/>
                  </a:cubicBezTo>
                  <a:cubicBezTo>
                    <a:pt x="3247" y="5494"/>
                    <a:pt x="3444" y="5432"/>
                    <a:pt x="3640" y="5351"/>
                  </a:cubicBezTo>
                  <a:cubicBezTo>
                    <a:pt x="4238" y="5110"/>
                    <a:pt x="4862" y="4682"/>
                    <a:pt x="5210" y="4147"/>
                  </a:cubicBezTo>
                  <a:close/>
                  <a:moveTo>
                    <a:pt x="2473" y="1"/>
                  </a:moveTo>
                  <a:cubicBezTo>
                    <a:pt x="2035" y="1"/>
                    <a:pt x="1569" y="228"/>
                    <a:pt x="1213" y="427"/>
                  </a:cubicBezTo>
                  <a:cubicBezTo>
                    <a:pt x="419" y="882"/>
                    <a:pt x="134" y="1694"/>
                    <a:pt x="18" y="2550"/>
                  </a:cubicBezTo>
                  <a:cubicBezTo>
                    <a:pt x="0" y="2648"/>
                    <a:pt x="63" y="2702"/>
                    <a:pt x="134" y="2720"/>
                  </a:cubicBezTo>
                  <a:cubicBezTo>
                    <a:pt x="134" y="2746"/>
                    <a:pt x="143" y="2773"/>
                    <a:pt x="170" y="2800"/>
                  </a:cubicBezTo>
                  <a:cubicBezTo>
                    <a:pt x="946" y="3772"/>
                    <a:pt x="1249" y="5530"/>
                    <a:pt x="2614" y="5574"/>
                  </a:cubicBezTo>
                  <a:cubicBezTo>
                    <a:pt x="3212" y="6234"/>
                    <a:pt x="2587" y="7162"/>
                    <a:pt x="2427" y="7894"/>
                  </a:cubicBezTo>
                  <a:cubicBezTo>
                    <a:pt x="2257" y="8714"/>
                    <a:pt x="2650" y="9526"/>
                    <a:pt x="3069" y="10195"/>
                  </a:cubicBezTo>
                  <a:cubicBezTo>
                    <a:pt x="3676" y="11177"/>
                    <a:pt x="4291" y="12087"/>
                    <a:pt x="4773" y="13139"/>
                  </a:cubicBezTo>
                  <a:cubicBezTo>
                    <a:pt x="5246" y="14147"/>
                    <a:pt x="5701" y="15182"/>
                    <a:pt x="6423" y="16048"/>
                  </a:cubicBezTo>
                  <a:cubicBezTo>
                    <a:pt x="6455" y="16092"/>
                    <a:pt x="6496" y="16109"/>
                    <a:pt x="6539" y="16109"/>
                  </a:cubicBezTo>
                  <a:cubicBezTo>
                    <a:pt x="6556" y="16109"/>
                    <a:pt x="6575" y="16106"/>
                    <a:pt x="6593" y="16101"/>
                  </a:cubicBezTo>
                  <a:cubicBezTo>
                    <a:pt x="6756" y="16188"/>
                    <a:pt x="6931" y="16217"/>
                    <a:pt x="7110" y="16217"/>
                  </a:cubicBezTo>
                  <a:cubicBezTo>
                    <a:pt x="7410" y="16217"/>
                    <a:pt x="7724" y="16135"/>
                    <a:pt x="8020" y="16101"/>
                  </a:cubicBezTo>
                  <a:cubicBezTo>
                    <a:pt x="8886" y="16012"/>
                    <a:pt x="9626" y="15655"/>
                    <a:pt x="10349" y="15200"/>
                  </a:cubicBezTo>
                  <a:cubicBezTo>
                    <a:pt x="11044" y="14754"/>
                    <a:pt x="11241" y="14263"/>
                    <a:pt x="11731" y="13648"/>
                  </a:cubicBezTo>
                  <a:cubicBezTo>
                    <a:pt x="12061" y="13229"/>
                    <a:pt x="12374" y="12845"/>
                    <a:pt x="12329" y="12327"/>
                  </a:cubicBezTo>
                  <a:cubicBezTo>
                    <a:pt x="12365" y="12301"/>
                    <a:pt x="12374" y="12256"/>
                    <a:pt x="12365" y="12194"/>
                  </a:cubicBezTo>
                  <a:cubicBezTo>
                    <a:pt x="12329" y="11988"/>
                    <a:pt x="12222" y="11792"/>
                    <a:pt x="12097" y="11614"/>
                  </a:cubicBezTo>
                  <a:cubicBezTo>
                    <a:pt x="11910" y="11346"/>
                    <a:pt x="11678" y="11096"/>
                    <a:pt x="11499" y="10873"/>
                  </a:cubicBezTo>
                  <a:cubicBezTo>
                    <a:pt x="10714" y="9865"/>
                    <a:pt x="10099" y="8768"/>
                    <a:pt x="9501" y="7635"/>
                  </a:cubicBezTo>
                  <a:cubicBezTo>
                    <a:pt x="9439" y="7519"/>
                    <a:pt x="9376" y="7403"/>
                    <a:pt x="9314" y="7287"/>
                  </a:cubicBezTo>
                  <a:cubicBezTo>
                    <a:pt x="8930" y="6565"/>
                    <a:pt x="8529" y="5851"/>
                    <a:pt x="7931" y="5280"/>
                  </a:cubicBezTo>
                  <a:cubicBezTo>
                    <a:pt x="7672" y="5039"/>
                    <a:pt x="7360" y="4878"/>
                    <a:pt x="7012" y="4780"/>
                  </a:cubicBezTo>
                  <a:cubicBezTo>
                    <a:pt x="6798" y="4727"/>
                    <a:pt x="6521" y="4718"/>
                    <a:pt x="6307" y="4673"/>
                  </a:cubicBezTo>
                  <a:cubicBezTo>
                    <a:pt x="5951" y="4593"/>
                    <a:pt x="5638" y="4129"/>
                    <a:pt x="5406" y="3853"/>
                  </a:cubicBezTo>
                  <a:lnTo>
                    <a:pt x="5380" y="3826"/>
                  </a:lnTo>
                  <a:cubicBezTo>
                    <a:pt x="5451" y="3647"/>
                    <a:pt x="5496" y="3451"/>
                    <a:pt x="5496" y="3255"/>
                  </a:cubicBezTo>
                  <a:cubicBezTo>
                    <a:pt x="5496" y="3157"/>
                    <a:pt x="5424" y="3094"/>
                    <a:pt x="5344" y="3085"/>
                  </a:cubicBezTo>
                  <a:cubicBezTo>
                    <a:pt x="5344" y="3059"/>
                    <a:pt x="5344" y="3032"/>
                    <a:pt x="5326" y="2996"/>
                  </a:cubicBezTo>
                  <a:cubicBezTo>
                    <a:pt x="4800" y="2006"/>
                    <a:pt x="4104" y="909"/>
                    <a:pt x="3131" y="293"/>
                  </a:cubicBezTo>
                  <a:cubicBezTo>
                    <a:pt x="3131" y="248"/>
                    <a:pt x="3105" y="213"/>
                    <a:pt x="3069" y="186"/>
                  </a:cubicBezTo>
                  <a:cubicBezTo>
                    <a:pt x="2887" y="53"/>
                    <a:pt x="2683" y="1"/>
                    <a:pt x="247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-536651" y="2403218"/>
              <a:ext cx="148876" cy="193670"/>
            </a:xfrm>
            <a:custGeom>
              <a:avLst/>
              <a:gdLst/>
              <a:ahLst/>
              <a:cxnLst/>
              <a:rect l="l" t="t" r="r" b="b"/>
              <a:pathLst>
                <a:path w="1592" h="2071" extrusionOk="0">
                  <a:moveTo>
                    <a:pt x="229" y="1"/>
                  </a:moveTo>
                  <a:cubicBezTo>
                    <a:pt x="113" y="1"/>
                    <a:pt x="0" y="157"/>
                    <a:pt x="93" y="290"/>
                  </a:cubicBezTo>
                  <a:cubicBezTo>
                    <a:pt x="494" y="852"/>
                    <a:pt x="780" y="1485"/>
                    <a:pt x="1226" y="2011"/>
                  </a:cubicBezTo>
                  <a:cubicBezTo>
                    <a:pt x="1261" y="2053"/>
                    <a:pt x="1303" y="2071"/>
                    <a:pt x="1345" y="2071"/>
                  </a:cubicBezTo>
                  <a:cubicBezTo>
                    <a:pt x="1472" y="2071"/>
                    <a:pt x="1592" y="1909"/>
                    <a:pt x="1484" y="1788"/>
                  </a:cubicBezTo>
                  <a:cubicBezTo>
                    <a:pt x="1038" y="1253"/>
                    <a:pt x="744" y="629"/>
                    <a:pt x="342" y="67"/>
                  </a:cubicBezTo>
                  <a:cubicBezTo>
                    <a:pt x="310" y="20"/>
                    <a:pt x="269" y="1"/>
                    <a:pt x="22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-486060" y="2392651"/>
              <a:ext cx="158321" cy="200216"/>
            </a:xfrm>
            <a:custGeom>
              <a:avLst/>
              <a:gdLst/>
              <a:ahLst/>
              <a:cxnLst/>
              <a:rect l="l" t="t" r="r" b="b"/>
              <a:pathLst>
                <a:path w="1693" h="2141" extrusionOk="0">
                  <a:moveTo>
                    <a:pt x="253" y="0"/>
                  </a:moveTo>
                  <a:cubicBezTo>
                    <a:pt x="121" y="0"/>
                    <a:pt x="0" y="162"/>
                    <a:pt x="123" y="278"/>
                  </a:cubicBezTo>
                  <a:cubicBezTo>
                    <a:pt x="631" y="804"/>
                    <a:pt x="872" y="1527"/>
                    <a:pt x="1336" y="2080"/>
                  </a:cubicBezTo>
                  <a:cubicBezTo>
                    <a:pt x="1370" y="2122"/>
                    <a:pt x="1411" y="2140"/>
                    <a:pt x="1452" y="2140"/>
                  </a:cubicBezTo>
                  <a:cubicBezTo>
                    <a:pt x="1575" y="2140"/>
                    <a:pt x="1692" y="1983"/>
                    <a:pt x="1586" y="1857"/>
                  </a:cubicBezTo>
                  <a:cubicBezTo>
                    <a:pt x="1122" y="1295"/>
                    <a:pt x="890" y="581"/>
                    <a:pt x="372" y="55"/>
                  </a:cubicBezTo>
                  <a:cubicBezTo>
                    <a:pt x="336" y="16"/>
                    <a:pt x="294" y="0"/>
                    <a:pt x="253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-429951" y="2357396"/>
              <a:ext cx="179736" cy="218638"/>
            </a:xfrm>
            <a:custGeom>
              <a:avLst/>
              <a:gdLst/>
              <a:ahLst/>
              <a:cxnLst/>
              <a:rect l="l" t="t" r="r" b="b"/>
              <a:pathLst>
                <a:path w="1922" h="2338" extrusionOk="0">
                  <a:moveTo>
                    <a:pt x="229" y="0"/>
                  </a:moveTo>
                  <a:cubicBezTo>
                    <a:pt x="97" y="0"/>
                    <a:pt x="1" y="209"/>
                    <a:pt x="138" y="325"/>
                  </a:cubicBezTo>
                  <a:cubicBezTo>
                    <a:pt x="477" y="583"/>
                    <a:pt x="566" y="1029"/>
                    <a:pt x="825" y="1359"/>
                  </a:cubicBezTo>
                  <a:cubicBezTo>
                    <a:pt x="1057" y="1663"/>
                    <a:pt x="1289" y="1975"/>
                    <a:pt x="1512" y="2225"/>
                  </a:cubicBezTo>
                  <a:cubicBezTo>
                    <a:pt x="1581" y="2305"/>
                    <a:pt x="1654" y="2338"/>
                    <a:pt x="1714" y="2338"/>
                  </a:cubicBezTo>
                  <a:cubicBezTo>
                    <a:pt x="1848" y="2338"/>
                    <a:pt x="1922" y="2174"/>
                    <a:pt x="1762" y="2002"/>
                  </a:cubicBezTo>
                  <a:cubicBezTo>
                    <a:pt x="1539" y="1743"/>
                    <a:pt x="1182" y="1333"/>
                    <a:pt x="941" y="940"/>
                  </a:cubicBezTo>
                  <a:cubicBezTo>
                    <a:pt x="736" y="601"/>
                    <a:pt x="647" y="289"/>
                    <a:pt x="325" y="39"/>
                  </a:cubicBezTo>
                  <a:cubicBezTo>
                    <a:pt x="293" y="12"/>
                    <a:pt x="260" y="0"/>
                    <a:pt x="229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-362246" y="2279311"/>
              <a:ext cx="162249" cy="201244"/>
            </a:xfrm>
            <a:custGeom>
              <a:avLst/>
              <a:gdLst/>
              <a:ahLst/>
              <a:cxnLst/>
              <a:rect l="l" t="t" r="r" b="b"/>
              <a:pathLst>
                <a:path w="1735" h="2152" extrusionOk="0">
                  <a:moveTo>
                    <a:pt x="226" y="1"/>
                  </a:moveTo>
                  <a:cubicBezTo>
                    <a:pt x="118" y="1"/>
                    <a:pt x="0" y="113"/>
                    <a:pt x="48" y="250"/>
                  </a:cubicBezTo>
                  <a:cubicBezTo>
                    <a:pt x="297" y="946"/>
                    <a:pt x="886" y="1543"/>
                    <a:pt x="1368" y="2096"/>
                  </a:cubicBezTo>
                  <a:cubicBezTo>
                    <a:pt x="1403" y="2135"/>
                    <a:pt x="1444" y="2152"/>
                    <a:pt x="1485" y="2152"/>
                  </a:cubicBezTo>
                  <a:cubicBezTo>
                    <a:pt x="1613" y="2152"/>
                    <a:pt x="1735" y="1993"/>
                    <a:pt x="1627" y="1864"/>
                  </a:cubicBezTo>
                  <a:cubicBezTo>
                    <a:pt x="1154" y="1338"/>
                    <a:pt x="601" y="776"/>
                    <a:pt x="360" y="98"/>
                  </a:cubicBezTo>
                  <a:cubicBezTo>
                    <a:pt x="333" y="29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-282759" y="2773443"/>
              <a:ext cx="685839" cy="701175"/>
            </a:xfrm>
            <a:custGeom>
              <a:avLst/>
              <a:gdLst/>
              <a:ahLst/>
              <a:cxnLst/>
              <a:rect l="l" t="t" r="r" b="b"/>
              <a:pathLst>
                <a:path w="7334" h="7498" extrusionOk="0">
                  <a:moveTo>
                    <a:pt x="4175" y="470"/>
                  </a:moveTo>
                  <a:cubicBezTo>
                    <a:pt x="4202" y="506"/>
                    <a:pt x="4220" y="550"/>
                    <a:pt x="4247" y="586"/>
                  </a:cubicBezTo>
                  <a:cubicBezTo>
                    <a:pt x="4818" y="1487"/>
                    <a:pt x="5103" y="2522"/>
                    <a:pt x="5621" y="3450"/>
                  </a:cubicBezTo>
                  <a:cubicBezTo>
                    <a:pt x="5870" y="3905"/>
                    <a:pt x="6290" y="4217"/>
                    <a:pt x="6557" y="4663"/>
                  </a:cubicBezTo>
                  <a:cubicBezTo>
                    <a:pt x="6575" y="4690"/>
                    <a:pt x="6584" y="4725"/>
                    <a:pt x="6602" y="4761"/>
                  </a:cubicBezTo>
                  <a:cubicBezTo>
                    <a:pt x="6647" y="4868"/>
                    <a:pt x="6656" y="4975"/>
                    <a:pt x="6647" y="5091"/>
                  </a:cubicBezTo>
                  <a:cubicBezTo>
                    <a:pt x="6575" y="5751"/>
                    <a:pt x="5728" y="6483"/>
                    <a:pt x="5326" y="6724"/>
                  </a:cubicBezTo>
                  <a:cubicBezTo>
                    <a:pt x="5282" y="6741"/>
                    <a:pt x="5237" y="6768"/>
                    <a:pt x="5201" y="6786"/>
                  </a:cubicBezTo>
                  <a:cubicBezTo>
                    <a:pt x="5157" y="6813"/>
                    <a:pt x="5112" y="6831"/>
                    <a:pt x="5059" y="6848"/>
                  </a:cubicBezTo>
                  <a:cubicBezTo>
                    <a:pt x="4604" y="7048"/>
                    <a:pt x="4063" y="7119"/>
                    <a:pt x="3571" y="7119"/>
                  </a:cubicBezTo>
                  <a:cubicBezTo>
                    <a:pt x="3513" y="7119"/>
                    <a:pt x="3456" y="7118"/>
                    <a:pt x="3399" y="7116"/>
                  </a:cubicBezTo>
                  <a:cubicBezTo>
                    <a:pt x="2570" y="7089"/>
                    <a:pt x="2445" y="6304"/>
                    <a:pt x="2204" y="5689"/>
                  </a:cubicBezTo>
                  <a:cubicBezTo>
                    <a:pt x="1740" y="4547"/>
                    <a:pt x="1169" y="3441"/>
                    <a:pt x="500" y="2415"/>
                  </a:cubicBezTo>
                  <a:lnTo>
                    <a:pt x="500" y="2415"/>
                  </a:lnTo>
                  <a:cubicBezTo>
                    <a:pt x="570" y="2420"/>
                    <a:pt x="640" y="2423"/>
                    <a:pt x="711" y="2423"/>
                  </a:cubicBezTo>
                  <a:cubicBezTo>
                    <a:pt x="1986" y="2423"/>
                    <a:pt x="3387" y="1529"/>
                    <a:pt x="4140" y="515"/>
                  </a:cubicBezTo>
                  <a:cubicBezTo>
                    <a:pt x="4149" y="497"/>
                    <a:pt x="4158" y="488"/>
                    <a:pt x="4175" y="470"/>
                  </a:cubicBezTo>
                  <a:close/>
                  <a:moveTo>
                    <a:pt x="4170" y="1"/>
                  </a:moveTo>
                  <a:cubicBezTo>
                    <a:pt x="4112" y="1"/>
                    <a:pt x="4053" y="28"/>
                    <a:pt x="4024" y="77"/>
                  </a:cubicBezTo>
                  <a:cubicBezTo>
                    <a:pt x="3961" y="184"/>
                    <a:pt x="3872" y="300"/>
                    <a:pt x="3792" y="407"/>
                  </a:cubicBezTo>
                  <a:cubicBezTo>
                    <a:pt x="3086" y="1298"/>
                    <a:pt x="1833" y="2080"/>
                    <a:pt x="692" y="2080"/>
                  </a:cubicBezTo>
                  <a:cubicBezTo>
                    <a:pt x="564" y="2080"/>
                    <a:pt x="437" y="2070"/>
                    <a:pt x="313" y="2049"/>
                  </a:cubicBezTo>
                  <a:cubicBezTo>
                    <a:pt x="301" y="2047"/>
                    <a:pt x="290" y="2045"/>
                    <a:pt x="279" y="2045"/>
                  </a:cubicBezTo>
                  <a:cubicBezTo>
                    <a:pt x="210" y="2045"/>
                    <a:pt x="168" y="2094"/>
                    <a:pt x="152" y="2156"/>
                  </a:cubicBezTo>
                  <a:cubicBezTo>
                    <a:pt x="63" y="2183"/>
                    <a:pt x="0" y="2272"/>
                    <a:pt x="63" y="2370"/>
                  </a:cubicBezTo>
                  <a:cubicBezTo>
                    <a:pt x="1026" y="3806"/>
                    <a:pt x="1562" y="5376"/>
                    <a:pt x="2329" y="6902"/>
                  </a:cubicBezTo>
                  <a:cubicBezTo>
                    <a:pt x="2556" y="7347"/>
                    <a:pt x="3029" y="7498"/>
                    <a:pt x="3554" y="7498"/>
                  </a:cubicBezTo>
                  <a:cubicBezTo>
                    <a:pt x="3998" y="7498"/>
                    <a:pt x="4480" y="7390"/>
                    <a:pt x="4880" y="7259"/>
                  </a:cubicBezTo>
                  <a:cubicBezTo>
                    <a:pt x="5112" y="7179"/>
                    <a:pt x="5317" y="7098"/>
                    <a:pt x="5478" y="7027"/>
                  </a:cubicBezTo>
                  <a:cubicBezTo>
                    <a:pt x="6441" y="6581"/>
                    <a:pt x="7334" y="5296"/>
                    <a:pt x="6727" y="4297"/>
                  </a:cubicBezTo>
                  <a:cubicBezTo>
                    <a:pt x="6593" y="4074"/>
                    <a:pt x="6379" y="3887"/>
                    <a:pt x="6201" y="3690"/>
                  </a:cubicBezTo>
                  <a:cubicBezTo>
                    <a:pt x="6192" y="3681"/>
                    <a:pt x="6183" y="3673"/>
                    <a:pt x="6174" y="3655"/>
                  </a:cubicBezTo>
                  <a:cubicBezTo>
                    <a:pt x="5879" y="3334"/>
                    <a:pt x="5692" y="2896"/>
                    <a:pt x="5514" y="2486"/>
                  </a:cubicBezTo>
                  <a:cubicBezTo>
                    <a:pt x="5487" y="2415"/>
                    <a:pt x="5460" y="2352"/>
                    <a:pt x="5433" y="2290"/>
                  </a:cubicBezTo>
                  <a:cubicBezTo>
                    <a:pt x="5094" y="1514"/>
                    <a:pt x="4809" y="738"/>
                    <a:pt x="4291" y="60"/>
                  </a:cubicBezTo>
                  <a:cubicBezTo>
                    <a:pt x="4263" y="19"/>
                    <a:pt x="4217" y="1"/>
                    <a:pt x="4170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-76746" y="2972069"/>
              <a:ext cx="282976" cy="361155"/>
            </a:xfrm>
            <a:custGeom>
              <a:avLst/>
              <a:gdLst/>
              <a:ahLst/>
              <a:cxnLst/>
              <a:rect l="l" t="t" r="r" b="b"/>
              <a:pathLst>
                <a:path w="3026" h="3862" extrusionOk="0">
                  <a:moveTo>
                    <a:pt x="1009" y="478"/>
                  </a:moveTo>
                  <a:cubicBezTo>
                    <a:pt x="1116" y="817"/>
                    <a:pt x="1161" y="1210"/>
                    <a:pt x="1402" y="1477"/>
                  </a:cubicBezTo>
                  <a:cubicBezTo>
                    <a:pt x="1477" y="1560"/>
                    <a:pt x="1560" y="1593"/>
                    <a:pt x="1647" y="1593"/>
                  </a:cubicBezTo>
                  <a:cubicBezTo>
                    <a:pt x="1858" y="1593"/>
                    <a:pt x="2090" y="1399"/>
                    <a:pt x="2267" y="1272"/>
                  </a:cubicBezTo>
                  <a:cubicBezTo>
                    <a:pt x="2436" y="1477"/>
                    <a:pt x="2668" y="1754"/>
                    <a:pt x="2490" y="1932"/>
                  </a:cubicBezTo>
                  <a:cubicBezTo>
                    <a:pt x="2365" y="2039"/>
                    <a:pt x="2213" y="2182"/>
                    <a:pt x="2133" y="2325"/>
                  </a:cubicBezTo>
                  <a:cubicBezTo>
                    <a:pt x="1981" y="2592"/>
                    <a:pt x="2311" y="2940"/>
                    <a:pt x="2526" y="3172"/>
                  </a:cubicBezTo>
                  <a:cubicBezTo>
                    <a:pt x="2392" y="3261"/>
                    <a:pt x="2249" y="3360"/>
                    <a:pt x="2115" y="3449"/>
                  </a:cubicBezTo>
                  <a:cubicBezTo>
                    <a:pt x="1946" y="3181"/>
                    <a:pt x="1767" y="2913"/>
                    <a:pt x="1598" y="2646"/>
                  </a:cubicBezTo>
                  <a:cubicBezTo>
                    <a:pt x="1559" y="2585"/>
                    <a:pt x="1504" y="2552"/>
                    <a:pt x="1444" y="2552"/>
                  </a:cubicBezTo>
                  <a:cubicBezTo>
                    <a:pt x="1407" y="2552"/>
                    <a:pt x="1368" y="2565"/>
                    <a:pt x="1330" y="2592"/>
                  </a:cubicBezTo>
                  <a:cubicBezTo>
                    <a:pt x="1169" y="2713"/>
                    <a:pt x="1036" y="2763"/>
                    <a:pt x="924" y="2763"/>
                  </a:cubicBezTo>
                  <a:cubicBezTo>
                    <a:pt x="689" y="2763"/>
                    <a:pt x="544" y="2545"/>
                    <a:pt x="411" y="2316"/>
                  </a:cubicBezTo>
                  <a:cubicBezTo>
                    <a:pt x="358" y="2227"/>
                    <a:pt x="732" y="1986"/>
                    <a:pt x="947" y="1852"/>
                  </a:cubicBezTo>
                  <a:cubicBezTo>
                    <a:pt x="958" y="1855"/>
                    <a:pt x="970" y="1856"/>
                    <a:pt x="982" y="1856"/>
                  </a:cubicBezTo>
                  <a:cubicBezTo>
                    <a:pt x="1104" y="1856"/>
                    <a:pt x="1214" y="1697"/>
                    <a:pt x="1116" y="1575"/>
                  </a:cubicBezTo>
                  <a:cubicBezTo>
                    <a:pt x="911" y="1343"/>
                    <a:pt x="839" y="987"/>
                    <a:pt x="688" y="710"/>
                  </a:cubicBezTo>
                  <a:cubicBezTo>
                    <a:pt x="813" y="665"/>
                    <a:pt x="911" y="576"/>
                    <a:pt x="1009" y="478"/>
                  </a:cubicBezTo>
                  <a:close/>
                  <a:moveTo>
                    <a:pt x="1075" y="1"/>
                  </a:moveTo>
                  <a:cubicBezTo>
                    <a:pt x="1035" y="1"/>
                    <a:pt x="995" y="14"/>
                    <a:pt x="964" y="41"/>
                  </a:cubicBezTo>
                  <a:cubicBezTo>
                    <a:pt x="848" y="148"/>
                    <a:pt x="661" y="389"/>
                    <a:pt x="500" y="407"/>
                  </a:cubicBezTo>
                  <a:cubicBezTo>
                    <a:pt x="393" y="425"/>
                    <a:pt x="358" y="496"/>
                    <a:pt x="367" y="576"/>
                  </a:cubicBezTo>
                  <a:cubicBezTo>
                    <a:pt x="313" y="621"/>
                    <a:pt x="277" y="692"/>
                    <a:pt x="331" y="772"/>
                  </a:cubicBezTo>
                  <a:cubicBezTo>
                    <a:pt x="509" y="1040"/>
                    <a:pt x="572" y="1334"/>
                    <a:pt x="724" y="1602"/>
                  </a:cubicBezTo>
                  <a:cubicBezTo>
                    <a:pt x="500" y="1763"/>
                    <a:pt x="277" y="1914"/>
                    <a:pt x="72" y="2111"/>
                  </a:cubicBezTo>
                  <a:cubicBezTo>
                    <a:pt x="19" y="2164"/>
                    <a:pt x="1" y="2244"/>
                    <a:pt x="37" y="2316"/>
                  </a:cubicBezTo>
                  <a:cubicBezTo>
                    <a:pt x="266" y="2775"/>
                    <a:pt x="572" y="3089"/>
                    <a:pt x="952" y="3089"/>
                  </a:cubicBezTo>
                  <a:cubicBezTo>
                    <a:pt x="1090" y="3089"/>
                    <a:pt x="1236" y="3048"/>
                    <a:pt x="1393" y="2958"/>
                  </a:cubicBezTo>
                  <a:cubicBezTo>
                    <a:pt x="1562" y="3226"/>
                    <a:pt x="1741" y="3493"/>
                    <a:pt x="1910" y="3761"/>
                  </a:cubicBezTo>
                  <a:cubicBezTo>
                    <a:pt x="1949" y="3814"/>
                    <a:pt x="2008" y="3861"/>
                    <a:pt x="2072" y="3861"/>
                  </a:cubicBezTo>
                  <a:cubicBezTo>
                    <a:pt x="2095" y="3861"/>
                    <a:pt x="2119" y="3855"/>
                    <a:pt x="2142" y="3841"/>
                  </a:cubicBezTo>
                  <a:cubicBezTo>
                    <a:pt x="2383" y="3681"/>
                    <a:pt x="2615" y="3511"/>
                    <a:pt x="2856" y="3360"/>
                  </a:cubicBezTo>
                  <a:cubicBezTo>
                    <a:pt x="2954" y="3297"/>
                    <a:pt x="2981" y="3190"/>
                    <a:pt x="2909" y="3092"/>
                  </a:cubicBezTo>
                  <a:cubicBezTo>
                    <a:pt x="2722" y="2842"/>
                    <a:pt x="2329" y="2610"/>
                    <a:pt x="2597" y="2307"/>
                  </a:cubicBezTo>
                  <a:cubicBezTo>
                    <a:pt x="2686" y="2209"/>
                    <a:pt x="2856" y="2093"/>
                    <a:pt x="2900" y="1959"/>
                  </a:cubicBezTo>
                  <a:cubicBezTo>
                    <a:pt x="3025" y="1584"/>
                    <a:pt x="2633" y="1245"/>
                    <a:pt x="2463" y="969"/>
                  </a:cubicBezTo>
                  <a:cubicBezTo>
                    <a:pt x="2431" y="917"/>
                    <a:pt x="2371" y="879"/>
                    <a:pt x="2306" y="879"/>
                  </a:cubicBezTo>
                  <a:cubicBezTo>
                    <a:pt x="2281" y="879"/>
                    <a:pt x="2256" y="885"/>
                    <a:pt x="2231" y="897"/>
                  </a:cubicBezTo>
                  <a:cubicBezTo>
                    <a:pt x="2057" y="987"/>
                    <a:pt x="1877" y="1126"/>
                    <a:pt x="1728" y="1126"/>
                  </a:cubicBezTo>
                  <a:cubicBezTo>
                    <a:pt x="1624" y="1126"/>
                    <a:pt x="1535" y="1059"/>
                    <a:pt x="1473" y="862"/>
                  </a:cubicBezTo>
                  <a:cubicBezTo>
                    <a:pt x="1393" y="603"/>
                    <a:pt x="1348" y="335"/>
                    <a:pt x="1232" y="94"/>
                  </a:cubicBezTo>
                  <a:cubicBezTo>
                    <a:pt x="1205" y="34"/>
                    <a:pt x="1140" y="1"/>
                    <a:pt x="107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18"/>
          <p:cNvGrpSpPr/>
          <p:nvPr/>
        </p:nvGrpSpPr>
        <p:grpSpPr>
          <a:xfrm rot="-614801">
            <a:off x="14014" y="4070173"/>
            <a:ext cx="1033533" cy="791271"/>
            <a:chOff x="7579650" y="535300"/>
            <a:chExt cx="856318" cy="655596"/>
          </a:xfrm>
        </p:grpSpPr>
        <p:sp>
          <p:nvSpPr>
            <p:cNvPr id="1556" name="Google Shape;1556;p18"/>
            <p:cNvSpPr/>
            <p:nvPr/>
          </p:nvSpPr>
          <p:spPr>
            <a:xfrm>
              <a:off x="8120303" y="803667"/>
              <a:ext cx="315665" cy="186674"/>
            </a:xfrm>
            <a:custGeom>
              <a:avLst/>
              <a:gdLst/>
              <a:ahLst/>
              <a:cxnLst/>
              <a:rect l="l" t="t" r="r" b="b"/>
              <a:pathLst>
                <a:path w="7574" h="4479" extrusionOk="0">
                  <a:moveTo>
                    <a:pt x="6495" y="0"/>
                  </a:moveTo>
                  <a:lnTo>
                    <a:pt x="6495" y="0"/>
                  </a:lnTo>
                  <a:cubicBezTo>
                    <a:pt x="6352" y="197"/>
                    <a:pt x="6164" y="375"/>
                    <a:pt x="5924" y="527"/>
                  </a:cubicBezTo>
                  <a:lnTo>
                    <a:pt x="5906" y="536"/>
                  </a:lnTo>
                  <a:lnTo>
                    <a:pt x="5897" y="554"/>
                  </a:lnTo>
                  <a:cubicBezTo>
                    <a:pt x="5718" y="964"/>
                    <a:pt x="5299" y="1374"/>
                    <a:pt x="4817" y="1401"/>
                  </a:cubicBezTo>
                  <a:cubicBezTo>
                    <a:pt x="4670" y="1408"/>
                    <a:pt x="4457" y="1459"/>
                    <a:pt x="4269" y="1459"/>
                  </a:cubicBezTo>
                  <a:cubicBezTo>
                    <a:pt x="4217" y="1459"/>
                    <a:pt x="4168" y="1455"/>
                    <a:pt x="4122" y="1446"/>
                  </a:cubicBezTo>
                  <a:cubicBezTo>
                    <a:pt x="4041" y="1642"/>
                    <a:pt x="3872" y="1829"/>
                    <a:pt x="3613" y="1981"/>
                  </a:cubicBezTo>
                  <a:cubicBezTo>
                    <a:pt x="3355" y="2124"/>
                    <a:pt x="3068" y="2256"/>
                    <a:pt x="2771" y="2256"/>
                  </a:cubicBezTo>
                  <a:cubicBezTo>
                    <a:pt x="2698" y="2256"/>
                    <a:pt x="2625" y="2248"/>
                    <a:pt x="2551" y="2231"/>
                  </a:cubicBezTo>
                  <a:cubicBezTo>
                    <a:pt x="2106" y="2124"/>
                    <a:pt x="1725" y="1864"/>
                    <a:pt x="1294" y="1864"/>
                  </a:cubicBezTo>
                  <a:cubicBezTo>
                    <a:pt x="1146" y="1864"/>
                    <a:pt x="993" y="1895"/>
                    <a:pt x="830" y="1972"/>
                  </a:cubicBezTo>
                  <a:cubicBezTo>
                    <a:pt x="856" y="2141"/>
                    <a:pt x="821" y="2329"/>
                    <a:pt x="696" y="2516"/>
                  </a:cubicBezTo>
                  <a:cubicBezTo>
                    <a:pt x="946" y="2837"/>
                    <a:pt x="1392" y="3346"/>
                    <a:pt x="1088" y="3729"/>
                  </a:cubicBezTo>
                  <a:cubicBezTo>
                    <a:pt x="892" y="3970"/>
                    <a:pt x="669" y="4077"/>
                    <a:pt x="366" y="4122"/>
                  </a:cubicBezTo>
                  <a:cubicBezTo>
                    <a:pt x="80" y="4175"/>
                    <a:pt x="18" y="4309"/>
                    <a:pt x="0" y="4479"/>
                  </a:cubicBezTo>
                  <a:cubicBezTo>
                    <a:pt x="624" y="4229"/>
                    <a:pt x="1231" y="4398"/>
                    <a:pt x="1891" y="4202"/>
                  </a:cubicBezTo>
                  <a:cubicBezTo>
                    <a:pt x="2543" y="4006"/>
                    <a:pt x="2632" y="3685"/>
                    <a:pt x="2980" y="3150"/>
                  </a:cubicBezTo>
                  <a:cubicBezTo>
                    <a:pt x="3078" y="3007"/>
                    <a:pt x="3176" y="2828"/>
                    <a:pt x="3328" y="2739"/>
                  </a:cubicBezTo>
                  <a:cubicBezTo>
                    <a:pt x="3899" y="2427"/>
                    <a:pt x="4577" y="2463"/>
                    <a:pt x="5174" y="2213"/>
                  </a:cubicBezTo>
                  <a:cubicBezTo>
                    <a:pt x="5799" y="1963"/>
                    <a:pt x="7574" y="759"/>
                    <a:pt x="6495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8307314" y="812586"/>
              <a:ext cx="46137" cy="39093"/>
            </a:xfrm>
            <a:custGeom>
              <a:avLst/>
              <a:gdLst/>
              <a:ahLst/>
              <a:cxnLst/>
              <a:rect l="l" t="t" r="r" b="b"/>
              <a:pathLst>
                <a:path w="1107" h="938" extrusionOk="0">
                  <a:moveTo>
                    <a:pt x="1089" y="1"/>
                  </a:moveTo>
                  <a:cubicBezTo>
                    <a:pt x="866" y="152"/>
                    <a:pt x="669" y="340"/>
                    <a:pt x="473" y="536"/>
                  </a:cubicBezTo>
                  <a:cubicBezTo>
                    <a:pt x="330" y="687"/>
                    <a:pt x="170" y="821"/>
                    <a:pt x="0" y="937"/>
                  </a:cubicBezTo>
                  <a:cubicBezTo>
                    <a:pt x="393" y="866"/>
                    <a:pt x="973" y="500"/>
                    <a:pt x="1026" y="366"/>
                  </a:cubicBezTo>
                  <a:cubicBezTo>
                    <a:pt x="1098" y="215"/>
                    <a:pt x="1107" y="99"/>
                    <a:pt x="1089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7881944" y="969505"/>
              <a:ext cx="55056" cy="16671"/>
            </a:xfrm>
            <a:custGeom>
              <a:avLst/>
              <a:gdLst/>
              <a:ahLst/>
              <a:cxnLst/>
              <a:rect l="l" t="t" r="r" b="b"/>
              <a:pathLst>
                <a:path w="1321" h="400" extrusionOk="0">
                  <a:moveTo>
                    <a:pt x="1178" y="0"/>
                  </a:moveTo>
                  <a:cubicBezTo>
                    <a:pt x="804" y="0"/>
                    <a:pt x="420" y="54"/>
                    <a:pt x="117" y="277"/>
                  </a:cubicBezTo>
                  <a:cubicBezTo>
                    <a:pt x="72" y="303"/>
                    <a:pt x="36" y="339"/>
                    <a:pt x="1" y="366"/>
                  </a:cubicBezTo>
                  <a:cubicBezTo>
                    <a:pt x="27" y="375"/>
                    <a:pt x="45" y="384"/>
                    <a:pt x="72" y="384"/>
                  </a:cubicBezTo>
                  <a:cubicBezTo>
                    <a:pt x="119" y="394"/>
                    <a:pt x="187" y="400"/>
                    <a:pt x="266" y="400"/>
                  </a:cubicBezTo>
                  <a:cubicBezTo>
                    <a:pt x="605" y="400"/>
                    <a:pt x="1162" y="297"/>
                    <a:pt x="1321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7752949" y="1012183"/>
              <a:ext cx="57640" cy="20047"/>
            </a:xfrm>
            <a:custGeom>
              <a:avLst/>
              <a:gdLst/>
              <a:ahLst/>
              <a:cxnLst/>
              <a:rect l="l" t="t" r="r" b="b"/>
              <a:pathLst>
                <a:path w="1383" h="481" extrusionOk="0">
                  <a:moveTo>
                    <a:pt x="1113" y="1"/>
                  </a:moveTo>
                  <a:cubicBezTo>
                    <a:pt x="684" y="1"/>
                    <a:pt x="310" y="131"/>
                    <a:pt x="0" y="341"/>
                  </a:cubicBezTo>
                  <a:cubicBezTo>
                    <a:pt x="220" y="439"/>
                    <a:pt x="406" y="481"/>
                    <a:pt x="566" y="481"/>
                  </a:cubicBezTo>
                  <a:cubicBezTo>
                    <a:pt x="932" y="481"/>
                    <a:pt x="1166" y="265"/>
                    <a:pt x="1383" y="11"/>
                  </a:cubicBezTo>
                  <a:cubicBezTo>
                    <a:pt x="1320" y="2"/>
                    <a:pt x="1258" y="2"/>
                    <a:pt x="1195" y="2"/>
                  </a:cubicBezTo>
                  <a:cubicBezTo>
                    <a:pt x="1168" y="1"/>
                    <a:pt x="1140" y="1"/>
                    <a:pt x="1113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7700517" y="982508"/>
              <a:ext cx="527262" cy="208388"/>
            </a:xfrm>
            <a:custGeom>
              <a:avLst/>
              <a:gdLst/>
              <a:ahLst/>
              <a:cxnLst/>
              <a:rect l="l" t="t" r="r" b="b"/>
              <a:pathLst>
                <a:path w="12651" h="5000" extrusionOk="0">
                  <a:moveTo>
                    <a:pt x="12650" y="0"/>
                  </a:moveTo>
                  <a:cubicBezTo>
                    <a:pt x="11865" y="473"/>
                    <a:pt x="10848" y="134"/>
                    <a:pt x="10036" y="571"/>
                  </a:cubicBezTo>
                  <a:lnTo>
                    <a:pt x="10036" y="580"/>
                  </a:lnTo>
                  <a:cubicBezTo>
                    <a:pt x="9974" y="794"/>
                    <a:pt x="9546" y="1080"/>
                    <a:pt x="9394" y="1178"/>
                  </a:cubicBezTo>
                  <a:cubicBezTo>
                    <a:pt x="9109" y="1374"/>
                    <a:pt x="8868" y="1490"/>
                    <a:pt x="8520" y="1490"/>
                  </a:cubicBezTo>
                  <a:cubicBezTo>
                    <a:pt x="8503" y="1491"/>
                    <a:pt x="8486" y="1491"/>
                    <a:pt x="8470" y="1491"/>
                  </a:cubicBezTo>
                  <a:cubicBezTo>
                    <a:pt x="8225" y="1491"/>
                    <a:pt x="8026" y="1430"/>
                    <a:pt x="7851" y="1330"/>
                  </a:cubicBezTo>
                  <a:cubicBezTo>
                    <a:pt x="7833" y="1347"/>
                    <a:pt x="7815" y="1365"/>
                    <a:pt x="7788" y="1383"/>
                  </a:cubicBezTo>
                  <a:cubicBezTo>
                    <a:pt x="7155" y="1651"/>
                    <a:pt x="7199" y="2507"/>
                    <a:pt x="7083" y="3078"/>
                  </a:cubicBezTo>
                  <a:cubicBezTo>
                    <a:pt x="6950" y="3703"/>
                    <a:pt x="6441" y="4158"/>
                    <a:pt x="6209" y="4729"/>
                  </a:cubicBezTo>
                  <a:cubicBezTo>
                    <a:pt x="6174" y="4800"/>
                    <a:pt x="6120" y="4853"/>
                    <a:pt x="6040" y="4853"/>
                  </a:cubicBezTo>
                  <a:lnTo>
                    <a:pt x="5995" y="4853"/>
                  </a:lnTo>
                  <a:cubicBezTo>
                    <a:pt x="5784" y="4845"/>
                    <a:pt x="5781" y="4514"/>
                    <a:pt x="5987" y="4514"/>
                  </a:cubicBezTo>
                  <a:cubicBezTo>
                    <a:pt x="5990" y="4514"/>
                    <a:pt x="5992" y="4514"/>
                    <a:pt x="5995" y="4514"/>
                  </a:cubicBezTo>
                  <a:cubicBezTo>
                    <a:pt x="5861" y="4506"/>
                    <a:pt x="5933" y="4443"/>
                    <a:pt x="6004" y="4345"/>
                  </a:cubicBezTo>
                  <a:cubicBezTo>
                    <a:pt x="6165" y="4149"/>
                    <a:pt x="6307" y="3881"/>
                    <a:pt x="6441" y="3658"/>
                  </a:cubicBezTo>
                  <a:cubicBezTo>
                    <a:pt x="6709" y="3230"/>
                    <a:pt x="6753" y="2882"/>
                    <a:pt x="6843" y="2409"/>
                  </a:cubicBezTo>
                  <a:cubicBezTo>
                    <a:pt x="6896" y="2133"/>
                    <a:pt x="6959" y="1847"/>
                    <a:pt x="7083" y="1606"/>
                  </a:cubicBezTo>
                  <a:cubicBezTo>
                    <a:pt x="6798" y="1446"/>
                    <a:pt x="6593" y="1223"/>
                    <a:pt x="6334" y="1107"/>
                  </a:cubicBezTo>
                  <a:cubicBezTo>
                    <a:pt x="6334" y="1160"/>
                    <a:pt x="6307" y="1223"/>
                    <a:pt x="6254" y="1258"/>
                  </a:cubicBezTo>
                  <a:cubicBezTo>
                    <a:pt x="5692" y="1633"/>
                    <a:pt x="5745" y="2302"/>
                    <a:pt x="5674" y="2891"/>
                  </a:cubicBezTo>
                  <a:cubicBezTo>
                    <a:pt x="5629" y="3283"/>
                    <a:pt x="5165" y="3943"/>
                    <a:pt x="5380" y="4300"/>
                  </a:cubicBezTo>
                  <a:cubicBezTo>
                    <a:pt x="5460" y="4430"/>
                    <a:pt x="5343" y="4551"/>
                    <a:pt x="5226" y="4551"/>
                  </a:cubicBezTo>
                  <a:cubicBezTo>
                    <a:pt x="5173" y="4551"/>
                    <a:pt x="5121" y="4527"/>
                    <a:pt x="5085" y="4470"/>
                  </a:cubicBezTo>
                  <a:cubicBezTo>
                    <a:pt x="4916" y="4193"/>
                    <a:pt x="4978" y="3863"/>
                    <a:pt x="5085" y="3533"/>
                  </a:cubicBezTo>
                  <a:lnTo>
                    <a:pt x="5085" y="3533"/>
                  </a:lnTo>
                  <a:cubicBezTo>
                    <a:pt x="4146" y="3567"/>
                    <a:pt x="3374" y="4104"/>
                    <a:pt x="2498" y="4104"/>
                  </a:cubicBezTo>
                  <a:cubicBezTo>
                    <a:pt x="2225" y="4104"/>
                    <a:pt x="1942" y="4052"/>
                    <a:pt x="1642" y="3917"/>
                  </a:cubicBezTo>
                  <a:cubicBezTo>
                    <a:pt x="1026" y="3631"/>
                    <a:pt x="295" y="3105"/>
                    <a:pt x="72" y="2427"/>
                  </a:cubicBezTo>
                  <a:cubicBezTo>
                    <a:pt x="9" y="2632"/>
                    <a:pt x="0" y="2846"/>
                    <a:pt x="54" y="3051"/>
                  </a:cubicBezTo>
                  <a:cubicBezTo>
                    <a:pt x="268" y="3863"/>
                    <a:pt x="1017" y="4059"/>
                    <a:pt x="1775" y="4158"/>
                  </a:cubicBezTo>
                  <a:cubicBezTo>
                    <a:pt x="2017" y="4186"/>
                    <a:pt x="2283" y="4221"/>
                    <a:pt x="2542" y="4221"/>
                  </a:cubicBezTo>
                  <a:cubicBezTo>
                    <a:pt x="2695" y="4221"/>
                    <a:pt x="2846" y="4209"/>
                    <a:pt x="2989" y="4175"/>
                  </a:cubicBezTo>
                  <a:cubicBezTo>
                    <a:pt x="3269" y="4111"/>
                    <a:pt x="3481" y="4053"/>
                    <a:pt x="3672" y="4053"/>
                  </a:cubicBezTo>
                  <a:cubicBezTo>
                    <a:pt x="3907" y="4053"/>
                    <a:pt x="4111" y="4141"/>
                    <a:pt x="4371" y="4416"/>
                  </a:cubicBezTo>
                  <a:cubicBezTo>
                    <a:pt x="4738" y="4793"/>
                    <a:pt x="5167" y="5000"/>
                    <a:pt x="5611" y="5000"/>
                  </a:cubicBezTo>
                  <a:cubicBezTo>
                    <a:pt x="5913" y="5000"/>
                    <a:pt x="6222" y="4904"/>
                    <a:pt x="6521" y="4702"/>
                  </a:cubicBezTo>
                  <a:cubicBezTo>
                    <a:pt x="7360" y="4131"/>
                    <a:pt x="7306" y="3185"/>
                    <a:pt x="7440" y="2302"/>
                  </a:cubicBezTo>
                  <a:cubicBezTo>
                    <a:pt x="7497" y="1940"/>
                    <a:pt x="7644" y="1887"/>
                    <a:pt x="7844" y="1887"/>
                  </a:cubicBezTo>
                  <a:cubicBezTo>
                    <a:pt x="7928" y="1887"/>
                    <a:pt x="8021" y="1896"/>
                    <a:pt x="8121" y="1896"/>
                  </a:cubicBezTo>
                  <a:cubicBezTo>
                    <a:pt x="8194" y="1896"/>
                    <a:pt x="8271" y="1891"/>
                    <a:pt x="8350" y="1874"/>
                  </a:cubicBezTo>
                  <a:cubicBezTo>
                    <a:pt x="8538" y="1838"/>
                    <a:pt x="8707" y="1767"/>
                    <a:pt x="8886" y="1695"/>
                  </a:cubicBezTo>
                  <a:cubicBezTo>
                    <a:pt x="9323" y="1508"/>
                    <a:pt x="9733" y="1490"/>
                    <a:pt x="10188" y="1401"/>
                  </a:cubicBezTo>
                  <a:cubicBezTo>
                    <a:pt x="11151" y="1205"/>
                    <a:pt x="11821" y="937"/>
                    <a:pt x="12472" y="179"/>
                  </a:cubicBezTo>
                  <a:cubicBezTo>
                    <a:pt x="12525" y="116"/>
                    <a:pt x="12588" y="63"/>
                    <a:pt x="12650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8241128" y="805542"/>
              <a:ext cx="193759" cy="166210"/>
            </a:xfrm>
            <a:custGeom>
              <a:avLst/>
              <a:gdLst/>
              <a:ahLst/>
              <a:cxnLst/>
              <a:rect l="l" t="t" r="r" b="b"/>
              <a:pathLst>
                <a:path w="4649" h="3988" extrusionOk="0">
                  <a:moveTo>
                    <a:pt x="4104" y="0"/>
                  </a:moveTo>
                  <a:lnTo>
                    <a:pt x="4104" y="0"/>
                  </a:lnTo>
                  <a:cubicBezTo>
                    <a:pt x="4648" y="856"/>
                    <a:pt x="3417" y="2070"/>
                    <a:pt x="2596" y="2400"/>
                  </a:cubicBezTo>
                  <a:cubicBezTo>
                    <a:pt x="2061" y="2623"/>
                    <a:pt x="1526" y="2650"/>
                    <a:pt x="982" y="2828"/>
                  </a:cubicBezTo>
                  <a:cubicBezTo>
                    <a:pt x="420" y="3006"/>
                    <a:pt x="348" y="3613"/>
                    <a:pt x="0" y="3988"/>
                  </a:cubicBezTo>
                  <a:cubicBezTo>
                    <a:pt x="821" y="3408"/>
                    <a:pt x="1972" y="3140"/>
                    <a:pt x="2828" y="2694"/>
                  </a:cubicBezTo>
                  <a:cubicBezTo>
                    <a:pt x="3453" y="2373"/>
                    <a:pt x="4077" y="1882"/>
                    <a:pt x="4318" y="1195"/>
                  </a:cubicBezTo>
                  <a:cubicBezTo>
                    <a:pt x="4452" y="821"/>
                    <a:pt x="4470" y="241"/>
                    <a:pt x="410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7830638" y="983634"/>
              <a:ext cx="185590" cy="53931"/>
            </a:xfrm>
            <a:custGeom>
              <a:avLst/>
              <a:gdLst/>
              <a:ahLst/>
              <a:cxnLst/>
              <a:rect l="l" t="t" r="r" b="b"/>
              <a:pathLst>
                <a:path w="4453" h="1294" extrusionOk="0">
                  <a:moveTo>
                    <a:pt x="2614" y="0"/>
                  </a:moveTo>
                  <a:cubicBezTo>
                    <a:pt x="2481" y="143"/>
                    <a:pt x="2320" y="250"/>
                    <a:pt x="2150" y="339"/>
                  </a:cubicBezTo>
                  <a:cubicBezTo>
                    <a:pt x="2005" y="412"/>
                    <a:pt x="1843" y="441"/>
                    <a:pt x="1679" y="441"/>
                  </a:cubicBezTo>
                  <a:cubicBezTo>
                    <a:pt x="1522" y="441"/>
                    <a:pt x="1362" y="414"/>
                    <a:pt x="1214" y="375"/>
                  </a:cubicBezTo>
                  <a:cubicBezTo>
                    <a:pt x="1107" y="348"/>
                    <a:pt x="1018" y="330"/>
                    <a:pt x="928" y="330"/>
                  </a:cubicBezTo>
                  <a:cubicBezTo>
                    <a:pt x="884" y="375"/>
                    <a:pt x="848" y="419"/>
                    <a:pt x="803" y="464"/>
                  </a:cubicBezTo>
                  <a:cubicBezTo>
                    <a:pt x="607" y="678"/>
                    <a:pt x="348" y="732"/>
                    <a:pt x="81" y="732"/>
                  </a:cubicBezTo>
                  <a:cubicBezTo>
                    <a:pt x="54" y="758"/>
                    <a:pt x="27" y="785"/>
                    <a:pt x="1" y="812"/>
                  </a:cubicBezTo>
                  <a:cubicBezTo>
                    <a:pt x="271" y="940"/>
                    <a:pt x="558" y="987"/>
                    <a:pt x="851" y="987"/>
                  </a:cubicBezTo>
                  <a:cubicBezTo>
                    <a:pt x="1459" y="987"/>
                    <a:pt x="2093" y="784"/>
                    <a:pt x="2659" y="669"/>
                  </a:cubicBezTo>
                  <a:cubicBezTo>
                    <a:pt x="2736" y="653"/>
                    <a:pt x="2808" y="646"/>
                    <a:pt x="2877" y="646"/>
                  </a:cubicBezTo>
                  <a:cubicBezTo>
                    <a:pt x="3393" y="646"/>
                    <a:pt x="3709" y="1050"/>
                    <a:pt x="4158" y="1294"/>
                  </a:cubicBezTo>
                  <a:cubicBezTo>
                    <a:pt x="4238" y="1213"/>
                    <a:pt x="4336" y="1142"/>
                    <a:pt x="4452" y="1089"/>
                  </a:cubicBezTo>
                  <a:cubicBezTo>
                    <a:pt x="4283" y="919"/>
                    <a:pt x="4140" y="705"/>
                    <a:pt x="4006" y="491"/>
                  </a:cubicBezTo>
                  <a:cubicBezTo>
                    <a:pt x="3997" y="473"/>
                    <a:pt x="3988" y="455"/>
                    <a:pt x="3988" y="437"/>
                  </a:cubicBezTo>
                  <a:cubicBezTo>
                    <a:pt x="3944" y="428"/>
                    <a:pt x="3899" y="428"/>
                    <a:pt x="3863" y="419"/>
                  </a:cubicBezTo>
                  <a:cubicBezTo>
                    <a:pt x="3444" y="330"/>
                    <a:pt x="3087" y="72"/>
                    <a:pt x="2668" y="18"/>
                  </a:cubicBezTo>
                  <a:cubicBezTo>
                    <a:pt x="2641" y="18"/>
                    <a:pt x="2632" y="9"/>
                    <a:pt x="261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8157855" y="849721"/>
              <a:ext cx="115280" cy="32842"/>
            </a:xfrm>
            <a:custGeom>
              <a:avLst/>
              <a:gdLst/>
              <a:ahLst/>
              <a:cxnLst/>
              <a:rect l="l" t="t" r="r" b="b"/>
              <a:pathLst>
                <a:path w="2766" h="788" extrusionOk="0">
                  <a:moveTo>
                    <a:pt x="902" y="1"/>
                  </a:moveTo>
                  <a:cubicBezTo>
                    <a:pt x="494" y="1"/>
                    <a:pt x="214" y="201"/>
                    <a:pt x="0" y="483"/>
                  </a:cubicBezTo>
                  <a:cubicBezTo>
                    <a:pt x="137" y="442"/>
                    <a:pt x="267" y="423"/>
                    <a:pt x="395" y="423"/>
                  </a:cubicBezTo>
                  <a:cubicBezTo>
                    <a:pt x="652" y="423"/>
                    <a:pt x="904" y="498"/>
                    <a:pt x="1195" y="617"/>
                  </a:cubicBezTo>
                  <a:cubicBezTo>
                    <a:pt x="1439" y="713"/>
                    <a:pt x="1680" y="788"/>
                    <a:pt x="1918" y="788"/>
                  </a:cubicBezTo>
                  <a:cubicBezTo>
                    <a:pt x="2125" y="788"/>
                    <a:pt x="2330" y="731"/>
                    <a:pt x="2534" y="581"/>
                  </a:cubicBezTo>
                  <a:cubicBezTo>
                    <a:pt x="2632" y="510"/>
                    <a:pt x="2712" y="439"/>
                    <a:pt x="2766" y="367"/>
                  </a:cubicBezTo>
                  <a:lnTo>
                    <a:pt x="2766" y="367"/>
                  </a:lnTo>
                  <a:cubicBezTo>
                    <a:pt x="2718" y="373"/>
                    <a:pt x="2670" y="376"/>
                    <a:pt x="2623" y="376"/>
                  </a:cubicBezTo>
                  <a:cubicBezTo>
                    <a:pt x="2528" y="376"/>
                    <a:pt x="2433" y="364"/>
                    <a:pt x="2337" y="341"/>
                  </a:cubicBezTo>
                  <a:cubicBezTo>
                    <a:pt x="1865" y="234"/>
                    <a:pt x="1445" y="37"/>
                    <a:pt x="955" y="2"/>
                  </a:cubicBezTo>
                  <a:cubicBezTo>
                    <a:pt x="937" y="1"/>
                    <a:pt x="919" y="1"/>
                    <a:pt x="902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7947754" y="893275"/>
              <a:ext cx="104152" cy="93816"/>
            </a:xfrm>
            <a:custGeom>
              <a:avLst/>
              <a:gdLst/>
              <a:ahLst/>
              <a:cxnLst/>
              <a:rect l="l" t="t" r="r" b="b"/>
              <a:pathLst>
                <a:path w="2499" h="2251" extrusionOk="0">
                  <a:moveTo>
                    <a:pt x="2195" y="0"/>
                  </a:moveTo>
                  <a:cubicBezTo>
                    <a:pt x="2142" y="0"/>
                    <a:pt x="2088" y="9"/>
                    <a:pt x="2035" y="9"/>
                  </a:cubicBezTo>
                  <a:cubicBezTo>
                    <a:pt x="1508" y="429"/>
                    <a:pt x="2213" y="1374"/>
                    <a:pt x="1660" y="1749"/>
                  </a:cubicBezTo>
                  <a:cubicBezTo>
                    <a:pt x="1461" y="1880"/>
                    <a:pt x="1181" y="1920"/>
                    <a:pt x="882" y="1920"/>
                  </a:cubicBezTo>
                  <a:cubicBezTo>
                    <a:pt x="592" y="1920"/>
                    <a:pt x="282" y="1882"/>
                    <a:pt x="10" y="1856"/>
                  </a:cubicBezTo>
                  <a:cubicBezTo>
                    <a:pt x="10" y="1856"/>
                    <a:pt x="10" y="1865"/>
                    <a:pt x="1" y="1874"/>
                  </a:cubicBezTo>
                  <a:cubicBezTo>
                    <a:pt x="428" y="1972"/>
                    <a:pt x="851" y="2250"/>
                    <a:pt x="1272" y="2250"/>
                  </a:cubicBezTo>
                  <a:cubicBezTo>
                    <a:pt x="1422" y="2250"/>
                    <a:pt x="1572" y="2215"/>
                    <a:pt x="1722" y="2124"/>
                  </a:cubicBezTo>
                  <a:cubicBezTo>
                    <a:pt x="2240" y="1811"/>
                    <a:pt x="2499" y="1428"/>
                    <a:pt x="2249" y="821"/>
                  </a:cubicBezTo>
                  <a:cubicBezTo>
                    <a:pt x="2124" y="509"/>
                    <a:pt x="2213" y="339"/>
                    <a:pt x="2195" y="18"/>
                  </a:cubicBezTo>
                  <a:lnTo>
                    <a:pt x="2195" y="0"/>
                  </a:ln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8012064" y="894776"/>
              <a:ext cx="150622" cy="135035"/>
            </a:xfrm>
            <a:custGeom>
              <a:avLst/>
              <a:gdLst/>
              <a:ahLst/>
              <a:cxnLst/>
              <a:rect l="l" t="t" r="r" b="b"/>
              <a:pathLst>
                <a:path w="3614" h="3240" extrusionOk="0">
                  <a:moveTo>
                    <a:pt x="991" y="0"/>
                  </a:moveTo>
                  <a:lnTo>
                    <a:pt x="991" y="0"/>
                  </a:lnTo>
                  <a:cubicBezTo>
                    <a:pt x="1009" y="303"/>
                    <a:pt x="982" y="535"/>
                    <a:pt x="1098" y="839"/>
                  </a:cubicBezTo>
                  <a:cubicBezTo>
                    <a:pt x="1170" y="1017"/>
                    <a:pt x="1232" y="1178"/>
                    <a:pt x="1187" y="1374"/>
                  </a:cubicBezTo>
                  <a:cubicBezTo>
                    <a:pt x="1089" y="1713"/>
                    <a:pt x="893" y="2007"/>
                    <a:pt x="608" y="2212"/>
                  </a:cubicBezTo>
                  <a:cubicBezTo>
                    <a:pt x="420" y="2346"/>
                    <a:pt x="215" y="2462"/>
                    <a:pt x="1" y="2525"/>
                  </a:cubicBezTo>
                  <a:cubicBezTo>
                    <a:pt x="282" y="2948"/>
                    <a:pt x="664" y="3240"/>
                    <a:pt x="1085" y="3240"/>
                  </a:cubicBezTo>
                  <a:cubicBezTo>
                    <a:pt x="1347" y="3240"/>
                    <a:pt x="1624" y="3127"/>
                    <a:pt x="1901" y="2864"/>
                  </a:cubicBezTo>
                  <a:cubicBezTo>
                    <a:pt x="2240" y="2534"/>
                    <a:pt x="2142" y="2239"/>
                    <a:pt x="2320" y="1873"/>
                  </a:cubicBezTo>
                  <a:cubicBezTo>
                    <a:pt x="2410" y="1677"/>
                    <a:pt x="2695" y="1642"/>
                    <a:pt x="2874" y="1615"/>
                  </a:cubicBezTo>
                  <a:cubicBezTo>
                    <a:pt x="3614" y="1472"/>
                    <a:pt x="3284" y="928"/>
                    <a:pt x="2998" y="517"/>
                  </a:cubicBezTo>
                  <a:lnTo>
                    <a:pt x="2998" y="517"/>
                  </a:lnTo>
                  <a:cubicBezTo>
                    <a:pt x="2941" y="529"/>
                    <a:pt x="2879" y="534"/>
                    <a:pt x="2818" y="534"/>
                  </a:cubicBezTo>
                  <a:cubicBezTo>
                    <a:pt x="2688" y="534"/>
                    <a:pt x="2557" y="512"/>
                    <a:pt x="2454" y="482"/>
                  </a:cubicBezTo>
                  <a:cubicBezTo>
                    <a:pt x="1901" y="330"/>
                    <a:pt x="1455" y="80"/>
                    <a:pt x="991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7627997" y="829299"/>
              <a:ext cx="13420" cy="47637"/>
            </a:xfrm>
            <a:custGeom>
              <a:avLst/>
              <a:gdLst/>
              <a:ahLst/>
              <a:cxnLst/>
              <a:rect l="l" t="t" r="r" b="b"/>
              <a:pathLst>
                <a:path w="322" h="1143" extrusionOk="0">
                  <a:moveTo>
                    <a:pt x="1" y="1"/>
                  </a:moveTo>
                  <a:lnTo>
                    <a:pt x="1" y="1143"/>
                  </a:lnTo>
                  <a:cubicBezTo>
                    <a:pt x="143" y="991"/>
                    <a:pt x="232" y="831"/>
                    <a:pt x="286" y="617"/>
                  </a:cubicBezTo>
                  <a:cubicBezTo>
                    <a:pt x="322" y="465"/>
                    <a:pt x="232" y="269"/>
                    <a:pt x="134" y="162"/>
                  </a:cubicBezTo>
                  <a:cubicBezTo>
                    <a:pt x="99" y="117"/>
                    <a:pt x="45" y="63"/>
                    <a:pt x="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7626121" y="535300"/>
              <a:ext cx="809836" cy="649502"/>
            </a:xfrm>
            <a:custGeom>
              <a:avLst/>
              <a:gdLst/>
              <a:ahLst/>
              <a:cxnLst/>
              <a:rect l="l" t="t" r="r" b="b"/>
              <a:pathLst>
                <a:path w="19431" h="15584" extrusionOk="0">
                  <a:moveTo>
                    <a:pt x="11986" y="357"/>
                  </a:moveTo>
                  <a:cubicBezTo>
                    <a:pt x="12329" y="357"/>
                    <a:pt x="12690" y="461"/>
                    <a:pt x="13017" y="632"/>
                  </a:cubicBezTo>
                  <a:cubicBezTo>
                    <a:pt x="13383" y="819"/>
                    <a:pt x="13641" y="1096"/>
                    <a:pt x="13802" y="1461"/>
                  </a:cubicBezTo>
                  <a:cubicBezTo>
                    <a:pt x="13882" y="1640"/>
                    <a:pt x="14007" y="1854"/>
                    <a:pt x="14185" y="1943"/>
                  </a:cubicBezTo>
                  <a:cubicBezTo>
                    <a:pt x="14694" y="2175"/>
                    <a:pt x="15256" y="2184"/>
                    <a:pt x="15773" y="2434"/>
                  </a:cubicBezTo>
                  <a:cubicBezTo>
                    <a:pt x="16362" y="2719"/>
                    <a:pt x="16523" y="3558"/>
                    <a:pt x="15684" y="3611"/>
                  </a:cubicBezTo>
                  <a:cubicBezTo>
                    <a:pt x="15524" y="3620"/>
                    <a:pt x="15381" y="3638"/>
                    <a:pt x="15238" y="3701"/>
                  </a:cubicBezTo>
                  <a:cubicBezTo>
                    <a:pt x="15176" y="3620"/>
                    <a:pt x="15095" y="3531"/>
                    <a:pt x="15024" y="3460"/>
                  </a:cubicBezTo>
                  <a:cubicBezTo>
                    <a:pt x="14804" y="3230"/>
                    <a:pt x="14546" y="3136"/>
                    <a:pt x="14283" y="3136"/>
                  </a:cubicBezTo>
                  <a:cubicBezTo>
                    <a:pt x="13842" y="3136"/>
                    <a:pt x="13390" y="3401"/>
                    <a:pt x="13088" y="3736"/>
                  </a:cubicBezTo>
                  <a:cubicBezTo>
                    <a:pt x="12846" y="3622"/>
                    <a:pt x="12619" y="3576"/>
                    <a:pt x="12400" y="3576"/>
                  </a:cubicBezTo>
                  <a:cubicBezTo>
                    <a:pt x="11932" y="3576"/>
                    <a:pt x="11504" y="3788"/>
                    <a:pt x="11054" y="4013"/>
                  </a:cubicBezTo>
                  <a:cubicBezTo>
                    <a:pt x="11045" y="4011"/>
                    <a:pt x="11036" y="4011"/>
                    <a:pt x="11027" y="4011"/>
                  </a:cubicBezTo>
                  <a:cubicBezTo>
                    <a:pt x="10986" y="4011"/>
                    <a:pt x="10950" y="4028"/>
                    <a:pt x="10920" y="4058"/>
                  </a:cubicBezTo>
                  <a:cubicBezTo>
                    <a:pt x="10778" y="3826"/>
                    <a:pt x="10697" y="3585"/>
                    <a:pt x="10760" y="3264"/>
                  </a:cubicBezTo>
                  <a:cubicBezTo>
                    <a:pt x="10822" y="2942"/>
                    <a:pt x="11072" y="2675"/>
                    <a:pt x="11117" y="2345"/>
                  </a:cubicBezTo>
                  <a:cubicBezTo>
                    <a:pt x="11125" y="2273"/>
                    <a:pt x="11125" y="2202"/>
                    <a:pt x="11125" y="2131"/>
                  </a:cubicBezTo>
                  <a:lnTo>
                    <a:pt x="11143" y="2122"/>
                  </a:lnTo>
                  <a:cubicBezTo>
                    <a:pt x="11438" y="1908"/>
                    <a:pt x="11768" y="1756"/>
                    <a:pt x="12116" y="1676"/>
                  </a:cubicBezTo>
                  <a:cubicBezTo>
                    <a:pt x="12181" y="1662"/>
                    <a:pt x="12247" y="1655"/>
                    <a:pt x="12312" y="1655"/>
                  </a:cubicBezTo>
                  <a:cubicBezTo>
                    <a:pt x="12459" y="1655"/>
                    <a:pt x="12601" y="1691"/>
                    <a:pt x="12731" y="1765"/>
                  </a:cubicBezTo>
                  <a:cubicBezTo>
                    <a:pt x="12874" y="1845"/>
                    <a:pt x="13044" y="2113"/>
                    <a:pt x="12972" y="2282"/>
                  </a:cubicBezTo>
                  <a:cubicBezTo>
                    <a:pt x="12865" y="2505"/>
                    <a:pt x="12437" y="2568"/>
                    <a:pt x="12223" y="2630"/>
                  </a:cubicBezTo>
                  <a:cubicBezTo>
                    <a:pt x="12000" y="2684"/>
                    <a:pt x="11750" y="2746"/>
                    <a:pt x="11572" y="2916"/>
                  </a:cubicBezTo>
                  <a:cubicBezTo>
                    <a:pt x="11454" y="3033"/>
                    <a:pt x="11573" y="3205"/>
                    <a:pt x="11702" y="3205"/>
                  </a:cubicBezTo>
                  <a:cubicBezTo>
                    <a:pt x="11740" y="3205"/>
                    <a:pt x="11778" y="3190"/>
                    <a:pt x="11812" y="3156"/>
                  </a:cubicBezTo>
                  <a:cubicBezTo>
                    <a:pt x="12241" y="2737"/>
                    <a:pt x="13463" y="2969"/>
                    <a:pt x="13311" y="2059"/>
                  </a:cubicBezTo>
                  <a:cubicBezTo>
                    <a:pt x="13231" y="1586"/>
                    <a:pt x="12767" y="1328"/>
                    <a:pt x="12339" y="1319"/>
                  </a:cubicBezTo>
                  <a:cubicBezTo>
                    <a:pt x="12322" y="1318"/>
                    <a:pt x="12304" y="1318"/>
                    <a:pt x="12287" y="1318"/>
                  </a:cubicBezTo>
                  <a:cubicBezTo>
                    <a:pt x="11866" y="1318"/>
                    <a:pt x="11432" y="1524"/>
                    <a:pt x="11081" y="1756"/>
                  </a:cubicBezTo>
                  <a:cubicBezTo>
                    <a:pt x="11018" y="1515"/>
                    <a:pt x="10911" y="1292"/>
                    <a:pt x="10769" y="1087"/>
                  </a:cubicBezTo>
                  <a:lnTo>
                    <a:pt x="10778" y="1078"/>
                  </a:lnTo>
                  <a:cubicBezTo>
                    <a:pt x="11054" y="562"/>
                    <a:pt x="11503" y="357"/>
                    <a:pt x="11986" y="357"/>
                  </a:cubicBezTo>
                  <a:close/>
                  <a:moveTo>
                    <a:pt x="6100" y="1292"/>
                  </a:moveTo>
                  <a:cubicBezTo>
                    <a:pt x="6320" y="1292"/>
                    <a:pt x="6559" y="1414"/>
                    <a:pt x="6772" y="1711"/>
                  </a:cubicBezTo>
                  <a:cubicBezTo>
                    <a:pt x="6885" y="1870"/>
                    <a:pt x="7048" y="1920"/>
                    <a:pt x="7221" y="1920"/>
                  </a:cubicBezTo>
                  <a:cubicBezTo>
                    <a:pt x="7348" y="1920"/>
                    <a:pt x="7481" y="1893"/>
                    <a:pt x="7602" y="1863"/>
                  </a:cubicBezTo>
                  <a:cubicBezTo>
                    <a:pt x="7860" y="1800"/>
                    <a:pt x="8073" y="1747"/>
                    <a:pt x="8292" y="1747"/>
                  </a:cubicBezTo>
                  <a:cubicBezTo>
                    <a:pt x="8475" y="1747"/>
                    <a:pt x="8663" y="1784"/>
                    <a:pt x="8886" y="1881"/>
                  </a:cubicBezTo>
                  <a:cubicBezTo>
                    <a:pt x="9671" y="2229"/>
                    <a:pt x="9216" y="2782"/>
                    <a:pt x="9065" y="3165"/>
                  </a:cubicBezTo>
                  <a:cubicBezTo>
                    <a:pt x="8993" y="3326"/>
                    <a:pt x="9020" y="3478"/>
                    <a:pt x="9038" y="3638"/>
                  </a:cubicBezTo>
                  <a:cubicBezTo>
                    <a:pt x="9065" y="3808"/>
                    <a:pt x="9083" y="3977"/>
                    <a:pt x="9100" y="4138"/>
                  </a:cubicBezTo>
                  <a:cubicBezTo>
                    <a:pt x="9007" y="4580"/>
                    <a:pt x="8781" y="4755"/>
                    <a:pt x="8551" y="4755"/>
                  </a:cubicBezTo>
                  <a:cubicBezTo>
                    <a:pt x="8277" y="4755"/>
                    <a:pt x="7999" y="4505"/>
                    <a:pt x="7941" y="4165"/>
                  </a:cubicBezTo>
                  <a:cubicBezTo>
                    <a:pt x="7718" y="3504"/>
                    <a:pt x="7548" y="2880"/>
                    <a:pt x="6781" y="2737"/>
                  </a:cubicBezTo>
                  <a:cubicBezTo>
                    <a:pt x="6210" y="2630"/>
                    <a:pt x="5773" y="2523"/>
                    <a:pt x="5264" y="2264"/>
                  </a:cubicBezTo>
                  <a:cubicBezTo>
                    <a:pt x="5273" y="2255"/>
                    <a:pt x="5282" y="2247"/>
                    <a:pt x="5291" y="2229"/>
                  </a:cubicBezTo>
                  <a:cubicBezTo>
                    <a:pt x="5345" y="2095"/>
                    <a:pt x="5371" y="2024"/>
                    <a:pt x="5416" y="1890"/>
                  </a:cubicBezTo>
                  <a:cubicBezTo>
                    <a:pt x="5511" y="1543"/>
                    <a:pt x="5785" y="1292"/>
                    <a:pt x="6100" y="1292"/>
                  </a:cubicBezTo>
                  <a:close/>
                  <a:moveTo>
                    <a:pt x="9032" y="459"/>
                  </a:moveTo>
                  <a:cubicBezTo>
                    <a:pt x="9463" y="459"/>
                    <a:pt x="9897" y="623"/>
                    <a:pt x="10296" y="1015"/>
                  </a:cubicBezTo>
                  <a:cubicBezTo>
                    <a:pt x="10894" y="1604"/>
                    <a:pt x="10778" y="2229"/>
                    <a:pt x="10510" y="2951"/>
                  </a:cubicBezTo>
                  <a:cubicBezTo>
                    <a:pt x="10430" y="3165"/>
                    <a:pt x="10340" y="3415"/>
                    <a:pt x="10385" y="3647"/>
                  </a:cubicBezTo>
                  <a:cubicBezTo>
                    <a:pt x="10483" y="4147"/>
                    <a:pt x="10831" y="4504"/>
                    <a:pt x="11099" y="4905"/>
                  </a:cubicBezTo>
                  <a:cubicBezTo>
                    <a:pt x="11482" y="5467"/>
                    <a:pt x="10626" y="5726"/>
                    <a:pt x="10269" y="5815"/>
                  </a:cubicBezTo>
                  <a:cubicBezTo>
                    <a:pt x="10119" y="5855"/>
                    <a:pt x="9967" y="5876"/>
                    <a:pt x="9821" y="5876"/>
                  </a:cubicBezTo>
                  <a:cubicBezTo>
                    <a:pt x="9352" y="5876"/>
                    <a:pt x="8936" y="5658"/>
                    <a:pt x="8779" y="5155"/>
                  </a:cubicBezTo>
                  <a:cubicBezTo>
                    <a:pt x="8815" y="5146"/>
                    <a:pt x="8860" y="5128"/>
                    <a:pt x="8895" y="5110"/>
                  </a:cubicBezTo>
                  <a:cubicBezTo>
                    <a:pt x="9341" y="4816"/>
                    <a:pt x="9502" y="4370"/>
                    <a:pt x="9413" y="3843"/>
                  </a:cubicBezTo>
                  <a:cubicBezTo>
                    <a:pt x="9288" y="3076"/>
                    <a:pt x="9975" y="2639"/>
                    <a:pt x="9475" y="1925"/>
                  </a:cubicBezTo>
                  <a:cubicBezTo>
                    <a:pt x="9239" y="1586"/>
                    <a:pt x="8715" y="1381"/>
                    <a:pt x="8269" y="1381"/>
                  </a:cubicBezTo>
                  <a:cubicBezTo>
                    <a:pt x="8176" y="1381"/>
                    <a:pt x="8086" y="1390"/>
                    <a:pt x="8003" y="1408"/>
                  </a:cubicBezTo>
                  <a:cubicBezTo>
                    <a:pt x="7852" y="1443"/>
                    <a:pt x="7711" y="1460"/>
                    <a:pt x="7578" y="1460"/>
                  </a:cubicBezTo>
                  <a:cubicBezTo>
                    <a:pt x="7437" y="1460"/>
                    <a:pt x="7306" y="1440"/>
                    <a:pt x="7182" y="1399"/>
                  </a:cubicBezTo>
                  <a:cubicBezTo>
                    <a:pt x="7703" y="852"/>
                    <a:pt x="8364" y="459"/>
                    <a:pt x="9032" y="459"/>
                  </a:cubicBezTo>
                  <a:close/>
                  <a:moveTo>
                    <a:pt x="2918" y="3067"/>
                  </a:moveTo>
                  <a:cubicBezTo>
                    <a:pt x="3105" y="3317"/>
                    <a:pt x="3364" y="3549"/>
                    <a:pt x="3480" y="3629"/>
                  </a:cubicBezTo>
                  <a:cubicBezTo>
                    <a:pt x="3721" y="3772"/>
                    <a:pt x="3926" y="3817"/>
                    <a:pt x="4203" y="3843"/>
                  </a:cubicBezTo>
                  <a:lnTo>
                    <a:pt x="4310" y="3843"/>
                  </a:lnTo>
                  <a:cubicBezTo>
                    <a:pt x="3971" y="4459"/>
                    <a:pt x="4131" y="5039"/>
                    <a:pt x="4328" y="5690"/>
                  </a:cubicBezTo>
                  <a:cubicBezTo>
                    <a:pt x="4422" y="5990"/>
                    <a:pt x="4115" y="6318"/>
                    <a:pt x="3851" y="6318"/>
                  </a:cubicBezTo>
                  <a:cubicBezTo>
                    <a:pt x="3691" y="6318"/>
                    <a:pt x="3546" y="6197"/>
                    <a:pt x="3516" y="5877"/>
                  </a:cubicBezTo>
                  <a:cubicBezTo>
                    <a:pt x="3498" y="5690"/>
                    <a:pt x="3596" y="5440"/>
                    <a:pt x="3632" y="5262"/>
                  </a:cubicBezTo>
                  <a:cubicBezTo>
                    <a:pt x="3685" y="5012"/>
                    <a:pt x="3694" y="4798"/>
                    <a:pt x="3596" y="4566"/>
                  </a:cubicBezTo>
                  <a:cubicBezTo>
                    <a:pt x="3497" y="4346"/>
                    <a:pt x="3287" y="4277"/>
                    <a:pt x="3069" y="4277"/>
                  </a:cubicBezTo>
                  <a:cubicBezTo>
                    <a:pt x="2915" y="4277"/>
                    <a:pt x="2758" y="4311"/>
                    <a:pt x="2633" y="4352"/>
                  </a:cubicBezTo>
                  <a:cubicBezTo>
                    <a:pt x="2410" y="4423"/>
                    <a:pt x="2196" y="4548"/>
                    <a:pt x="1955" y="4566"/>
                  </a:cubicBezTo>
                  <a:cubicBezTo>
                    <a:pt x="1946" y="4567"/>
                    <a:pt x="1938" y="4567"/>
                    <a:pt x="1930" y="4567"/>
                  </a:cubicBezTo>
                  <a:cubicBezTo>
                    <a:pt x="1649" y="4567"/>
                    <a:pt x="1759" y="3974"/>
                    <a:pt x="1785" y="3852"/>
                  </a:cubicBezTo>
                  <a:cubicBezTo>
                    <a:pt x="1883" y="3344"/>
                    <a:pt x="2436" y="3085"/>
                    <a:pt x="2891" y="3076"/>
                  </a:cubicBezTo>
                  <a:lnTo>
                    <a:pt x="2918" y="3067"/>
                  </a:lnTo>
                  <a:close/>
                  <a:moveTo>
                    <a:pt x="17825" y="4834"/>
                  </a:moveTo>
                  <a:cubicBezTo>
                    <a:pt x="18432" y="5315"/>
                    <a:pt x="18396" y="5949"/>
                    <a:pt x="17923" y="6422"/>
                  </a:cubicBezTo>
                  <a:cubicBezTo>
                    <a:pt x="17888" y="6457"/>
                    <a:pt x="17843" y="6493"/>
                    <a:pt x="17798" y="6538"/>
                  </a:cubicBezTo>
                  <a:cubicBezTo>
                    <a:pt x="17790" y="6511"/>
                    <a:pt x="17781" y="6493"/>
                    <a:pt x="17772" y="6475"/>
                  </a:cubicBezTo>
                  <a:cubicBezTo>
                    <a:pt x="17602" y="6109"/>
                    <a:pt x="17013" y="5949"/>
                    <a:pt x="16657" y="5788"/>
                  </a:cubicBezTo>
                  <a:cubicBezTo>
                    <a:pt x="16484" y="5706"/>
                    <a:pt x="16106" y="5115"/>
                    <a:pt x="16343" y="5115"/>
                  </a:cubicBezTo>
                  <a:cubicBezTo>
                    <a:pt x="16362" y="5115"/>
                    <a:pt x="16387" y="5119"/>
                    <a:pt x="16416" y="5128"/>
                  </a:cubicBezTo>
                  <a:cubicBezTo>
                    <a:pt x="16621" y="5190"/>
                    <a:pt x="16799" y="5298"/>
                    <a:pt x="17013" y="5360"/>
                  </a:cubicBezTo>
                  <a:cubicBezTo>
                    <a:pt x="17066" y="5373"/>
                    <a:pt x="17116" y="5379"/>
                    <a:pt x="17164" y="5379"/>
                  </a:cubicBezTo>
                  <a:cubicBezTo>
                    <a:pt x="17418" y="5379"/>
                    <a:pt x="17611" y="5212"/>
                    <a:pt x="17754" y="4994"/>
                  </a:cubicBezTo>
                  <a:cubicBezTo>
                    <a:pt x="17781" y="4950"/>
                    <a:pt x="17807" y="4896"/>
                    <a:pt x="17825" y="4834"/>
                  </a:cubicBezTo>
                  <a:close/>
                  <a:moveTo>
                    <a:pt x="16541" y="3540"/>
                  </a:moveTo>
                  <a:lnTo>
                    <a:pt x="16541" y="3549"/>
                  </a:lnTo>
                  <a:cubicBezTo>
                    <a:pt x="17647" y="3574"/>
                    <a:pt x="17650" y="5008"/>
                    <a:pt x="17079" y="5008"/>
                  </a:cubicBezTo>
                  <a:cubicBezTo>
                    <a:pt x="17047" y="5008"/>
                    <a:pt x="17013" y="5004"/>
                    <a:pt x="16978" y="4994"/>
                  </a:cubicBezTo>
                  <a:cubicBezTo>
                    <a:pt x="16764" y="4941"/>
                    <a:pt x="16576" y="4780"/>
                    <a:pt x="16353" y="4762"/>
                  </a:cubicBezTo>
                  <a:cubicBezTo>
                    <a:pt x="16335" y="4761"/>
                    <a:pt x="16317" y="4760"/>
                    <a:pt x="16300" y="4760"/>
                  </a:cubicBezTo>
                  <a:cubicBezTo>
                    <a:pt x="15963" y="4760"/>
                    <a:pt x="15899" y="5089"/>
                    <a:pt x="15916" y="5387"/>
                  </a:cubicBezTo>
                  <a:cubicBezTo>
                    <a:pt x="15934" y="5779"/>
                    <a:pt x="16326" y="6020"/>
                    <a:pt x="16648" y="6154"/>
                  </a:cubicBezTo>
                  <a:cubicBezTo>
                    <a:pt x="16960" y="6279"/>
                    <a:pt x="17379" y="6350"/>
                    <a:pt x="17433" y="6654"/>
                  </a:cubicBezTo>
                  <a:cubicBezTo>
                    <a:pt x="17451" y="6752"/>
                    <a:pt x="17442" y="6868"/>
                    <a:pt x="17370" y="7019"/>
                  </a:cubicBezTo>
                  <a:cubicBezTo>
                    <a:pt x="17317" y="7153"/>
                    <a:pt x="16737" y="7519"/>
                    <a:pt x="16344" y="7590"/>
                  </a:cubicBezTo>
                  <a:cubicBezTo>
                    <a:pt x="16294" y="7600"/>
                    <a:pt x="16248" y="7605"/>
                    <a:pt x="16206" y="7605"/>
                  </a:cubicBezTo>
                  <a:cubicBezTo>
                    <a:pt x="16136" y="7605"/>
                    <a:pt x="16080" y="7591"/>
                    <a:pt x="16041" y="7563"/>
                  </a:cubicBezTo>
                  <a:cubicBezTo>
                    <a:pt x="16032" y="7305"/>
                    <a:pt x="15907" y="7037"/>
                    <a:pt x="15666" y="6796"/>
                  </a:cubicBezTo>
                  <a:cubicBezTo>
                    <a:pt x="15131" y="6270"/>
                    <a:pt x="15684" y="5324"/>
                    <a:pt x="15657" y="4655"/>
                  </a:cubicBezTo>
                  <a:cubicBezTo>
                    <a:pt x="15640" y="4432"/>
                    <a:pt x="15568" y="4218"/>
                    <a:pt x="15461" y="4022"/>
                  </a:cubicBezTo>
                  <a:cubicBezTo>
                    <a:pt x="15479" y="3996"/>
                    <a:pt x="15487" y="3970"/>
                    <a:pt x="15480" y="3927"/>
                  </a:cubicBezTo>
                  <a:lnTo>
                    <a:pt x="15480" y="3927"/>
                  </a:lnTo>
                  <a:cubicBezTo>
                    <a:pt x="15486" y="3953"/>
                    <a:pt x="15525" y="3966"/>
                    <a:pt x="15586" y="3966"/>
                  </a:cubicBezTo>
                  <a:cubicBezTo>
                    <a:pt x="15799" y="3966"/>
                    <a:pt x="16279" y="3809"/>
                    <a:pt x="16541" y="3540"/>
                  </a:cubicBezTo>
                  <a:close/>
                  <a:moveTo>
                    <a:pt x="3801" y="2139"/>
                  </a:moveTo>
                  <a:cubicBezTo>
                    <a:pt x="3828" y="2166"/>
                    <a:pt x="3864" y="2184"/>
                    <a:pt x="3917" y="2184"/>
                  </a:cubicBezTo>
                  <a:cubicBezTo>
                    <a:pt x="4783" y="2211"/>
                    <a:pt x="5443" y="2889"/>
                    <a:pt x="6290" y="3032"/>
                  </a:cubicBezTo>
                  <a:cubicBezTo>
                    <a:pt x="6745" y="3103"/>
                    <a:pt x="7075" y="3058"/>
                    <a:pt x="7334" y="3513"/>
                  </a:cubicBezTo>
                  <a:cubicBezTo>
                    <a:pt x="7548" y="3879"/>
                    <a:pt x="7611" y="4316"/>
                    <a:pt x="7789" y="4691"/>
                  </a:cubicBezTo>
                  <a:cubicBezTo>
                    <a:pt x="7887" y="4923"/>
                    <a:pt x="8155" y="5119"/>
                    <a:pt x="8431" y="5173"/>
                  </a:cubicBezTo>
                  <a:cubicBezTo>
                    <a:pt x="8614" y="5921"/>
                    <a:pt x="9183" y="6201"/>
                    <a:pt x="9820" y="6201"/>
                  </a:cubicBezTo>
                  <a:cubicBezTo>
                    <a:pt x="10117" y="6201"/>
                    <a:pt x="10429" y="6140"/>
                    <a:pt x="10724" y="6038"/>
                  </a:cubicBezTo>
                  <a:cubicBezTo>
                    <a:pt x="11732" y="5690"/>
                    <a:pt x="11688" y="5101"/>
                    <a:pt x="11125" y="4361"/>
                  </a:cubicBezTo>
                  <a:cubicBezTo>
                    <a:pt x="11573" y="4131"/>
                    <a:pt x="11971" y="3952"/>
                    <a:pt x="12393" y="3952"/>
                  </a:cubicBezTo>
                  <a:cubicBezTo>
                    <a:pt x="12659" y="3952"/>
                    <a:pt x="12935" y="4024"/>
                    <a:pt x="13240" y="4200"/>
                  </a:cubicBezTo>
                  <a:cubicBezTo>
                    <a:pt x="13597" y="4397"/>
                    <a:pt x="13909" y="4718"/>
                    <a:pt x="14052" y="5110"/>
                  </a:cubicBezTo>
                  <a:cubicBezTo>
                    <a:pt x="14307" y="5784"/>
                    <a:pt x="13537" y="6147"/>
                    <a:pt x="13001" y="6147"/>
                  </a:cubicBezTo>
                  <a:cubicBezTo>
                    <a:pt x="12976" y="6147"/>
                    <a:pt x="12951" y="6147"/>
                    <a:pt x="12928" y="6145"/>
                  </a:cubicBezTo>
                  <a:cubicBezTo>
                    <a:pt x="12697" y="6133"/>
                    <a:pt x="12399" y="6008"/>
                    <a:pt x="12131" y="6008"/>
                  </a:cubicBezTo>
                  <a:cubicBezTo>
                    <a:pt x="11995" y="6008"/>
                    <a:pt x="11867" y="6040"/>
                    <a:pt x="11759" y="6136"/>
                  </a:cubicBezTo>
                  <a:cubicBezTo>
                    <a:pt x="11456" y="6404"/>
                    <a:pt x="11464" y="6814"/>
                    <a:pt x="11277" y="7153"/>
                  </a:cubicBezTo>
                  <a:cubicBezTo>
                    <a:pt x="11179" y="7108"/>
                    <a:pt x="11090" y="7064"/>
                    <a:pt x="11018" y="7037"/>
                  </a:cubicBezTo>
                  <a:cubicBezTo>
                    <a:pt x="10600" y="6874"/>
                    <a:pt x="10208" y="6789"/>
                    <a:pt x="9816" y="6789"/>
                  </a:cubicBezTo>
                  <a:cubicBezTo>
                    <a:pt x="9456" y="6789"/>
                    <a:pt x="9097" y="6861"/>
                    <a:pt x="8717" y="7010"/>
                  </a:cubicBezTo>
                  <a:cubicBezTo>
                    <a:pt x="8262" y="7198"/>
                    <a:pt x="7816" y="7394"/>
                    <a:pt x="7352" y="7537"/>
                  </a:cubicBezTo>
                  <a:cubicBezTo>
                    <a:pt x="7138" y="7602"/>
                    <a:pt x="6928" y="7631"/>
                    <a:pt x="6717" y="7631"/>
                  </a:cubicBezTo>
                  <a:cubicBezTo>
                    <a:pt x="6584" y="7631"/>
                    <a:pt x="6451" y="7620"/>
                    <a:pt x="6317" y="7599"/>
                  </a:cubicBezTo>
                  <a:cubicBezTo>
                    <a:pt x="5826" y="7519"/>
                    <a:pt x="5371" y="6716"/>
                    <a:pt x="6148" y="6502"/>
                  </a:cubicBezTo>
                  <a:lnTo>
                    <a:pt x="6148" y="6502"/>
                  </a:lnTo>
                  <a:cubicBezTo>
                    <a:pt x="6259" y="6725"/>
                    <a:pt x="6414" y="6898"/>
                    <a:pt x="6659" y="6898"/>
                  </a:cubicBezTo>
                  <a:cubicBezTo>
                    <a:pt x="6708" y="6898"/>
                    <a:pt x="6760" y="6891"/>
                    <a:pt x="6817" y="6877"/>
                  </a:cubicBezTo>
                  <a:cubicBezTo>
                    <a:pt x="7379" y="6743"/>
                    <a:pt x="7441" y="5717"/>
                    <a:pt x="7334" y="5306"/>
                  </a:cubicBezTo>
                  <a:cubicBezTo>
                    <a:pt x="7147" y="4539"/>
                    <a:pt x="6424" y="3942"/>
                    <a:pt x="5746" y="3611"/>
                  </a:cubicBezTo>
                  <a:cubicBezTo>
                    <a:pt x="5504" y="3493"/>
                    <a:pt x="5266" y="3457"/>
                    <a:pt x="5023" y="3457"/>
                  </a:cubicBezTo>
                  <a:cubicBezTo>
                    <a:pt x="4827" y="3457"/>
                    <a:pt x="4629" y="3480"/>
                    <a:pt x="4426" y="3504"/>
                  </a:cubicBezTo>
                  <a:cubicBezTo>
                    <a:pt x="4408" y="3506"/>
                    <a:pt x="4389" y="3507"/>
                    <a:pt x="4370" y="3507"/>
                  </a:cubicBezTo>
                  <a:cubicBezTo>
                    <a:pt x="3683" y="3507"/>
                    <a:pt x="2404" y="2296"/>
                    <a:pt x="3783" y="2139"/>
                  </a:cubicBezTo>
                  <a:close/>
                  <a:moveTo>
                    <a:pt x="14171" y="3528"/>
                  </a:moveTo>
                  <a:cubicBezTo>
                    <a:pt x="14947" y="3528"/>
                    <a:pt x="15537" y="4648"/>
                    <a:pt x="15185" y="5583"/>
                  </a:cubicBezTo>
                  <a:cubicBezTo>
                    <a:pt x="14988" y="6100"/>
                    <a:pt x="14944" y="6475"/>
                    <a:pt x="15301" y="6912"/>
                  </a:cubicBezTo>
                  <a:cubicBezTo>
                    <a:pt x="15604" y="7287"/>
                    <a:pt x="15800" y="7581"/>
                    <a:pt x="15524" y="7911"/>
                  </a:cubicBezTo>
                  <a:cubicBezTo>
                    <a:pt x="15470" y="7983"/>
                    <a:pt x="15390" y="8054"/>
                    <a:pt x="15292" y="8125"/>
                  </a:cubicBezTo>
                  <a:cubicBezTo>
                    <a:pt x="15088" y="8275"/>
                    <a:pt x="14883" y="8332"/>
                    <a:pt x="14676" y="8332"/>
                  </a:cubicBezTo>
                  <a:cubicBezTo>
                    <a:pt x="14438" y="8332"/>
                    <a:pt x="14197" y="8257"/>
                    <a:pt x="13953" y="8161"/>
                  </a:cubicBezTo>
                  <a:cubicBezTo>
                    <a:pt x="13656" y="8042"/>
                    <a:pt x="13406" y="7967"/>
                    <a:pt x="13151" y="7967"/>
                  </a:cubicBezTo>
                  <a:cubicBezTo>
                    <a:pt x="13024" y="7967"/>
                    <a:pt x="12895" y="7986"/>
                    <a:pt x="12758" y="8027"/>
                  </a:cubicBezTo>
                  <a:cubicBezTo>
                    <a:pt x="12696" y="8045"/>
                    <a:pt x="12624" y="8063"/>
                    <a:pt x="12562" y="8099"/>
                  </a:cubicBezTo>
                  <a:cubicBezTo>
                    <a:pt x="12357" y="7769"/>
                    <a:pt x="11955" y="7501"/>
                    <a:pt x="11580" y="7296"/>
                  </a:cubicBezTo>
                  <a:cubicBezTo>
                    <a:pt x="11688" y="7100"/>
                    <a:pt x="11741" y="6885"/>
                    <a:pt x="11812" y="6671"/>
                  </a:cubicBezTo>
                  <a:cubicBezTo>
                    <a:pt x="11875" y="6460"/>
                    <a:pt x="12085" y="6402"/>
                    <a:pt x="12334" y="6402"/>
                  </a:cubicBezTo>
                  <a:cubicBezTo>
                    <a:pt x="12645" y="6402"/>
                    <a:pt x="13018" y="6493"/>
                    <a:pt x="13241" y="6493"/>
                  </a:cubicBezTo>
                  <a:cubicBezTo>
                    <a:pt x="13246" y="6493"/>
                    <a:pt x="13252" y="6493"/>
                    <a:pt x="13258" y="6493"/>
                  </a:cubicBezTo>
                  <a:cubicBezTo>
                    <a:pt x="13936" y="6466"/>
                    <a:pt x="14435" y="5860"/>
                    <a:pt x="14417" y="5217"/>
                  </a:cubicBezTo>
                  <a:cubicBezTo>
                    <a:pt x="14408" y="4655"/>
                    <a:pt x="13882" y="4191"/>
                    <a:pt x="13400" y="3906"/>
                  </a:cubicBezTo>
                  <a:cubicBezTo>
                    <a:pt x="13660" y="3640"/>
                    <a:pt x="13925" y="3528"/>
                    <a:pt x="14171" y="3528"/>
                  </a:cubicBezTo>
                  <a:close/>
                  <a:moveTo>
                    <a:pt x="9871" y="7169"/>
                  </a:moveTo>
                  <a:cubicBezTo>
                    <a:pt x="10198" y="7169"/>
                    <a:pt x="10538" y="7230"/>
                    <a:pt x="10929" y="7367"/>
                  </a:cubicBezTo>
                  <a:cubicBezTo>
                    <a:pt x="11286" y="7492"/>
                    <a:pt x="11634" y="7635"/>
                    <a:pt x="11937" y="7876"/>
                  </a:cubicBezTo>
                  <a:cubicBezTo>
                    <a:pt x="12241" y="8125"/>
                    <a:pt x="12285" y="8438"/>
                    <a:pt x="12053" y="8812"/>
                  </a:cubicBezTo>
                  <a:cubicBezTo>
                    <a:pt x="11919" y="8803"/>
                    <a:pt x="11777" y="8777"/>
                    <a:pt x="11652" y="8741"/>
                  </a:cubicBezTo>
                  <a:cubicBezTo>
                    <a:pt x="11134" y="8598"/>
                    <a:pt x="10715" y="8241"/>
                    <a:pt x="10162" y="8215"/>
                  </a:cubicBezTo>
                  <a:cubicBezTo>
                    <a:pt x="10102" y="8211"/>
                    <a:pt x="10044" y="8209"/>
                    <a:pt x="9989" y="8209"/>
                  </a:cubicBezTo>
                  <a:cubicBezTo>
                    <a:pt x="9755" y="8209"/>
                    <a:pt x="9552" y="8241"/>
                    <a:pt x="9315" y="8313"/>
                  </a:cubicBezTo>
                  <a:cubicBezTo>
                    <a:pt x="9216" y="8357"/>
                    <a:pt x="9109" y="8402"/>
                    <a:pt x="9020" y="8456"/>
                  </a:cubicBezTo>
                  <a:cubicBezTo>
                    <a:pt x="8881" y="8527"/>
                    <a:pt x="8704" y="8567"/>
                    <a:pt x="8533" y="8567"/>
                  </a:cubicBezTo>
                  <a:cubicBezTo>
                    <a:pt x="8126" y="8567"/>
                    <a:pt x="7754" y="8338"/>
                    <a:pt x="8012" y="7760"/>
                  </a:cubicBezTo>
                  <a:cubicBezTo>
                    <a:pt x="8030" y="7724"/>
                    <a:pt x="8030" y="7688"/>
                    <a:pt x="8030" y="7662"/>
                  </a:cubicBezTo>
                  <a:cubicBezTo>
                    <a:pt x="8110" y="7635"/>
                    <a:pt x="8190" y="7599"/>
                    <a:pt x="8271" y="7572"/>
                  </a:cubicBezTo>
                  <a:cubicBezTo>
                    <a:pt x="8864" y="7325"/>
                    <a:pt x="9349" y="7169"/>
                    <a:pt x="9871" y="7169"/>
                  </a:cubicBezTo>
                  <a:close/>
                  <a:moveTo>
                    <a:pt x="1276" y="4494"/>
                  </a:moveTo>
                  <a:cubicBezTo>
                    <a:pt x="1332" y="4494"/>
                    <a:pt x="1391" y="4500"/>
                    <a:pt x="1455" y="4512"/>
                  </a:cubicBezTo>
                  <a:lnTo>
                    <a:pt x="1464" y="4530"/>
                  </a:lnTo>
                  <a:cubicBezTo>
                    <a:pt x="1533" y="4816"/>
                    <a:pt x="1691" y="4908"/>
                    <a:pt x="1889" y="4908"/>
                  </a:cubicBezTo>
                  <a:cubicBezTo>
                    <a:pt x="2241" y="4908"/>
                    <a:pt x="2720" y="4617"/>
                    <a:pt x="3048" y="4617"/>
                  </a:cubicBezTo>
                  <a:cubicBezTo>
                    <a:pt x="3105" y="4617"/>
                    <a:pt x="3157" y="4626"/>
                    <a:pt x="3204" y="4646"/>
                  </a:cubicBezTo>
                  <a:cubicBezTo>
                    <a:pt x="3498" y="4771"/>
                    <a:pt x="3132" y="5868"/>
                    <a:pt x="3248" y="6199"/>
                  </a:cubicBezTo>
                  <a:cubicBezTo>
                    <a:pt x="3275" y="6297"/>
                    <a:pt x="3328" y="6395"/>
                    <a:pt x="3409" y="6484"/>
                  </a:cubicBezTo>
                  <a:cubicBezTo>
                    <a:pt x="3097" y="6761"/>
                    <a:pt x="2927" y="7189"/>
                    <a:pt x="3168" y="7590"/>
                  </a:cubicBezTo>
                  <a:cubicBezTo>
                    <a:pt x="3471" y="8081"/>
                    <a:pt x="3837" y="8152"/>
                    <a:pt x="4390" y="8197"/>
                  </a:cubicBezTo>
                  <a:cubicBezTo>
                    <a:pt x="5345" y="8277"/>
                    <a:pt x="5612" y="9267"/>
                    <a:pt x="4809" y="9820"/>
                  </a:cubicBezTo>
                  <a:cubicBezTo>
                    <a:pt x="4693" y="9898"/>
                    <a:pt x="4010" y="10191"/>
                    <a:pt x="3563" y="10191"/>
                  </a:cubicBezTo>
                  <a:cubicBezTo>
                    <a:pt x="3288" y="10191"/>
                    <a:pt x="3103" y="10080"/>
                    <a:pt x="3195" y="9740"/>
                  </a:cubicBezTo>
                  <a:cubicBezTo>
                    <a:pt x="3248" y="9535"/>
                    <a:pt x="3694" y="9027"/>
                    <a:pt x="3418" y="8803"/>
                  </a:cubicBezTo>
                  <a:cubicBezTo>
                    <a:pt x="3284" y="8685"/>
                    <a:pt x="3133" y="8647"/>
                    <a:pt x="2973" y="8647"/>
                  </a:cubicBezTo>
                  <a:cubicBezTo>
                    <a:pt x="2692" y="8647"/>
                    <a:pt x="2380" y="8762"/>
                    <a:pt x="2078" y="8762"/>
                  </a:cubicBezTo>
                  <a:cubicBezTo>
                    <a:pt x="1929" y="8762"/>
                    <a:pt x="1782" y="8735"/>
                    <a:pt x="1642" y="8652"/>
                  </a:cubicBezTo>
                  <a:cubicBezTo>
                    <a:pt x="1227" y="8406"/>
                    <a:pt x="2035" y="8249"/>
                    <a:pt x="2094" y="8249"/>
                  </a:cubicBezTo>
                  <a:cubicBezTo>
                    <a:pt x="2098" y="8249"/>
                    <a:pt x="2099" y="8249"/>
                    <a:pt x="2097" y="8250"/>
                  </a:cubicBezTo>
                  <a:cubicBezTo>
                    <a:pt x="2222" y="8170"/>
                    <a:pt x="2347" y="8081"/>
                    <a:pt x="2356" y="7920"/>
                  </a:cubicBezTo>
                  <a:cubicBezTo>
                    <a:pt x="2365" y="7537"/>
                    <a:pt x="2142" y="6743"/>
                    <a:pt x="1839" y="6493"/>
                  </a:cubicBezTo>
                  <a:cubicBezTo>
                    <a:pt x="1642" y="6315"/>
                    <a:pt x="1428" y="6216"/>
                    <a:pt x="1187" y="6100"/>
                  </a:cubicBezTo>
                  <a:cubicBezTo>
                    <a:pt x="535" y="5791"/>
                    <a:pt x="447" y="4494"/>
                    <a:pt x="1276" y="4494"/>
                  </a:cubicBezTo>
                  <a:close/>
                  <a:moveTo>
                    <a:pt x="4854" y="3861"/>
                  </a:moveTo>
                  <a:cubicBezTo>
                    <a:pt x="5289" y="3861"/>
                    <a:pt x="5672" y="3882"/>
                    <a:pt x="6139" y="4254"/>
                  </a:cubicBezTo>
                  <a:cubicBezTo>
                    <a:pt x="6647" y="4664"/>
                    <a:pt x="7022" y="5092"/>
                    <a:pt x="7031" y="5779"/>
                  </a:cubicBezTo>
                  <a:cubicBezTo>
                    <a:pt x="7035" y="6067"/>
                    <a:pt x="6890" y="6193"/>
                    <a:pt x="6726" y="6193"/>
                  </a:cubicBezTo>
                  <a:cubicBezTo>
                    <a:pt x="6555" y="6193"/>
                    <a:pt x="6363" y="6056"/>
                    <a:pt x="6299" y="5824"/>
                  </a:cubicBezTo>
                  <a:cubicBezTo>
                    <a:pt x="6246" y="5610"/>
                    <a:pt x="6192" y="5529"/>
                    <a:pt x="6103" y="5333"/>
                  </a:cubicBezTo>
                  <a:cubicBezTo>
                    <a:pt x="6072" y="5272"/>
                    <a:pt x="6022" y="5246"/>
                    <a:pt x="5971" y="5246"/>
                  </a:cubicBezTo>
                  <a:cubicBezTo>
                    <a:pt x="5859" y="5246"/>
                    <a:pt x="5741" y="5368"/>
                    <a:pt x="5809" y="5503"/>
                  </a:cubicBezTo>
                  <a:cubicBezTo>
                    <a:pt x="5889" y="5672"/>
                    <a:pt x="5951" y="5931"/>
                    <a:pt x="6032" y="6181"/>
                  </a:cubicBezTo>
                  <a:cubicBezTo>
                    <a:pt x="5532" y="6368"/>
                    <a:pt x="5157" y="7037"/>
                    <a:pt x="5550" y="7510"/>
                  </a:cubicBezTo>
                  <a:cubicBezTo>
                    <a:pt x="5837" y="7856"/>
                    <a:pt x="6227" y="7977"/>
                    <a:pt x="6643" y="7977"/>
                  </a:cubicBezTo>
                  <a:cubicBezTo>
                    <a:pt x="6978" y="7977"/>
                    <a:pt x="7329" y="7899"/>
                    <a:pt x="7655" y="7795"/>
                  </a:cubicBezTo>
                  <a:lnTo>
                    <a:pt x="7655" y="7795"/>
                  </a:lnTo>
                  <a:cubicBezTo>
                    <a:pt x="7528" y="8390"/>
                    <a:pt x="7945" y="9001"/>
                    <a:pt x="8520" y="9001"/>
                  </a:cubicBezTo>
                  <a:cubicBezTo>
                    <a:pt x="8669" y="9001"/>
                    <a:pt x="8829" y="8960"/>
                    <a:pt x="8993" y="8866"/>
                  </a:cubicBezTo>
                  <a:cubicBezTo>
                    <a:pt x="9270" y="8705"/>
                    <a:pt x="9520" y="8625"/>
                    <a:pt x="9752" y="8598"/>
                  </a:cubicBezTo>
                  <a:cubicBezTo>
                    <a:pt x="9805" y="8598"/>
                    <a:pt x="9859" y="8589"/>
                    <a:pt x="9912" y="8589"/>
                  </a:cubicBezTo>
                  <a:lnTo>
                    <a:pt x="9912" y="8607"/>
                  </a:lnTo>
                  <a:cubicBezTo>
                    <a:pt x="9930" y="8928"/>
                    <a:pt x="9841" y="9098"/>
                    <a:pt x="9966" y="9410"/>
                  </a:cubicBezTo>
                  <a:cubicBezTo>
                    <a:pt x="10216" y="10017"/>
                    <a:pt x="9957" y="10400"/>
                    <a:pt x="9439" y="10713"/>
                  </a:cubicBezTo>
                  <a:cubicBezTo>
                    <a:pt x="9289" y="10804"/>
                    <a:pt x="9139" y="10839"/>
                    <a:pt x="8989" y="10839"/>
                  </a:cubicBezTo>
                  <a:cubicBezTo>
                    <a:pt x="8568" y="10839"/>
                    <a:pt x="8145" y="10561"/>
                    <a:pt x="7718" y="10463"/>
                  </a:cubicBezTo>
                  <a:cubicBezTo>
                    <a:pt x="7718" y="10454"/>
                    <a:pt x="7727" y="10445"/>
                    <a:pt x="7727" y="10445"/>
                  </a:cubicBezTo>
                  <a:cubicBezTo>
                    <a:pt x="7807" y="10258"/>
                    <a:pt x="7816" y="10052"/>
                    <a:pt x="7718" y="9829"/>
                  </a:cubicBezTo>
                  <a:cubicBezTo>
                    <a:pt x="7334" y="8982"/>
                    <a:pt x="6478" y="8991"/>
                    <a:pt x="5693" y="8830"/>
                  </a:cubicBezTo>
                  <a:cubicBezTo>
                    <a:pt x="5684" y="8732"/>
                    <a:pt x="5675" y="8634"/>
                    <a:pt x="5657" y="8536"/>
                  </a:cubicBezTo>
                  <a:cubicBezTo>
                    <a:pt x="5612" y="8322"/>
                    <a:pt x="5398" y="8125"/>
                    <a:pt x="5211" y="8045"/>
                  </a:cubicBezTo>
                  <a:cubicBezTo>
                    <a:pt x="5006" y="7965"/>
                    <a:pt x="4809" y="7911"/>
                    <a:pt x="4595" y="7885"/>
                  </a:cubicBezTo>
                  <a:cubicBezTo>
                    <a:pt x="4461" y="7867"/>
                    <a:pt x="4337" y="7849"/>
                    <a:pt x="4203" y="7840"/>
                  </a:cubicBezTo>
                  <a:cubicBezTo>
                    <a:pt x="4185" y="7841"/>
                    <a:pt x="4167" y="7841"/>
                    <a:pt x="4150" y="7841"/>
                  </a:cubicBezTo>
                  <a:cubicBezTo>
                    <a:pt x="3648" y="7841"/>
                    <a:pt x="3496" y="7467"/>
                    <a:pt x="3685" y="6734"/>
                  </a:cubicBezTo>
                  <a:lnTo>
                    <a:pt x="3685" y="6734"/>
                  </a:lnTo>
                  <a:cubicBezTo>
                    <a:pt x="3792" y="6814"/>
                    <a:pt x="3908" y="6859"/>
                    <a:pt x="4024" y="6859"/>
                  </a:cubicBezTo>
                  <a:cubicBezTo>
                    <a:pt x="4032" y="6859"/>
                    <a:pt x="4040" y="6859"/>
                    <a:pt x="4047" y="6859"/>
                  </a:cubicBezTo>
                  <a:cubicBezTo>
                    <a:pt x="4435" y="6859"/>
                    <a:pt x="4668" y="6637"/>
                    <a:pt x="4747" y="6261"/>
                  </a:cubicBezTo>
                  <a:cubicBezTo>
                    <a:pt x="4916" y="5414"/>
                    <a:pt x="4096" y="4798"/>
                    <a:pt x="4658" y="3933"/>
                  </a:cubicBezTo>
                  <a:cubicBezTo>
                    <a:pt x="4667" y="3906"/>
                    <a:pt x="4676" y="3879"/>
                    <a:pt x="4684" y="3861"/>
                  </a:cubicBezTo>
                  <a:cubicBezTo>
                    <a:pt x="4742" y="3861"/>
                    <a:pt x="4798" y="3861"/>
                    <a:pt x="4854" y="3861"/>
                  </a:cubicBezTo>
                  <a:close/>
                  <a:moveTo>
                    <a:pt x="18352" y="6439"/>
                  </a:moveTo>
                  <a:lnTo>
                    <a:pt x="18352" y="6439"/>
                  </a:lnTo>
                  <a:cubicBezTo>
                    <a:pt x="19431" y="7198"/>
                    <a:pt x="17656" y="8402"/>
                    <a:pt x="17031" y="8652"/>
                  </a:cubicBezTo>
                  <a:cubicBezTo>
                    <a:pt x="16434" y="8902"/>
                    <a:pt x="15756" y="8866"/>
                    <a:pt x="15185" y="9178"/>
                  </a:cubicBezTo>
                  <a:cubicBezTo>
                    <a:pt x="15033" y="9267"/>
                    <a:pt x="14935" y="9446"/>
                    <a:pt x="14837" y="9589"/>
                  </a:cubicBezTo>
                  <a:cubicBezTo>
                    <a:pt x="14489" y="10124"/>
                    <a:pt x="14400" y="10445"/>
                    <a:pt x="13748" y="10641"/>
                  </a:cubicBezTo>
                  <a:cubicBezTo>
                    <a:pt x="13088" y="10837"/>
                    <a:pt x="12481" y="10668"/>
                    <a:pt x="11857" y="10918"/>
                  </a:cubicBezTo>
                  <a:cubicBezTo>
                    <a:pt x="11875" y="10748"/>
                    <a:pt x="11937" y="10614"/>
                    <a:pt x="12223" y="10561"/>
                  </a:cubicBezTo>
                  <a:cubicBezTo>
                    <a:pt x="12526" y="10516"/>
                    <a:pt x="12749" y="10409"/>
                    <a:pt x="12945" y="10168"/>
                  </a:cubicBezTo>
                  <a:cubicBezTo>
                    <a:pt x="13249" y="9785"/>
                    <a:pt x="12803" y="9276"/>
                    <a:pt x="12553" y="8955"/>
                  </a:cubicBezTo>
                  <a:cubicBezTo>
                    <a:pt x="12678" y="8768"/>
                    <a:pt x="12713" y="8580"/>
                    <a:pt x="12687" y="8411"/>
                  </a:cubicBezTo>
                  <a:cubicBezTo>
                    <a:pt x="12850" y="8334"/>
                    <a:pt x="13003" y="8303"/>
                    <a:pt x="13151" y="8303"/>
                  </a:cubicBezTo>
                  <a:cubicBezTo>
                    <a:pt x="13582" y="8303"/>
                    <a:pt x="13963" y="8563"/>
                    <a:pt x="14408" y="8670"/>
                  </a:cubicBezTo>
                  <a:cubicBezTo>
                    <a:pt x="14482" y="8687"/>
                    <a:pt x="14555" y="8695"/>
                    <a:pt x="14628" y="8695"/>
                  </a:cubicBezTo>
                  <a:cubicBezTo>
                    <a:pt x="14925" y="8695"/>
                    <a:pt x="15212" y="8563"/>
                    <a:pt x="15470" y="8420"/>
                  </a:cubicBezTo>
                  <a:cubicBezTo>
                    <a:pt x="15729" y="8268"/>
                    <a:pt x="15898" y="8081"/>
                    <a:pt x="15979" y="7885"/>
                  </a:cubicBezTo>
                  <a:cubicBezTo>
                    <a:pt x="16025" y="7894"/>
                    <a:pt x="16074" y="7898"/>
                    <a:pt x="16126" y="7898"/>
                  </a:cubicBezTo>
                  <a:cubicBezTo>
                    <a:pt x="16314" y="7898"/>
                    <a:pt x="16527" y="7847"/>
                    <a:pt x="16674" y="7840"/>
                  </a:cubicBezTo>
                  <a:cubicBezTo>
                    <a:pt x="17156" y="7813"/>
                    <a:pt x="17575" y="7403"/>
                    <a:pt x="17754" y="6993"/>
                  </a:cubicBezTo>
                  <a:lnTo>
                    <a:pt x="17763" y="6975"/>
                  </a:lnTo>
                  <a:lnTo>
                    <a:pt x="17781" y="6966"/>
                  </a:lnTo>
                  <a:cubicBezTo>
                    <a:pt x="18021" y="6814"/>
                    <a:pt x="18209" y="6636"/>
                    <a:pt x="18352" y="6439"/>
                  </a:cubicBezTo>
                  <a:close/>
                  <a:moveTo>
                    <a:pt x="10251" y="8625"/>
                  </a:moveTo>
                  <a:cubicBezTo>
                    <a:pt x="10715" y="8705"/>
                    <a:pt x="11161" y="8955"/>
                    <a:pt x="11714" y="9107"/>
                  </a:cubicBezTo>
                  <a:cubicBezTo>
                    <a:pt x="11817" y="9137"/>
                    <a:pt x="11948" y="9159"/>
                    <a:pt x="12078" y="9159"/>
                  </a:cubicBezTo>
                  <a:cubicBezTo>
                    <a:pt x="12139" y="9159"/>
                    <a:pt x="12201" y="9154"/>
                    <a:pt x="12258" y="9142"/>
                  </a:cubicBezTo>
                  <a:lnTo>
                    <a:pt x="12258" y="9142"/>
                  </a:lnTo>
                  <a:cubicBezTo>
                    <a:pt x="12544" y="9553"/>
                    <a:pt x="12874" y="10097"/>
                    <a:pt x="12134" y="10240"/>
                  </a:cubicBezTo>
                  <a:cubicBezTo>
                    <a:pt x="11955" y="10267"/>
                    <a:pt x="11670" y="10302"/>
                    <a:pt x="11580" y="10498"/>
                  </a:cubicBezTo>
                  <a:cubicBezTo>
                    <a:pt x="11402" y="10864"/>
                    <a:pt x="11500" y="11159"/>
                    <a:pt x="11161" y="11489"/>
                  </a:cubicBezTo>
                  <a:cubicBezTo>
                    <a:pt x="10884" y="11752"/>
                    <a:pt x="10607" y="11865"/>
                    <a:pt x="10345" y="11865"/>
                  </a:cubicBezTo>
                  <a:cubicBezTo>
                    <a:pt x="9924" y="11865"/>
                    <a:pt x="9542" y="11573"/>
                    <a:pt x="9261" y="11150"/>
                  </a:cubicBezTo>
                  <a:cubicBezTo>
                    <a:pt x="9475" y="11087"/>
                    <a:pt x="9680" y="10971"/>
                    <a:pt x="9868" y="10837"/>
                  </a:cubicBezTo>
                  <a:cubicBezTo>
                    <a:pt x="10153" y="10632"/>
                    <a:pt x="10349" y="10338"/>
                    <a:pt x="10447" y="9999"/>
                  </a:cubicBezTo>
                  <a:cubicBezTo>
                    <a:pt x="10492" y="9803"/>
                    <a:pt x="10430" y="9642"/>
                    <a:pt x="10358" y="9464"/>
                  </a:cubicBezTo>
                  <a:cubicBezTo>
                    <a:pt x="10242" y="9160"/>
                    <a:pt x="10269" y="8928"/>
                    <a:pt x="10251" y="8625"/>
                  </a:cubicBezTo>
                  <a:close/>
                  <a:moveTo>
                    <a:pt x="5657" y="9169"/>
                  </a:moveTo>
                  <a:cubicBezTo>
                    <a:pt x="6281" y="9285"/>
                    <a:pt x="6942" y="9258"/>
                    <a:pt x="7352" y="9838"/>
                  </a:cubicBezTo>
                  <a:cubicBezTo>
                    <a:pt x="7521" y="10088"/>
                    <a:pt x="7539" y="10275"/>
                    <a:pt x="7459" y="10418"/>
                  </a:cubicBezTo>
                  <a:cubicBezTo>
                    <a:pt x="7300" y="10715"/>
                    <a:pt x="6743" y="10818"/>
                    <a:pt x="6404" y="10818"/>
                  </a:cubicBezTo>
                  <a:cubicBezTo>
                    <a:pt x="6325" y="10818"/>
                    <a:pt x="6257" y="10812"/>
                    <a:pt x="6210" y="10802"/>
                  </a:cubicBezTo>
                  <a:cubicBezTo>
                    <a:pt x="6183" y="10802"/>
                    <a:pt x="6165" y="10793"/>
                    <a:pt x="6139" y="10784"/>
                  </a:cubicBezTo>
                  <a:cubicBezTo>
                    <a:pt x="5960" y="10739"/>
                    <a:pt x="5782" y="10668"/>
                    <a:pt x="5594" y="10668"/>
                  </a:cubicBezTo>
                  <a:cubicBezTo>
                    <a:pt x="5023" y="10677"/>
                    <a:pt x="4738" y="11096"/>
                    <a:pt x="4426" y="11453"/>
                  </a:cubicBezTo>
                  <a:cubicBezTo>
                    <a:pt x="4209" y="11707"/>
                    <a:pt x="3975" y="11923"/>
                    <a:pt x="3609" y="11923"/>
                  </a:cubicBezTo>
                  <a:cubicBezTo>
                    <a:pt x="3449" y="11923"/>
                    <a:pt x="3263" y="11881"/>
                    <a:pt x="3043" y="11783"/>
                  </a:cubicBezTo>
                  <a:cubicBezTo>
                    <a:pt x="3025" y="11774"/>
                    <a:pt x="3016" y="11765"/>
                    <a:pt x="2998" y="11765"/>
                  </a:cubicBezTo>
                  <a:cubicBezTo>
                    <a:pt x="3221" y="11382"/>
                    <a:pt x="3400" y="10962"/>
                    <a:pt x="3525" y="10561"/>
                  </a:cubicBezTo>
                  <a:cubicBezTo>
                    <a:pt x="3525" y="10552"/>
                    <a:pt x="3525" y="10543"/>
                    <a:pt x="3525" y="10525"/>
                  </a:cubicBezTo>
                  <a:cubicBezTo>
                    <a:pt x="3576" y="10531"/>
                    <a:pt x="3627" y="10534"/>
                    <a:pt x="3679" y="10534"/>
                  </a:cubicBezTo>
                  <a:cubicBezTo>
                    <a:pt x="4018" y="10534"/>
                    <a:pt x="4373" y="10415"/>
                    <a:pt x="4667" y="10275"/>
                  </a:cubicBezTo>
                  <a:cubicBezTo>
                    <a:pt x="5193" y="10017"/>
                    <a:pt x="5559" y="9660"/>
                    <a:pt x="5657" y="9169"/>
                  </a:cubicBezTo>
                  <a:close/>
                  <a:moveTo>
                    <a:pt x="7521" y="10757"/>
                  </a:moveTo>
                  <a:cubicBezTo>
                    <a:pt x="7539" y="10766"/>
                    <a:pt x="7548" y="10775"/>
                    <a:pt x="7575" y="10775"/>
                  </a:cubicBezTo>
                  <a:cubicBezTo>
                    <a:pt x="7994" y="10829"/>
                    <a:pt x="8351" y="11087"/>
                    <a:pt x="8770" y="11176"/>
                  </a:cubicBezTo>
                  <a:cubicBezTo>
                    <a:pt x="8806" y="11185"/>
                    <a:pt x="8851" y="11185"/>
                    <a:pt x="8895" y="11194"/>
                  </a:cubicBezTo>
                  <a:cubicBezTo>
                    <a:pt x="8895" y="11212"/>
                    <a:pt x="8904" y="11230"/>
                    <a:pt x="8913" y="11248"/>
                  </a:cubicBezTo>
                  <a:cubicBezTo>
                    <a:pt x="9047" y="11462"/>
                    <a:pt x="9190" y="11676"/>
                    <a:pt x="9359" y="11846"/>
                  </a:cubicBezTo>
                  <a:cubicBezTo>
                    <a:pt x="9243" y="11899"/>
                    <a:pt x="9145" y="11970"/>
                    <a:pt x="9065" y="12051"/>
                  </a:cubicBezTo>
                  <a:cubicBezTo>
                    <a:pt x="8616" y="11807"/>
                    <a:pt x="8300" y="11403"/>
                    <a:pt x="7784" y="11403"/>
                  </a:cubicBezTo>
                  <a:cubicBezTo>
                    <a:pt x="7715" y="11403"/>
                    <a:pt x="7643" y="11410"/>
                    <a:pt x="7566" y="11426"/>
                  </a:cubicBezTo>
                  <a:cubicBezTo>
                    <a:pt x="7000" y="11541"/>
                    <a:pt x="6366" y="11744"/>
                    <a:pt x="5758" y="11744"/>
                  </a:cubicBezTo>
                  <a:cubicBezTo>
                    <a:pt x="5465" y="11744"/>
                    <a:pt x="5178" y="11697"/>
                    <a:pt x="4908" y="11569"/>
                  </a:cubicBezTo>
                  <a:cubicBezTo>
                    <a:pt x="4934" y="11542"/>
                    <a:pt x="4961" y="11515"/>
                    <a:pt x="4988" y="11489"/>
                  </a:cubicBezTo>
                  <a:cubicBezTo>
                    <a:pt x="5231" y="11254"/>
                    <a:pt x="5475" y="11087"/>
                    <a:pt x="5809" y="11087"/>
                  </a:cubicBezTo>
                  <a:cubicBezTo>
                    <a:pt x="5818" y="11087"/>
                    <a:pt x="5827" y="11087"/>
                    <a:pt x="5835" y="11087"/>
                  </a:cubicBezTo>
                  <a:cubicBezTo>
                    <a:pt x="5925" y="11087"/>
                    <a:pt x="6014" y="11105"/>
                    <a:pt x="6121" y="11132"/>
                  </a:cubicBezTo>
                  <a:cubicBezTo>
                    <a:pt x="6269" y="11171"/>
                    <a:pt x="6429" y="11198"/>
                    <a:pt x="6586" y="11198"/>
                  </a:cubicBezTo>
                  <a:cubicBezTo>
                    <a:pt x="6750" y="11198"/>
                    <a:pt x="6912" y="11169"/>
                    <a:pt x="7057" y="11096"/>
                  </a:cubicBezTo>
                  <a:cubicBezTo>
                    <a:pt x="7227" y="11007"/>
                    <a:pt x="7388" y="10900"/>
                    <a:pt x="7521" y="10757"/>
                  </a:cubicBezTo>
                  <a:close/>
                  <a:moveTo>
                    <a:pt x="7727" y="11756"/>
                  </a:moveTo>
                  <a:cubicBezTo>
                    <a:pt x="7718" y="11774"/>
                    <a:pt x="7709" y="11792"/>
                    <a:pt x="7709" y="11819"/>
                  </a:cubicBezTo>
                  <a:cubicBezTo>
                    <a:pt x="7512" y="11988"/>
                    <a:pt x="7388" y="12202"/>
                    <a:pt x="7307" y="12434"/>
                  </a:cubicBezTo>
                  <a:cubicBezTo>
                    <a:pt x="6513" y="12453"/>
                    <a:pt x="5713" y="12585"/>
                    <a:pt x="4935" y="12585"/>
                  </a:cubicBezTo>
                  <a:cubicBezTo>
                    <a:pt x="4246" y="12585"/>
                    <a:pt x="3573" y="12481"/>
                    <a:pt x="2936" y="12104"/>
                  </a:cubicBezTo>
                  <a:lnTo>
                    <a:pt x="2936" y="12104"/>
                  </a:lnTo>
                  <a:cubicBezTo>
                    <a:pt x="3184" y="12212"/>
                    <a:pt x="3432" y="12274"/>
                    <a:pt x="3673" y="12274"/>
                  </a:cubicBezTo>
                  <a:cubicBezTo>
                    <a:pt x="4030" y="12274"/>
                    <a:pt x="4372" y="12138"/>
                    <a:pt x="4676" y="11819"/>
                  </a:cubicBezTo>
                  <a:cubicBezTo>
                    <a:pt x="4684" y="11837"/>
                    <a:pt x="4702" y="11846"/>
                    <a:pt x="4720" y="11854"/>
                  </a:cubicBezTo>
                  <a:cubicBezTo>
                    <a:pt x="5033" y="12004"/>
                    <a:pt x="5436" y="12096"/>
                    <a:pt x="5803" y="12096"/>
                  </a:cubicBezTo>
                  <a:cubicBezTo>
                    <a:pt x="5897" y="12096"/>
                    <a:pt x="5989" y="12090"/>
                    <a:pt x="6076" y="12077"/>
                  </a:cubicBezTo>
                  <a:cubicBezTo>
                    <a:pt x="6513" y="12015"/>
                    <a:pt x="6959" y="11926"/>
                    <a:pt x="7388" y="11810"/>
                  </a:cubicBezTo>
                  <a:cubicBezTo>
                    <a:pt x="7512" y="11774"/>
                    <a:pt x="7628" y="11756"/>
                    <a:pt x="7727" y="11756"/>
                  </a:cubicBezTo>
                  <a:close/>
                  <a:moveTo>
                    <a:pt x="2606" y="12301"/>
                  </a:moveTo>
                  <a:lnTo>
                    <a:pt x="2633" y="12327"/>
                  </a:lnTo>
                  <a:cubicBezTo>
                    <a:pt x="3356" y="12798"/>
                    <a:pt x="4114" y="12919"/>
                    <a:pt x="4893" y="12919"/>
                  </a:cubicBezTo>
                  <a:cubicBezTo>
                    <a:pt x="5650" y="12919"/>
                    <a:pt x="6426" y="12804"/>
                    <a:pt x="7209" y="12782"/>
                  </a:cubicBezTo>
                  <a:lnTo>
                    <a:pt x="7209" y="12782"/>
                  </a:lnTo>
                  <a:cubicBezTo>
                    <a:pt x="7191" y="12907"/>
                    <a:pt x="7173" y="13032"/>
                    <a:pt x="7156" y="13166"/>
                  </a:cubicBezTo>
                  <a:cubicBezTo>
                    <a:pt x="7138" y="13166"/>
                    <a:pt x="7120" y="13157"/>
                    <a:pt x="7102" y="13157"/>
                  </a:cubicBezTo>
                  <a:cubicBezTo>
                    <a:pt x="6540" y="13167"/>
                    <a:pt x="5310" y="13430"/>
                    <a:pt x="4236" y="13430"/>
                  </a:cubicBezTo>
                  <a:cubicBezTo>
                    <a:pt x="3367" y="13430"/>
                    <a:pt x="2601" y="13258"/>
                    <a:pt x="2374" y="12640"/>
                  </a:cubicBezTo>
                  <a:cubicBezTo>
                    <a:pt x="2365" y="12613"/>
                    <a:pt x="2347" y="12595"/>
                    <a:pt x="2329" y="12577"/>
                  </a:cubicBezTo>
                  <a:cubicBezTo>
                    <a:pt x="2427" y="12497"/>
                    <a:pt x="2517" y="12399"/>
                    <a:pt x="2606" y="12301"/>
                  </a:cubicBezTo>
                  <a:close/>
                  <a:moveTo>
                    <a:pt x="2142" y="12934"/>
                  </a:moveTo>
                  <a:cubicBezTo>
                    <a:pt x="2503" y="13583"/>
                    <a:pt x="3313" y="13762"/>
                    <a:pt x="4202" y="13762"/>
                  </a:cubicBezTo>
                  <a:cubicBezTo>
                    <a:pt x="5267" y="13762"/>
                    <a:pt x="6446" y="13506"/>
                    <a:pt x="7102" y="13496"/>
                  </a:cubicBezTo>
                  <a:lnTo>
                    <a:pt x="7120" y="13496"/>
                  </a:lnTo>
                  <a:cubicBezTo>
                    <a:pt x="7084" y="13639"/>
                    <a:pt x="7031" y="13790"/>
                    <a:pt x="6977" y="13951"/>
                  </a:cubicBezTo>
                  <a:cubicBezTo>
                    <a:pt x="6950" y="13933"/>
                    <a:pt x="6924" y="13924"/>
                    <a:pt x="6888" y="13924"/>
                  </a:cubicBezTo>
                  <a:cubicBezTo>
                    <a:pt x="6174" y="13942"/>
                    <a:pt x="5568" y="14281"/>
                    <a:pt x="4890" y="14477"/>
                  </a:cubicBezTo>
                  <a:cubicBezTo>
                    <a:pt x="4773" y="14510"/>
                    <a:pt x="4642" y="14526"/>
                    <a:pt x="4503" y="14526"/>
                  </a:cubicBezTo>
                  <a:cubicBezTo>
                    <a:pt x="3582" y="14526"/>
                    <a:pt x="2289" y="13841"/>
                    <a:pt x="2142" y="12934"/>
                  </a:cubicBezTo>
                  <a:close/>
                  <a:moveTo>
                    <a:pt x="12006" y="1"/>
                  </a:moveTo>
                  <a:cubicBezTo>
                    <a:pt x="11415" y="1"/>
                    <a:pt x="10870" y="281"/>
                    <a:pt x="10546" y="801"/>
                  </a:cubicBezTo>
                  <a:cubicBezTo>
                    <a:pt x="10483" y="730"/>
                    <a:pt x="10421" y="659"/>
                    <a:pt x="10358" y="596"/>
                  </a:cubicBezTo>
                  <a:cubicBezTo>
                    <a:pt x="9987" y="234"/>
                    <a:pt x="9559" y="86"/>
                    <a:pt x="9123" y="86"/>
                  </a:cubicBezTo>
                  <a:cubicBezTo>
                    <a:pt x="8293" y="86"/>
                    <a:pt x="7435" y="621"/>
                    <a:pt x="6879" y="1230"/>
                  </a:cubicBezTo>
                  <a:cubicBezTo>
                    <a:pt x="6799" y="1167"/>
                    <a:pt x="6727" y="1105"/>
                    <a:pt x="6647" y="1015"/>
                  </a:cubicBezTo>
                  <a:cubicBezTo>
                    <a:pt x="6538" y="899"/>
                    <a:pt x="6338" y="848"/>
                    <a:pt x="6167" y="848"/>
                  </a:cubicBezTo>
                  <a:cubicBezTo>
                    <a:pt x="6129" y="848"/>
                    <a:pt x="6092" y="850"/>
                    <a:pt x="6058" y="855"/>
                  </a:cubicBezTo>
                  <a:cubicBezTo>
                    <a:pt x="5309" y="989"/>
                    <a:pt x="5264" y="1435"/>
                    <a:pt x="4997" y="2059"/>
                  </a:cubicBezTo>
                  <a:cubicBezTo>
                    <a:pt x="4988" y="2077"/>
                    <a:pt x="4988" y="2104"/>
                    <a:pt x="4988" y="2122"/>
                  </a:cubicBezTo>
                  <a:cubicBezTo>
                    <a:pt x="4640" y="1961"/>
                    <a:pt x="4301" y="1854"/>
                    <a:pt x="3917" y="1845"/>
                  </a:cubicBezTo>
                  <a:lnTo>
                    <a:pt x="3908" y="1845"/>
                  </a:lnTo>
                  <a:cubicBezTo>
                    <a:pt x="3886" y="1816"/>
                    <a:pt x="3858" y="1798"/>
                    <a:pt x="3813" y="1798"/>
                  </a:cubicBezTo>
                  <a:cubicBezTo>
                    <a:pt x="3804" y="1798"/>
                    <a:pt x="3794" y="1799"/>
                    <a:pt x="3783" y="1800"/>
                  </a:cubicBezTo>
                  <a:cubicBezTo>
                    <a:pt x="3320" y="1854"/>
                    <a:pt x="2802" y="2068"/>
                    <a:pt x="2713" y="2577"/>
                  </a:cubicBezTo>
                  <a:cubicBezTo>
                    <a:pt x="2704" y="2630"/>
                    <a:pt x="2713" y="2684"/>
                    <a:pt x="2731" y="2746"/>
                  </a:cubicBezTo>
                  <a:cubicBezTo>
                    <a:pt x="1972" y="2835"/>
                    <a:pt x="1410" y="3424"/>
                    <a:pt x="1419" y="4165"/>
                  </a:cubicBezTo>
                  <a:cubicBezTo>
                    <a:pt x="1381" y="4161"/>
                    <a:pt x="1344" y="4159"/>
                    <a:pt x="1308" y="4159"/>
                  </a:cubicBezTo>
                  <a:cubicBezTo>
                    <a:pt x="869" y="4159"/>
                    <a:pt x="566" y="4407"/>
                    <a:pt x="385" y="4860"/>
                  </a:cubicBezTo>
                  <a:cubicBezTo>
                    <a:pt x="260" y="5182"/>
                    <a:pt x="286" y="5485"/>
                    <a:pt x="411" y="5744"/>
                  </a:cubicBezTo>
                  <a:cubicBezTo>
                    <a:pt x="286" y="5833"/>
                    <a:pt x="162" y="5895"/>
                    <a:pt x="46" y="5958"/>
                  </a:cubicBezTo>
                  <a:lnTo>
                    <a:pt x="46" y="6332"/>
                  </a:lnTo>
                  <a:cubicBezTo>
                    <a:pt x="72" y="6306"/>
                    <a:pt x="108" y="6288"/>
                    <a:pt x="153" y="6261"/>
                  </a:cubicBezTo>
                  <a:cubicBezTo>
                    <a:pt x="304" y="6181"/>
                    <a:pt x="447" y="6127"/>
                    <a:pt x="599" y="6029"/>
                  </a:cubicBezTo>
                  <a:cubicBezTo>
                    <a:pt x="750" y="6216"/>
                    <a:pt x="964" y="6368"/>
                    <a:pt x="1187" y="6475"/>
                  </a:cubicBezTo>
                  <a:cubicBezTo>
                    <a:pt x="1482" y="6618"/>
                    <a:pt x="1696" y="6868"/>
                    <a:pt x="1803" y="7189"/>
                  </a:cubicBezTo>
                  <a:cubicBezTo>
                    <a:pt x="1854" y="7324"/>
                    <a:pt x="2215" y="7953"/>
                    <a:pt x="1772" y="7953"/>
                  </a:cubicBezTo>
                  <a:cubicBezTo>
                    <a:pt x="1746" y="7953"/>
                    <a:pt x="1718" y="7951"/>
                    <a:pt x="1687" y="7947"/>
                  </a:cubicBezTo>
                  <a:cubicBezTo>
                    <a:pt x="1625" y="7938"/>
                    <a:pt x="1569" y="7933"/>
                    <a:pt x="1517" y="7933"/>
                  </a:cubicBezTo>
                  <a:cubicBezTo>
                    <a:pt x="1312" y="7933"/>
                    <a:pt x="1175" y="8010"/>
                    <a:pt x="1054" y="8224"/>
                  </a:cubicBezTo>
                  <a:cubicBezTo>
                    <a:pt x="831" y="8652"/>
                    <a:pt x="1598" y="9089"/>
                    <a:pt x="1999" y="9187"/>
                  </a:cubicBezTo>
                  <a:cubicBezTo>
                    <a:pt x="2017" y="9633"/>
                    <a:pt x="2062" y="10079"/>
                    <a:pt x="1999" y="10525"/>
                  </a:cubicBezTo>
                  <a:cubicBezTo>
                    <a:pt x="1928" y="10945"/>
                    <a:pt x="1580" y="11203"/>
                    <a:pt x="1205" y="11355"/>
                  </a:cubicBezTo>
                  <a:cubicBezTo>
                    <a:pt x="1140" y="11381"/>
                    <a:pt x="1078" y="11393"/>
                    <a:pt x="1020" y="11393"/>
                  </a:cubicBezTo>
                  <a:cubicBezTo>
                    <a:pt x="646" y="11393"/>
                    <a:pt x="452" y="10892"/>
                    <a:pt x="661" y="10552"/>
                  </a:cubicBezTo>
                  <a:cubicBezTo>
                    <a:pt x="902" y="10186"/>
                    <a:pt x="831" y="9812"/>
                    <a:pt x="411" y="9669"/>
                  </a:cubicBezTo>
                  <a:cubicBezTo>
                    <a:pt x="313" y="9642"/>
                    <a:pt x="170" y="9633"/>
                    <a:pt x="46" y="9615"/>
                  </a:cubicBezTo>
                  <a:lnTo>
                    <a:pt x="46" y="9963"/>
                  </a:lnTo>
                  <a:cubicBezTo>
                    <a:pt x="670" y="10043"/>
                    <a:pt x="1" y="10864"/>
                    <a:pt x="179" y="11275"/>
                  </a:cubicBezTo>
                  <a:cubicBezTo>
                    <a:pt x="330" y="11613"/>
                    <a:pt x="569" y="11742"/>
                    <a:pt x="892" y="11742"/>
                  </a:cubicBezTo>
                  <a:cubicBezTo>
                    <a:pt x="952" y="11742"/>
                    <a:pt x="1015" y="11738"/>
                    <a:pt x="1080" y="11730"/>
                  </a:cubicBezTo>
                  <a:cubicBezTo>
                    <a:pt x="2445" y="11560"/>
                    <a:pt x="2365" y="10222"/>
                    <a:pt x="2338" y="9187"/>
                  </a:cubicBezTo>
                  <a:cubicBezTo>
                    <a:pt x="2483" y="9165"/>
                    <a:pt x="2648" y="9133"/>
                    <a:pt x="2778" y="9133"/>
                  </a:cubicBezTo>
                  <a:cubicBezTo>
                    <a:pt x="2967" y="9133"/>
                    <a:pt x="3079" y="9202"/>
                    <a:pt x="2936" y="9473"/>
                  </a:cubicBezTo>
                  <a:cubicBezTo>
                    <a:pt x="2847" y="9651"/>
                    <a:pt x="2740" y="9963"/>
                    <a:pt x="2874" y="10151"/>
                  </a:cubicBezTo>
                  <a:cubicBezTo>
                    <a:pt x="2972" y="10284"/>
                    <a:pt x="3088" y="10374"/>
                    <a:pt x="3213" y="10436"/>
                  </a:cubicBezTo>
                  <a:cubicBezTo>
                    <a:pt x="3213" y="10454"/>
                    <a:pt x="3204" y="10463"/>
                    <a:pt x="3195" y="10472"/>
                  </a:cubicBezTo>
                  <a:cubicBezTo>
                    <a:pt x="2918" y="11382"/>
                    <a:pt x="2410" y="12425"/>
                    <a:pt x="1428" y="12702"/>
                  </a:cubicBezTo>
                  <a:cubicBezTo>
                    <a:pt x="1326" y="12733"/>
                    <a:pt x="1225" y="12747"/>
                    <a:pt x="1127" y="12747"/>
                  </a:cubicBezTo>
                  <a:cubicBezTo>
                    <a:pt x="710" y="12747"/>
                    <a:pt x="334" y="12495"/>
                    <a:pt x="46" y="12185"/>
                  </a:cubicBezTo>
                  <a:lnTo>
                    <a:pt x="46" y="12675"/>
                  </a:lnTo>
                  <a:cubicBezTo>
                    <a:pt x="162" y="12764"/>
                    <a:pt x="286" y="12845"/>
                    <a:pt x="420" y="12898"/>
                  </a:cubicBezTo>
                  <a:cubicBezTo>
                    <a:pt x="679" y="13001"/>
                    <a:pt x="924" y="13048"/>
                    <a:pt x="1154" y="13048"/>
                  </a:cubicBezTo>
                  <a:cubicBezTo>
                    <a:pt x="1384" y="13048"/>
                    <a:pt x="1598" y="13001"/>
                    <a:pt x="1794" y="12916"/>
                  </a:cubicBezTo>
                  <a:cubicBezTo>
                    <a:pt x="1812" y="12996"/>
                    <a:pt x="1830" y="13077"/>
                    <a:pt x="1857" y="13157"/>
                  </a:cubicBezTo>
                  <a:cubicBezTo>
                    <a:pt x="2080" y="13835"/>
                    <a:pt x="2811" y="14361"/>
                    <a:pt x="3427" y="14647"/>
                  </a:cubicBezTo>
                  <a:cubicBezTo>
                    <a:pt x="3727" y="14782"/>
                    <a:pt x="4010" y="14834"/>
                    <a:pt x="4283" y="14834"/>
                  </a:cubicBezTo>
                  <a:cubicBezTo>
                    <a:pt x="5159" y="14834"/>
                    <a:pt x="5931" y="14297"/>
                    <a:pt x="6870" y="14263"/>
                  </a:cubicBezTo>
                  <a:lnTo>
                    <a:pt x="6870" y="14263"/>
                  </a:lnTo>
                  <a:cubicBezTo>
                    <a:pt x="6763" y="14593"/>
                    <a:pt x="6701" y="14923"/>
                    <a:pt x="6870" y="15200"/>
                  </a:cubicBezTo>
                  <a:cubicBezTo>
                    <a:pt x="6906" y="15257"/>
                    <a:pt x="6958" y="15281"/>
                    <a:pt x="7011" y="15281"/>
                  </a:cubicBezTo>
                  <a:cubicBezTo>
                    <a:pt x="7128" y="15281"/>
                    <a:pt x="7245" y="15160"/>
                    <a:pt x="7165" y="15030"/>
                  </a:cubicBezTo>
                  <a:cubicBezTo>
                    <a:pt x="6950" y="14673"/>
                    <a:pt x="7414" y="14013"/>
                    <a:pt x="7459" y="13621"/>
                  </a:cubicBezTo>
                  <a:cubicBezTo>
                    <a:pt x="7530" y="13032"/>
                    <a:pt x="7477" y="12363"/>
                    <a:pt x="8039" y="11988"/>
                  </a:cubicBezTo>
                  <a:cubicBezTo>
                    <a:pt x="8092" y="11953"/>
                    <a:pt x="8119" y="11890"/>
                    <a:pt x="8119" y="11837"/>
                  </a:cubicBezTo>
                  <a:cubicBezTo>
                    <a:pt x="8378" y="11953"/>
                    <a:pt x="8583" y="12176"/>
                    <a:pt x="8868" y="12336"/>
                  </a:cubicBezTo>
                  <a:cubicBezTo>
                    <a:pt x="8744" y="12577"/>
                    <a:pt x="8681" y="12863"/>
                    <a:pt x="8628" y="13139"/>
                  </a:cubicBezTo>
                  <a:cubicBezTo>
                    <a:pt x="8538" y="13612"/>
                    <a:pt x="8494" y="13960"/>
                    <a:pt x="8226" y="14388"/>
                  </a:cubicBezTo>
                  <a:cubicBezTo>
                    <a:pt x="8092" y="14611"/>
                    <a:pt x="7950" y="14879"/>
                    <a:pt x="7789" y="15075"/>
                  </a:cubicBezTo>
                  <a:cubicBezTo>
                    <a:pt x="7718" y="15173"/>
                    <a:pt x="7646" y="15236"/>
                    <a:pt x="7780" y="15244"/>
                  </a:cubicBezTo>
                  <a:cubicBezTo>
                    <a:pt x="7777" y="15244"/>
                    <a:pt x="7775" y="15244"/>
                    <a:pt x="7772" y="15244"/>
                  </a:cubicBezTo>
                  <a:cubicBezTo>
                    <a:pt x="7566" y="15244"/>
                    <a:pt x="7569" y="15575"/>
                    <a:pt x="7780" y="15583"/>
                  </a:cubicBezTo>
                  <a:lnTo>
                    <a:pt x="7825" y="15583"/>
                  </a:lnTo>
                  <a:cubicBezTo>
                    <a:pt x="7905" y="15583"/>
                    <a:pt x="7959" y="15530"/>
                    <a:pt x="7994" y="15459"/>
                  </a:cubicBezTo>
                  <a:cubicBezTo>
                    <a:pt x="8226" y="14888"/>
                    <a:pt x="8735" y="14433"/>
                    <a:pt x="8868" y="13808"/>
                  </a:cubicBezTo>
                  <a:cubicBezTo>
                    <a:pt x="8984" y="13237"/>
                    <a:pt x="8940" y="12381"/>
                    <a:pt x="9573" y="12113"/>
                  </a:cubicBezTo>
                  <a:cubicBezTo>
                    <a:pt x="9600" y="12095"/>
                    <a:pt x="9618" y="12077"/>
                    <a:pt x="9636" y="12060"/>
                  </a:cubicBezTo>
                  <a:cubicBezTo>
                    <a:pt x="9811" y="12160"/>
                    <a:pt x="10010" y="12221"/>
                    <a:pt x="10255" y="12221"/>
                  </a:cubicBezTo>
                  <a:cubicBezTo>
                    <a:pt x="10271" y="12221"/>
                    <a:pt x="10288" y="12221"/>
                    <a:pt x="10305" y="12220"/>
                  </a:cubicBezTo>
                  <a:cubicBezTo>
                    <a:pt x="10653" y="12220"/>
                    <a:pt x="10894" y="12104"/>
                    <a:pt x="11179" y="11908"/>
                  </a:cubicBezTo>
                  <a:cubicBezTo>
                    <a:pt x="11331" y="11810"/>
                    <a:pt x="11759" y="11524"/>
                    <a:pt x="11821" y="11310"/>
                  </a:cubicBezTo>
                  <a:lnTo>
                    <a:pt x="11821" y="11301"/>
                  </a:lnTo>
                  <a:cubicBezTo>
                    <a:pt x="12633" y="10864"/>
                    <a:pt x="13650" y="11203"/>
                    <a:pt x="14435" y="10730"/>
                  </a:cubicBezTo>
                  <a:cubicBezTo>
                    <a:pt x="14542" y="10668"/>
                    <a:pt x="14649" y="10588"/>
                    <a:pt x="14747" y="10481"/>
                  </a:cubicBezTo>
                  <a:cubicBezTo>
                    <a:pt x="14747" y="10481"/>
                    <a:pt x="14756" y="10472"/>
                    <a:pt x="14756" y="10472"/>
                  </a:cubicBezTo>
                  <a:cubicBezTo>
                    <a:pt x="15104" y="10097"/>
                    <a:pt x="15176" y="9490"/>
                    <a:pt x="15738" y="9312"/>
                  </a:cubicBezTo>
                  <a:cubicBezTo>
                    <a:pt x="16282" y="9134"/>
                    <a:pt x="16817" y="9107"/>
                    <a:pt x="17352" y="8884"/>
                  </a:cubicBezTo>
                  <a:cubicBezTo>
                    <a:pt x="18173" y="8554"/>
                    <a:pt x="19404" y="7340"/>
                    <a:pt x="18860" y="6484"/>
                  </a:cubicBezTo>
                  <a:cubicBezTo>
                    <a:pt x="18780" y="6359"/>
                    <a:pt x="18673" y="6243"/>
                    <a:pt x="18521" y="6145"/>
                  </a:cubicBezTo>
                  <a:cubicBezTo>
                    <a:pt x="18744" y="5592"/>
                    <a:pt x="18583" y="4967"/>
                    <a:pt x="17950" y="4504"/>
                  </a:cubicBezTo>
                  <a:cubicBezTo>
                    <a:pt x="17914" y="4477"/>
                    <a:pt x="17888" y="4468"/>
                    <a:pt x="17861" y="4468"/>
                  </a:cubicBezTo>
                  <a:cubicBezTo>
                    <a:pt x="17852" y="4200"/>
                    <a:pt x="17772" y="3906"/>
                    <a:pt x="17674" y="3754"/>
                  </a:cubicBezTo>
                  <a:cubicBezTo>
                    <a:pt x="17397" y="3371"/>
                    <a:pt x="17138" y="3246"/>
                    <a:pt x="16710" y="3210"/>
                  </a:cubicBezTo>
                  <a:cubicBezTo>
                    <a:pt x="16719" y="3165"/>
                    <a:pt x="16719" y="3121"/>
                    <a:pt x="16710" y="3076"/>
                  </a:cubicBezTo>
                  <a:cubicBezTo>
                    <a:pt x="16549" y="2220"/>
                    <a:pt x="15559" y="1890"/>
                    <a:pt x="14801" y="1765"/>
                  </a:cubicBezTo>
                  <a:cubicBezTo>
                    <a:pt x="14061" y="1640"/>
                    <a:pt x="14275" y="1114"/>
                    <a:pt x="13820" y="748"/>
                  </a:cubicBezTo>
                  <a:cubicBezTo>
                    <a:pt x="13445" y="445"/>
                    <a:pt x="13035" y="230"/>
                    <a:pt x="12580" y="88"/>
                  </a:cubicBezTo>
                  <a:cubicBezTo>
                    <a:pt x="12387" y="29"/>
                    <a:pt x="12194" y="1"/>
                    <a:pt x="12006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7579650" y="783578"/>
              <a:ext cx="61766" cy="280031"/>
            </a:xfrm>
            <a:custGeom>
              <a:avLst/>
              <a:gdLst/>
              <a:ahLst/>
              <a:cxnLst/>
              <a:rect l="l" t="t" r="r" b="b"/>
              <a:pathLst>
                <a:path w="1482" h="6719" extrusionOk="0">
                  <a:moveTo>
                    <a:pt x="1161" y="1"/>
                  </a:moveTo>
                  <a:cubicBezTo>
                    <a:pt x="902" y="134"/>
                    <a:pt x="697" y="268"/>
                    <a:pt x="607" y="652"/>
                  </a:cubicBezTo>
                  <a:cubicBezTo>
                    <a:pt x="483" y="1241"/>
                    <a:pt x="1482" y="1508"/>
                    <a:pt x="759" y="2142"/>
                  </a:cubicBezTo>
                  <a:cubicBezTo>
                    <a:pt x="170" y="2659"/>
                    <a:pt x="1" y="3355"/>
                    <a:pt x="447" y="3739"/>
                  </a:cubicBezTo>
                  <a:cubicBezTo>
                    <a:pt x="170" y="4006"/>
                    <a:pt x="81" y="4613"/>
                    <a:pt x="144" y="4952"/>
                  </a:cubicBezTo>
                  <a:cubicBezTo>
                    <a:pt x="260" y="5585"/>
                    <a:pt x="607" y="6317"/>
                    <a:pt x="1161" y="6718"/>
                  </a:cubicBezTo>
                  <a:lnTo>
                    <a:pt x="1161" y="6228"/>
                  </a:lnTo>
                  <a:cubicBezTo>
                    <a:pt x="1000" y="6067"/>
                    <a:pt x="866" y="5880"/>
                    <a:pt x="759" y="5701"/>
                  </a:cubicBezTo>
                  <a:cubicBezTo>
                    <a:pt x="545" y="5362"/>
                    <a:pt x="224" y="4229"/>
                    <a:pt x="732" y="3944"/>
                  </a:cubicBezTo>
                  <a:lnTo>
                    <a:pt x="759" y="3917"/>
                  </a:lnTo>
                  <a:cubicBezTo>
                    <a:pt x="875" y="3962"/>
                    <a:pt x="1009" y="3988"/>
                    <a:pt x="1161" y="4006"/>
                  </a:cubicBezTo>
                  <a:lnTo>
                    <a:pt x="1161" y="3658"/>
                  </a:lnTo>
                  <a:cubicBezTo>
                    <a:pt x="1098" y="3658"/>
                    <a:pt x="1045" y="3649"/>
                    <a:pt x="1009" y="3649"/>
                  </a:cubicBezTo>
                  <a:cubicBezTo>
                    <a:pt x="563" y="3587"/>
                    <a:pt x="197" y="3284"/>
                    <a:pt x="706" y="2641"/>
                  </a:cubicBezTo>
                  <a:cubicBezTo>
                    <a:pt x="795" y="2552"/>
                    <a:pt x="893" y="2463"/>
                    <a:pt x="1000" y="2383"/>
                  </a:cubicBezTo>
                  <a:cubicBezTo>
                    <a:pt x="1053" y="2338"/>
                    <a:pt x="1107" y="2293"/>
                    <a:pt x="1161" y="2240"/>
                  </a:cubicBezTo>
                  <a:lnTo>
                    <a:pt x="1161" y="1098"/>
                  </a:lnTo>
                  <a:cubicBezTo>
                    <a:pt x="982" y="893"/>
                    <a:pt x="804" y="625"/>
                    <a:pt x="1161" y="375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18"/>
          <p:cNvGrpSpPr/>
          <p:nvPr/>
        </p:nvGrpSpPr>
        <p:grpSpPr>
          <a:xfrm rot="3572096">
            <a:off x="651169" y="1572907"/>
            <a:ext cx="338697" cy="937285"/>
            <a:chOff x="1806525" y="1557050"/>
            <a:chExt cx="276350" cy="764750"/>
          </a:xfrm>
        </p:grpSpPr>
        <p:sp>
          <p:nvSpPr>
            <p:cNvPr id="1570" name="Google Shape;1570;p18"/>
            <p:cNvSpPr/>
            <p:nvPr/>
          </p:nvSpPr>
          <p:spPr>
            <a:xfrm>
              <a:off x="1869200" y="1831825"/>
              <a:ext cx="169825" cy="197675"/>
            </a:xfrm>
            <a:custGeom>
              <a:avLst/>
              <a:gdLst/>
              <a:ahLst/>
              <a:cxnLst/>
              <a:rect l="l" t="t" r="r" b="b"/>
              <a:pathLst>
                <a:path w="6793" h="7907" extrusionOk="0">
                  <a:moveTo>
                    <a:pt x="2757" y="1"/>
                  </a:moveTo>
                  <a:cubicBezTo>
                    <a:pt x="2239" y="1"/>
                    <a:pt x="1721" y="3"/>
                    <a:pt x="1203" y="12"/>
                  </a:cubicBezTo>
                  <a:cubicBezTo>
                    <a:pt x="426" y="12"/>
                    <a:pt x="401" y="62"/>
                    <a:pt x="351" y="839"/>
                  </a:cubicBezTo>
                  <a:cubicBezTo>
                    <a:pt x="150" y="2969"/>
                    <a:pt x="100" y="5099"/>
                    <a:pt x="50" y="7230"/>
                  </a:cubicBezTo>
                  <a:cubicBezTo>
                    <a:pt x="50" y="7430"/>
                    <a:pt x="0" y="7656"/>
                    <a:pt x="125" y="7907"/>
                  </a:cubicBezTo>
                  <a:lnTo>
                    <a:pt x="6717" y="7907"/>
                  </a:lnTo>
                  <a:cubicBezTo>
                    <a:pt x="6742" y="7806"/>
                    <a:pt x="6792" y="7731"/>
                    <a:pt x="6767" y="7656"/>
                  </a:cubicBezTo>
                  <a:cubicBezTo>
                    <a:pt x="6742" y="5275"/>
                    <a:pt x="6667" y="2894"/>
                    <a:pt x="6466" y="513"/>
                  </a:cubicBezTo>
                  <a:cubicBezTo>
                    <a:pt x="6441" y="137"/>
                    <a:pt x="6241" y="12"/>
                    <a:pt x="5865" y="12"/>
                  </a:cubicBezTo>
                  <a:cubicBezTo>
                    <a:pt x="4829" y="12"/>
                    <a:pt x="3793" y="1"/>
                    <a:pt x="27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1806525" y="1624850"/>
              <a:ext cx="276350" cy="696950"/>
            </a:xfrm>
            <a:custGeom>
              <a:avLst/>
              <a:gdLst/>
              <a:ahLst/>
              <a:cxnLst/>
              <a:rect l="l" t="t" r="r" b="b"/>
              <a:pathLst>
                <a:path w="11054" h="27878" extrusionOk="0">
                  <a:moveTo>
                    <a:pt x="6188" y="5710"/>
                  </a:moveTo>
                  <a:cubicBezTo>
                    <a:pt x="6601" y="5710"/>
                    <a:pt x="6804" y="6008"/>
                    <a:pt x="6743" y="6536"/>
                  </a:cubicBezTo>
                  <a:cubicBezTo>
                    <a:pt x="6718" y="6787"/>
                    <a:pt x="6692" y="7063"/>
                    <a:pt x="6667" y="7363"/>
                  </a:cubicBezTo>
                  <a:lnTo>
                    <a:pt x="4387" y="7363"/>
                  </a:lnTo>
                  <a:cubicBezTo>
                    <a:pt x="4362" y="7038"/>
                    <a:pt x="4312" y="6762"/>
                    <a:pt x="4286" y="6461"/>
                  </a:cubicBezTo>
                  <a:cubicBezTo>
                    <a:pt x="4245" y="6005"/>
                    <a:pt x="4460" y="5721"/>
                    <a:pt x="4848" y="5721"/>
                  </a:cubicBezTo>
                  <a:cubicBezTo>
                    <a:pt x="4929" y="5721"/>
                    <a:pt x="5018" y="5733"/>
                    <a:pt x="5114" y="5759"/>
                  </a:cubicBezTo>
                  <a:cubicBezTo>
                    <a:pt x="5239" y="5797"/>
                    <a:pt x="5358" y="5816"/>
                    <a:pt x="5480" y="5816"/>
                  </a:cubicBezTo>
                  <a:cubicBezTo>
                    <a:pt x="5602" y="5816"/>
                    <a:pt x="5728" y="5797"/>
                    <a:pt x="5865" y="5759"/>
                  </a:cubicBezTo>
                  <a:cubicBezTo>
                    <a:pt x="5984" y="5726"/>
                    <a:pt x="6091" y="5710"/>
                    <a:pt x="6188" y="5710"/>
                  </a:cubicBezTo>
                  <a:close/>
                  <a:moveTo>
                    <a:pt x="4863" y="8079"/>
                  </a:moveTo>
                  <a:cubicBezTo>
                    <a:pt x="5899" y="8079"/>
                    <a:pt x="6935" y="8090"/>
                    <a:pt x="7971" y="8090"/>
                  </a:cubicBezTo>
                  <a:cubicBezTo>
                    <a:pt x="8347" y="8090"/>
                    <a:pt x="8547" y="8216"/>
                    <a:pt x="8572" y="8591"/>
                  </a:cubicBezTo>
                  <a:cubicBezTo>
                    <a:pt x="8773" y="10972"/>
                    <a:pt x="8848" y="13353"/>
                    <a:pt x="8898" y="15734"/>
                  </a:cubicBezTo>
                  <a:cubicBezTo>
                    <a:pt x="8898" y="15810"/>
                    <a:pt x="8848" y="15885"/>
                    <a:pt x="8848" y="15985"/>
                  </a:cubicBezTo>
                  <a:lnTo>
                    <a:pt x="2231" y="15985"/>
                  </a:lnTo>
                  <a:cubicBezTo>
                    <a:pt x="2106" y="15734"/>
                    <a:pt x="2156" y="15509"/>
                    <a:pt x="2181" y="15308"/>
                  </a:cubicBezTo>
                  <a:cubicBezTo>
                    <a:pt x="2206" y="13178"/>
                    <a:pt x="2256" y="11048"/>
                    <a:pt x="2457" y="8917"/>
                  </a:cubicBezTo>
                  <a:cubicBezTo>
                    <a:pt x="2532" y="8140"/>
                    <a:pt x="2532" y="8090"/>
                    <a:pt x="3309" y="8090"/>
                  </a:cubicBezTo>
                  <a:cubicBezTo>
                    <a:pt x="3827" y="8082"/>
                    <a:pt x="4345" y="8079"/>
                    <a:pt x="4863" y="8079"/>
                  </a:cubicBezTo>
                  <a:close/>
                  <a:moveTo>
                    <a:pt x="7475" y="16247"/>
                  </a:moveTo>
                  <a:cubicBezTo>
                    <a:pt x="7518" y="16247"/>
                    <a:pt x="7558" y="16258"/>
                    <a:pt x="7595" y="16286"/>
                  </a:cubicBezTo>
                  <a:cubicBezTo>
                    <a:pt x="7738" y="16400"/>
                    <a:pt x="7881" y="16458"/>
                    <a:pt x="8034" y="16458"/>
                  </a:cubicBezTo>
                  <a:cubicBezTo>
                    <a:pt x="8148" y="16458"/>
                    <a:pt x="8268" y="16425"/>
                    <a:pt x="8397" y="16361"/>
                  </a:cubicBezTo>
                  <a:cubicBezTo>
                    <a:pt x="8474" y="16319"/>
                    <a:pt x="8547" y="16298"/>
                    <a:pt x="8613" y="16298"/>
                  </a:cubicBezTo>
                  <a:cubicBezTo>
                    <a:pt x="8781" y="16298"/>
                    <a:pt x="8898" y="16434"/>
                    <a:pt x="8898" y="16687"/>
                  </a:cubicBezTo>
                  <a:cubicBezTo>
                    <a:pt x="8898" y="17464"/>
                    <a:pt x="8898" y="18266"/>
                    <a:pt x="8898" y="19118"/>
                  </a:cubicBezTo>
                  <a:lnTo>
                    <a:pt x="2156" y="19118"/>
                  </a:lnTo>
                  <a:cubicBezTo>
                    <a:pt x="2156" y="18266"/>
                    <a:pt x="2156" y="17439"/>
                    <a:pt x="2156" y="16612"/>
                  </a:cubicBezTo>
                  <a:cubicBezTo>
                    <a:pt x="2173" y="16382"/>
                    <a:pt x="2285" y="16292"/>
                    <a:pt x="2431" y="16292"/>
                  </a:cubicBezTo>
                  <a:cubicBezTo>
                    <a:pt x="2509" y="16292"/>
                    <a:pt x="2596" y="16318"/>
                    <a:pt x="2682" y="16361"/>
                  </a:cubicBezTo>
                  <a:cubicBezTo>
                    <a:pt x="2815" y="16421"/>
                    <a:pt x="2936" y="16458"/>
                    <a:pt x="3051" y="16458"/>
                  </a:cubicBezTo>
                  <a:cubicBezTo>
                    <a:pt x="3175" y="16458"/>
                    <a:pt x="3292" y="16415"/>
                    <a:pt x="3409" y="16311"/>
                  </a:cubicBezTo>
                  <a:cubicBezTo>
                    <a:pt x="3434" y="16286"/>
                    <a:pt x="3510" y="16261"/>
                    <a:pt x="3510" y="16261"/>
                  </a:cubicBezTo>
                  <a:cubicBezTo>
                    <a:pt x="3680" y="16366"/>
                    <a:pt x="3855" y="16395"/>
                    <a:pt x="4032" y="16395"/>
                  </a:cubicBezTo>
                  <a:cubicBezTo>
                    <a:pt x="4256" y="16395"/>
                    <a:pt x="4483" y="16349"/>
                    <a:pt x="4706" y="16349"/>
                  </a:cubicBezTo>
                  <a:cubicBezTo>
                    <a:pt x="4852" y="16349"/>
                    <a:pt x="4997" y="16369"/>
                    <a:pt x="5139" y="16436"/>
                  </a:cubicBezTo>
                  <a:cubicBezTo>
                    <a:pt x="5204" y="16479"/>
                    <a:pt x="5287" y="16541"/>
                    <a:pt x="5341" y="16541"/>
                  </a:cubicBezTo>
                  <a:cubicBezTo>
                    <a:pt x="5350" y="16541"/>
                    <a:pt x="5357" y="16540"/>
                    <a:pt x="5364" y="16536"/>
                  </a:cubicBezTo>
                  <a:cubicBezTo>
                    <a:pt x="5665" y="16411"/>
                    <a:pt x="5984" y="16405"/>
                    <a:pt x="6304" y="16405"/>
                  </a:cubicBezTo>
                  <a:cubicBezTo>
                    <a:pt x="6340" y="16405"/>
                    <a:pt x="6375" y="16405"/>
                    <a:pt x="6411" y="16405"/>
                  </a:cubicBezTo>
                  <a:cubicBezTo>
                    <a:pt x="6694" y="16405"/>
                    <a:pt x="6977" y="16400"/>
                    <a:pt x="7244" y="16311"/>
                  </a:cubicBezTo>
                  <a:cubicBezTo>
                    <a:pt x="7323" y="16279"/>
                    <a:pt x="7402" y="16247"/>
                    <a:pt x="7475" y="16247"/>
                  </a:cubicBezTo>
                  <a:close/>
                  <a:moveTo>
                    <a:pt x="6141" y="19594"/>
                  </a:moveTo>
                  <a:cubicBezTo>
                    <a:pt x="6141" y="20346"/>
                    <a:pt x="6141" y="21023"/>
                    <a:pt x="6141" y="21699"/>
                  </a:cubicBezTo>
                  <a:cubicBezTo>
                    <a:pt x="6141" y="21925"/>
                    <a:pt x="6066" y="22025"/>
                    <a:pt x="5815" y="22025"/>
                  </a:cubicBezTo>
                  <a:cubicBezTo>
                    <a:pt x="4913" y="22000"/>
                    <a:pt x="4913" y="22000"/>
                    <a:pt x="4888" y="21123"/>
                  </a:cubicBezTo>
                  <a:cubicBezTo>
                    <a:pt x="4888" y="20872"/>
                    <a:pt x="4863" y="20647"/>
                    <a:pt x="4863" y="20421"/>
                  </a:cubicBezTo>
                  <a:cubicBezTo>
                    <a:pt x="4863" y="20171"/>
                    <a:pt x="4863" y="19945"/>
                    <a:pt x="4863" y="19644"/>
                  </a:cubicBezTo>
                  <a:cubicBezTo>
                    <a:pt x="4946" y="19635"/>
                    <a:pt x="5028" y="19632"/>
                    <a:pt x="5109" y="19632"/>
                  </a:cubicBezTo>
                  <a:cubicBezTo>
                    <a:pt x="5311" y="19632"/>
                    <a:pt x="5507" y="19652"/>
                    <a:pt x="5698" y="19652"/>
                  </a:cubicBezTo>
                  <a:cubicBezTo>
                    <a:pt x="5849" y="19652"/>
                    <a:pt x="5997" y="19639"/>
                    <a:pt x="6141" y="19594"/>
                  </a:cubicBezTo>
                  <a:close/>
                  <a:moveTo>
                    <a:pt x="4337" y="19569"/>
                  </a:moveTo>
                  <a:cubicBezTo>
                    <a:pt x="4512" y="19569"/>
                    <a:pt x="4587" y="19694"/>
                    <a:pt x="4587" y="19845"/>
                  </a:cubicBezTo>
                  <a:cubicBezTo>
                    <a:pt x="4562" y="20546"/>
                    <a:pt x="4562" y="21248"/>
                    <a:pt x="4562" y="22000"/>
                  </a:cubicBezTo>
                  <a:cubicBezTo>
                    <a:pt x="4213" y="22047"/>
                    <a:pt x="3874" y="22066"/>
                    <a:pt x="3539" y="22066"/>
                  </a:cubicBezTo>
                  <a:cubicBezTo>
                    <a:pt x="3152" y="22066"/>
                    <a:pt x="2771" y="22040"/>
                    <a:pt x="2382" y="22000"/>
                  </a:cubicBezTo>
                  <a:cubicBezTo>
                    <a:pt x="2156" y="21975"/>
                    <a:pt x="1956" y="21875"/>
                    <a:pt x="2031" y="21574"/>
                  </a:cubicBezTo>
                  <a:cubicBezTo>
                    <a:pt x="2181" y="20922"/>
                    <a:pt x="2056" y="20246"/>
                    <a:pt x="2131" y="19569"/>
                  </a:cubicBezTo>
                  <a:close/>
                  <a:moveTo>
                    <a:pt x="8923" y="19569"/>
                  </a:moveTo>
                  <a:cubicBezTo>
                    <a:pt x="8998" y="20246"/>
                    <a:pt x="8873" y="20973"/>
                    <a:pt x="9023" y="21649"/>
                  </a:cubicBezTo>
                  <a:cubicBezTo>
                    <a:pt x="9073" y="21850"/>
                    <a:pt x="8898" y="21950"/>
                    <a:pt x="8698" y="22000"/>
                  </a:cubicBezTo>
                  <a:cubicBezTo>
                    <a:pt x="8323" y="22056"/>
                    <a:pt x="7957" y="22073"/>
                    <a:pt x="7594" y="22073"/>
                  </a:cubicBezTo>
                  <a:cubicBezTo>
                    <a:pt x="7300" y="22073"/>
                    <a:pt x="7009" y="22061"/>
                    <a:pt x="6718" y="22050"/>
                  </a:cubicBezTo>
                  <a:cubicBezTo>
                    <a:pt x="6492" y="22050"/>
                    <a:pt x="6442" y="21925"/>
                    <a:pt x="6442" y="21724"/>
                  </a:cubicBezTo>
                  <a:cubicBezTo>
                    <a:pt x="6442" y="21023"/>
                    <a:pt x="6442" y="20321"/>
                    <a:pt x="6442" y="19569"/>
                  </a:cubicBezTo>
                  <a:close/>
                  <a:moveTo>
                    <a:pt x="7795" y="22476"/>
                  </a:moveTo>
                  <a:cubicBezTo>
                    <a:pt x="7896" y="22677"/>
                    <a:pt x="7820" y="22827"/>
                    <a:pt x="7795" y="23053"/>
                  </a:cubicBezTo>
                  <a:lnTo>
                    <a:pt x="3284" y="23053"/>
                  </a:lnTo>
                  <a:cubicBezTo>
                    <a:pt x="3209" y="22877"/>
                    <a:pt x="3184" y="22702"/>
                    <a:pt x="3234" y="22476"/>
                  </a:cubicBezTo>
                  <a:close/>
                  <a:moveTo>
                    <a:pt x="2911" y="23514"/>
                  </a:moveTo>
                  <a:cubicBezTo>
                    <a:pt x="3775" y="23514"/>
                    <a:pt x="4622" y="23539"/>
                    <a:pt x="5414" y="23554"/>
                  </a:cubicBezTo>
                  <a:cubicBezTo>
                    <a:pt x="6305" y="23540"/>
                    <a:pt x="7159" y="23519"/>
                    <a:pt x="7995" y="23519"/>
                  </a:cubicBezTo>
                  <a:cubicBezTo>
                    <a:pt x="8688" y="23519"/>
                    <a:pt x="9370" y="23534"/>
                    <a:pt x="10051" y="23579"/>
                  </a:cubicBezTo>
                  <a:cubicBezTo>
                    <a:pt x="10122" y="23579"/>
                    <a:pt x="10202" y="23570"/>
                    <a:pt x="10277" y="23570"/>
                  </a:cubicBezTo>
                  <a:cubicBezTo>
                    <a:pt x="10415" y="23570"/>
                    <a:pt x="10536" y="23601"/>
                    <a:pt x="10552" y="23780"/>
                  </a:cubicBezTo>
                  <a:cubicBezTo>
                    <a:pt x="10602" y="24080"/>
                    <a:pt x="10276" y="24055"/>
                    <a:pt x="10076" y="24080"/>
                  </a:cubicBezTo>
                  <a:cubicBezTo>
                    <a:pt x="8798" y="24281"/>
                    <a:pt x="7469" y="24306"/>
                    <a:pt x="6166" y="24306"/>
                  </a:cubicBezTo>
                  <a:cubicBezTo>
                    <a:pt x="5665" y="24306"/>
                    <a:pt x="5161" y="24311"/>
                    <a:pt x="4657" y="24311"/>
                  </a:cubicBezTo>
                  <a:cubicBezTo>
                    <a:pt x="3522" y="24311"/>
                    <a:pt x="2382" y="24287"/>
                    <a:pt x="1254" y="24130"/>
                  </a:cubicBezTo>
                  <a:cubicBezTo>
                    <a:pt x="978" y="24080"/>
                    <a:pt x="502" y="24181"/>
                    <a:pt x="527" y="23805"/>
                  </a:cubicBezTo>
                  <a:cubicBezTo>
                    <a:pt x="527" y="23581"/>
                    <a:pt x="667" y="23537"/>
                    <a:pt x="834" y="23537"/>
                  </a:cubicBezTo>
                  <a:cubicBezTo>
                    <a:pt x="945" y="23537"/>
                    <a:pt x="1069" y="23557"/>
                    <a:pt x="1171" y="23557"/>
                  </a:cubicBezTo>
                  <a:cubicBezTo>
                    <a:pt x="1191" y="23557"/>
                    <a:pt x="1211" y="23556"/>
                    <a:pt x="1229" y="23554"/>
                  </a:cubicBezTo>
                  <a:cubicBezTo>
                    <a:pt x="1789" y="23524"/>
                    <a:pt x="2354" y="23514"/>
                    <a:pt x="2911" y="23514"/>
                  </a:cubicBezTo>
                  <a:close/>
                  <a:moveTo>
                    <a:pt x="5966" y="24958"/>
                  </a:moveTo>
                  <a:lnTo>
                    <a:pt x="5966" y="26762"/>
                  </a:lnTo>
                  <a:lnTo>
                    <a:pt x="5063" y="26762"/>
                  </a:lnTo>
                  <a:lnTo>
                    <a:pt x="5063" y="24958"/>
                  </a:lnTo>
                  <a:close/>
                  <a:moveTo>
                    <a:pt x="7946" y="27213"/>
                  </a:moveTo>
                  <a:cubicBezTo>
                    <a:pt x="7946" y="27263"/>
                    <a:pt x="7946" y="27313"/>
                    <a:pt x="7946" y="27364"/>
                  </a:cubicBezTo>
                  <a:cubicBezTo>
                    <a:pt x="7131" y="27476"/>
                    <a:pt x="6323" y="27533"/>
                    <a:pt x="5518" y="27533"/>
                  </a:cubicBezTo>
                  <a:cubicBezTo>
                    <a:pt x="4713" y="27533"/>
                    <a:pt x="3911" y="27476"/>
                    <a:pt x="3109" y="27364"/>
                  </a:cubicBezTo>
                  <a:cubicBezTo>
                    <a:pt x="3109" y="27313"/>
                    <a:pt x="3109" y="27263"/>
                    <a:pt x="3109" y="27213"/>
                  </a:cubicBezTo>
                  <a:close/>
                  <a:moveTo>
                    <a:pt x="5496" y="0"/>
                  </a:moveTo>
                  <a:cubicBezTo>
                    <a:pt x="5453" y="0"/>
                    <a:pt x="5401" y="6"/>
                    <a:pt x="5339" y="20"/>
                  </a:cubicBezTo>
                  <a:lnTo>
                    <a:pt x="5339" y="596"/>
                  </a:lnTo>
                  <a:cubicBezTo>
                    <a:pt x="5339" y="2000"/>
                    <a:pt x="5314" y="3378"/>
                    <a:pt x="5339" y="4782"/>
                  </a:cubicBezTo>
                  <a:cubicBezTo>
                    <a:pt x="5364" y="5183"/>
                    <a:pt x="5239" y="5333"/>
                    <a:pt x="4813" y="5383"/>
                  </a:cubicBezTo>
                  <a:cubicBezTo>
                    <a:pt x="3961" y="5459"/>
                    <a:pt x="3785" y="5759"/>
                    <a:pt x="3885" y="6612"/>
                  </a:cubicBezTo>
                  <a:cubicBezTo>
                    <a:pt x="3911" y="6962"/>
                    <a:pt x="3835" y="7313"/>
                    <a:pt x="3835" y="7664"/>
                  </a:cubicBezTo>
                  <a:cubicBezTo>
                    <a:pt x="3685" y="7689"/>
                    <a:pt x="3560" y="7689"/>
                    <a:pt x="3434" y="7689"/>
                  </a:cubicBezTo>
                  <a:cubicBezTo>
                    <a:pt x="3328" y="7687"/>
                    <a:pt x="3230" y="7685"/>
                    <a:pt x="3139" y="7685"/>
                  </a:cubicBezTo>
                  <a:cubicBezTo>
                    <a:pt x="2236" y="7685"/>
                    <a:pt x="2019" y="7848"/>
                    <a:pt x="1906" y="9168"/>
                  </a:cubicBezTo>
                  <a:cubicBezTo>
                    <a:pt x="1780" y="10421"/>
                    <a:pt x="1680" y="11674"/>
                    <a:pt x="1680" y="12952"/>
                  </a:cubicBezTo>
                  <a:cubicBezTo>
                    <a:pt x="1630" y="15634"/>
                    <a:pt x="1580" y="18341"/>
                    <a:pt x="1530" y="21023"/>
                  </a:cubicBezTo>
                  <a:cubicBezTo>
                    <a:pt x="1504" y="21724"/>
                    <a:pt x="1755" y="22226"/>
                    <a:pt x="2256" y="22326"/>
                  </a:cubicBezTo>
                  <a:cubicBezTo>
                    <a:pt x="2783" y="22401"/>
                    <a:pt x="2783" y="22677"/>
                    <a:pt x="2708" y="23103"/>
                  </a:cubicBezTo>
                  <a:cubicBezTo>
                    <a:pt x="2006" y="23128"/>
                    <a:pt x="1329" y="23153"/>
                    <a:pt x="652" y="23203"/>
                  </a:cubicBezTo>
                  <a:cubicBezTo>
                    <a:pt x="301" y="23228"/>
                    <a:pt x="101" y="23454"/>
                    <a:pt x="51" y="23805"/>
                  </a:cubicBezTo>
                  <a:cubicBezTo>
                    <a:pt x="1" y="24105"/>
                    <a:pt x="176" y="24306"/>
                    <a:pt x="477" y="24406"/>
                  </a:cubicBezTo>
                  <a:cubicBezTo>
                    <a:pt x="677" y="24481"/>
                    <a:pt x="878" y="24506"/>
                    <a:pt x="1103" y="24531"/>
                  </a:cubicBezTo>
                  <a:cubicBezTo>
                    <a:pt x="2156" y="24682"/>
                    <a:pt x="3209" y="24632"/>
                    <a:pt x="4286" y="24682"/>
                  </a:cubicBezTo>
                  <a:cubicBezTo>
                    <a:pt x="4317" y="24682"/>
                    <a:pt x="4346" y="24681"/>
                    <a:pt x="4375" y="24681"/>
                  </a:cubicBezTo>
                  <a:cubicBezTo>
                    <a:pt x="4562" y="24681"/>
                    <a:pt x="4713" y="24700"/>
                    <a:pt x="4713" y="24983"/>
                  </a:cubicBezTo>
                  <a:cubicBezTo>
                    <a:pt x="4687" y="25559"/>
                    <a:pt x="4713" y="26135"/>
                    <a:pt x="4713" y="26737"/>
                  </a:cubicBezTo>
                  <a:cubicBezTo>
                    <a:pt x="4211" y="26762"/>
                    <a:pt x="3735" y="26787"/>
                    <a:pt x="3259" y="26862"/>
                  </a:cubicBezTo>
                  <a:cubicBezTo>
                    <a:pt x="2983" y="26887"/>
                    <a:pt x="2682" y="26988"/>
                    <a:pt x="2657" y="27313"/>
                  </a:cubicBezTo>
                  <a:cubicBezTo>
                    <a:pt x="2657" y="27664"/>
                    <a:pt x="2983" y="27739"/>
                    <a:pt x="3259" y="27765"/>
                  </a:cubicBezTo>
                  <a:cubicBezTo>
                    <a:pt x="4011" y="27840"/>
                    <a:pt x="4763" y="27877"/>
                    <a:pt x="5515" y="27877"/>
                  </a:cubicBezTo>
                  <a:cubicBezTo>
                    <a:pt x="6266" y="27877"/>
                    <a:pt x="7018" y="27840"/>
                    <a:pt x="7770" y="27765"/>
                  </a:cubicBezTo>
                  <a:cubicBezTo>
                    <a:pt x="8046" y="27739"/>
                    <a:pt x="8372" y="27689"/>
                    <a:pt x="8372" y="27364"/>
                  </a:cubicBezTo>
                  <a:cubicBezTo>
                    <a:pt x="8397" y="26963"/>
                    <a:pt x="8021" y="26887"/>
                    <a:pt x="7720" y="26837"/>
                  </a:cubicBezTo>
                  <a:cubicBezTo>
                    <a:pt x="7294" y="26762"/>
                    <a:pt x="6843" y="26762"/>
                    <a:pt x="6342" y="26737"/>
                  </a:cubicBezTo>
                  <a:cubicBezTo>
                    <a:pt x="6342" y="26135"/>
                    <a:pt x="6342" y="25584"/>
                    <a:pt x="6342" y="25033"/>
                  </a:cubicBezTo>
                  <a:cubicBezTo>
                    <a:pt x="6342" y="24782"/>
                    <a:pt x="6417" y="24657"/>
                    <a:pt x="6692" y="24657"/>
                  </a:cubicBezTo>
                  <a:cubicBezTo>
                    <a:pt x="6843" y="24665"/>
                    <a:pt x="6996" y="24668"/>
                    <a:pt x="7151" y="24668"/>
                  </a:cubicBezTo>
                  <a:cubicBezTo>
                    <a:pt x="7461" y="24668"/>
                    <a:pt x="7779" y="24657"/>
                    <a:pt x="8096" y="24657"/>
                  </a:cubicBezTo>
                  <a:cubicBezTo>
                    <a:pt x="8873" y="24632"/>
                    <a:pt x="9650" y="24607"/>
                    <a:pt x="10402" y="24481"/>
                  </a:cubicBezTo>
                  <a:cubicBezTo>
                    <a:pt x="10753" y="24406"/>
                    <a:pt x="11053" y="24206"/>
                    <a:pt x="11003" y="23780"/>
                  </a:cubicBezTo>
                  <a:cubicBezTo>
                    <a:pt x="10928" y="23379"/>
                    <a:pt x="10677" y="23203"/>
                    <a:pt x="10276" y="23203"/>
                  </a:cubicBezTo>
                  <a:cubicBezTo>
                    <a:pt x="9625" y="23178"/>
                    <a:pt x="8973" y="23128"/>
                    <a:pt x="8297" y="23078"/>
                  </a:cubicBezTo>
                  <a:cubicBezTo>
                    <a:pt x="8372" y="22802"/>
                    <a:pt x="8121" y="22476"/>
                    <a:pt x="8597" y="22376"/>
                  </a:cubicBezTo>
                  <a:cubicBezTo>
                    <a:pt x="9274" y="22201"/>
                    <a:pt x="9550" y="21825"/>
                    <a:pt x="9525" y="21073"/>
                  </a:cubicBezTo>
                  <a:cubicBezTo>
                    <a:pt x="9474" y="17840"/>
                    <a:pt x="9424" y="14632"/>
                    <a:pt x="9324" y="11399"/>
                  </a:cubicBezTo>
                  <a:cubicBezTo>
                    <a:pt x="9299" y="10446"/>
                    <a:pt x="9199" y="9494"/>
                    <a:pt x="9073" y="8541"/>
                  </a:cubicBezTo>
                  <a:cubicBezTo>
                    <a:pt x="8973" y="7915"/>
                    <a:pt x="8748" y="7739"/>
                    <a:pt x="8096" y="7714"/>
                  </a:cubicBezTo>
                  <a:cubicBezTo>
                    <a:pt x="7795" y="7714"/>
                    <a:pt x="7520" y="7689"/>
                    <a:pt x="7219" y="7664"/>
                  </a:cubicBezTo>
                  <a:cubicBezTo>
                    <a:pt x="7244" y="7213"/>
                    <a:pt x="7093" y="6762"/>
                    <a:pt x="7194" y="6311"/>
                  </a:cubicBezTo>
                  <a:cubicBezTo>
                    <a:pt x="7294" y="5860"/>
                    <a:pt x="7043" y="5634"/>
                    <a:pt x="6642" y="5459"/>
                  </a:cubicBezTo>
                  <a:cubicBezTo>
                    <a:pt x="6342" y="5333"/>
                    <a:pt x="5991" y="5434"/>
                    <a:pt x="5690" y="5233"/>
                  </a:cubicBezTo>
                  <a:lnTo>
                    <a:pt x="5690" y="4732"/>
                  </a:lnTo>
                  <a:cubicBezTo>
                    <a:pt x="5690" y="3303"/>
                    <a:pt x="5690" y="1850"/>
                    <a:pt x="5690" y="396"/>
                  </a:cubicBezTo>
                  <a:cubicBezTo>
                    <a:pt x="5690" y="245"/>
                    <a:pt x="5765" y="0"/>
                    <a:pt x="549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1941875" y="1557050"/>
              <a:ext cx="10050" cy="39500"/>
            </a:xfrm>
            <a:custGeom>
              <a:avLst/>
              <a:gdLst/>
              <a:ahLst/>
              <a:cxnLst/>
              <a:rect l="l" t="t" r="r" b="b"/>
              <a:pathLst>
                <a:path w="402" h="1580" extrusionOk="0">
                  <a:moveTo>
                    <a:pt x="226" y="0"/>
                  </a:moveTo>
                  <a:cubicBezTo>
                    <a:pt x="50" y="526"/>
                    <a:pt x="0" y="1053"/>
                    <a:pt x="226" y="1579"/>
                  </a:cubicBezTo>
                  <a:cubicBezTo>
                    <a:pt x="401" y="1028"/>
                    <a:pt x="401" y="501"/>
                    <a:pt x="2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1962550" y="1583975"/>
              <a:ext cx="30100" cy="19475"/>
            </a:xfrm>
            <a:custGeom>
              <a:avLst/>
              <a:gdLst/>
              <a:ahLst/>
              <a:cxnLst/>
              <a:rect l="l" t="t" r="r" b="b"/>
              <a:pathLst>
                <a:path w="1204" h="779" extrusionOk="0">
                  <a:moveTo>
                    <a:pt x="1203" y="1"/>
                  </a:moveTo>
                  <a:lnTo>
                    <a:pt x="1203" y="1"/>
                  </a:lnTo>
                  <a:cubicBezTo>
                    <a:pt x="727" y="252"/>
                    <a:pt x="226" y="277"/>
                    <a:pt x="0" y="753"/>
                  </a:cubicBezTo>
                  <a:cubicBezTo>
                    <a:pt x="59" y="770"/>
                    <a:pt x="121" y="778"/>
                    <a:pt x="185" y="778"/>
                  </a:cubicBezTo>
                  <a:cubicBezTo>
                    <a:pt x="584" y="778"/>
                    <a:pt x="1052" y="455"/>
                    <a:pt x="120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1896750" y="1584600"/>
              <a:ext cx="29475" cy="18775"/>
            </a:xfrm>
            <a:custGeom>
              <a:avLst/>
              <a:gdLst/>
              <a:ahLst/>
              <a:cxnLst/>
              <a:rect l="l" t="t" r="r" b="b"/>
              <a:pathLst>
                <a:path w="1179" h="751" extrusionOk="0">
                  <a:moveTo>
                    <a:pt x="1" y="1"/>
                  </a:moveTo>
                  <a:lnTo>
                    <a:pt x="1" y="1"/>
                  </a:lnTo>
                  <a:cubicBezTo>
                    <a:pt x="164" y="451"/>
                    <a:pt x="611" y="750"/>
                    <a:pt x="961" y="750"/>
                  </a:cubicBezTo>
                  <a:cubicBezTo>
                    <a:pt x="1040" y="750"/>
                    <a:pt x="1114" y="735"/>
                    <a:pt x="1179" y="703"/>
                  </a:cubicBezTo>
                  <a:cubicBezTo>
                    <a:pt x="878" y="352"/>
                    <a:pt x="502" y="151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1894875" y="1625975"/>
              <a:ext cx="24475" cy="17200"/>
            </a:xfrm>
            <a:custGeom>
              <a:avLst/>
              <a:gdLst/>
              <a:ahLst/>
              <a:cxnLst/>
              <a:rect l="l" t="t" r="r" b="b"/>
              <a:pathLst>
                <a:path w="979" h="688" extrusionOk="0">
                  <a:moveTo>
                    <a:pt x="978" y="0"/>
                  </a:moveTo>
                  <a:cubicBezTo>
                    <a:pt x="527" y="150"/>
                    <a:pt x="226" y="276"/>
                    <a:pt x="1" y="652"/>
                  </a:cubicBezTo>
                  <a:cubicBezTo>
                    <a:pt x="86" y="675"/>
                    <a:pt x="168" y="688"/>
                    <a:pt x="246" y="688"/>
                  </a:cubicBezTo>
                  <a:cubicBezTo>
                    <a:pt x="578" y="688"/>
                    <a:pt x="836" y="467"/>
                    <a:pt x="97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1971325" y="1627225"/>
              <a:ext cx="25075" cy="15650"/>
            </a:xfrm>
            <a:custGeom>
              <a:avLst/>
              <a:gdLst/>
              <a:ahLst/>
              <a:cxnLst/>
              <a:rect l="l" t="t" r="r" b="b"/>
              <a:pathLst>
                <a:path w="1003" h="626" extrusionOk="0">
                  <a:moveTo>
                    <a:pt x="0" y="0"/>
                  </a:moveTo>
                  <a:lnTo>
                    <a:pt x="0" y="0"/>
                  </a:lnTo>
                  <a:cubicBezTo>
                    <a:pt x="85" y="402"/>
                    <a:pt x="330" y="625"/>
                    <a:pt x="750" y="625"/>
                  </a:cubicBezTo>
                  <a:cubicBezTo>
                    <a:pt x="828" y="625"/>
                    <a:pt x="912" y="617"/>
                    <a:pt x="1003" y="602"/>
                  </a:cubicBezTo>
                  <a:cubicBezTo>
                    <a:pt x="652" y="276"/>
                    <a:pt x="401" y="50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1877325" y="1857125"/>
              <a:ext cx="32000" cy="31850"/>
            </a:xfrm>
            <a:custGeom>
              <a:avLst/>
              <a:gdLst/>
              <a:ahLst/>
              <a:cxnLst/>
              <a:rect l="l" t="t" r="r" b="b"/>
              <a:pathLst>
                <a:path w="1280" h="1274" extrusionOk="0">
                  <a:moveTo>
                    <a:pt x="947" y="1"/>
                  </a:moveTo>
                  <a:cubicBezTo>
                    <a:pt x="681" y="1"/>
                    <a:pt x="725" y="309"/>
                    <a:pt x="652" y="478"/>
                  </a:cubicBezTo>
                  <a:cubicBezTo>
                    <a:pt x="548" y="432"/>
                    <a:pt x="454" y="396"/>
                    <a:pt x="369" y="396"/>
                  </a:cubicBezTo>
                  <a:cubicBezTo>
                    <a:pt x="270" y="396"/>
                    <a:pt x="182" y="444"/>
                    <a:pt x="101" y="579"/>
                  </a:cubicBezTo>
                  <a:cubicBezTo>
                    <a:pt x="1" y="804"/>
                    <a:pt x="51" y="1030"/>
                    <a:pt x="201" y="1180"/>
                  </a:cubicBezTo>
                  <a:cubicBezTo>
                    <a:pt x="284" y="1246"/>
                    <a:pt x="355" y="1274"/>
                    <a:pt x="417" y="1274"/>
                  </a:cubicBezTo>
                  <a:cubicBezTo>
                    <a:pt x="545" y="1274"/>
                    <a:pt x="635" y="1156"/>
                    <a:pt x="703" y="1005"/>
                  </a:cubicBezTo>
                  <a:cubicBezTo>
                    <a:pt x="719" y="938"/>
                    <a:pt x="747" y="916"/>
                    <a:pt x="786" y="916"/>
                  </a:cubicBezTo>
                  <a:cubicBezTo>
                    <a:pt x="806" y="916"/>
                    <a:pt x="828" y="921"/>
                    <a:pt x="853" y="930"/>
                  </a:cubicBezTo>
                  <a:cubicBezTo>
                    <a:pt x="918" y="949"/>
                    <a:pt x="973" y="957"/>
                    <a:pt x="1019" y="957"/>
                  </a:cubicBezTo>
                  <a:cubicBezTo>
                    <a:pt x="1273" y="957"/>
                    <a:pt x="1258" y="695"/>
                    <a:pt x="1279" y="504"/>
                  </a:cubicBezTo>
                  <a:cubicBezTo>
                    <a:pt x="1279" y="303"/>
                    <a:pt x="1279" y="27"/>
                    <a:pt x="978" y="2"/>
                  </a:cubicBezTo>
                  <a:cubicBezTo>
                    <a:pt x="967" y="1"/>
                    <a:pt x="957" y="1"/>
                    <a:pt x="94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1888600" y="1931725"/>
              <a:ext cx="16325" cy="23875"/>
            </a:xfrm>
            <a:custGeom>
              <a:avLst/>
              <a:gdLst/>
              <a:ahLst/>
              <a:cxnLst/>
              <a:rect l="l" t="t" r="r" b="b"/>
              <a:pathLst>
                <a:path w="653" h="955" extrusionOk="0">
                  <a:moveTo>
                    <a:pt x="302" y="1"/>
                  </a:moveTo>
                  <a:cubicBezTo>
                    <a:pt x="26" y="1"/>
                    <a:pt x="26" y="226"/>
                    <a:pt x="26" y="427"/>
                  </a:cubicBezTo>
                  <a:cubicBezTo>
                    <a:pt x="26" y="652"/>
                    <a:pt x="1" y="928"/>
                    <a:pt x="277" y="953"/>
                  </a:cubicBezTo>
                  <a:cubicBezTo>
                    <a:pt x="289" y="954"/>
                    <a:pt x="302" y="955"/>
                    <a:pt x="313" y="955"/>
                  </a:cubicBezTo>
                  <a:cubicBezTo>
                    <a:pt x="597" y="955"/>
                    <a:pt x="529" y="669"/>
                    <a:pt x="577" y="452"/>
                  </a:cubicBezTo>
                  <a:cubicBezTo>
                    <a:pt x="527" y="301"/>
                    <a:pt x="653" y="1"/>
                    <a:pt x="30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18"/>
          <p:cNvGrpSpPr/>
          <p:nvPr/>
        </p:nvGrpSpPr>
        <p:grpSpPr>
          <a:xfrm rot="-4443548" flipH="1">
            <a:off x="810800" y="3392065"/>
            <a:ext cx="580813" cy="387955"/>
            <a:chOff x="1617550" y="4443843"/>
            <a:chExt cx="669398" cy="447125"/>
          </a:xfrm>
        </p:grpSpPr>
        <p:sp>
          <p:nvSpPr>
            <p:cNvPr id="1580" name="Google Shape;1580;p18"/>
            <p:cNvSpPr/>
            <p:nvPr/>
          </p:nvSpPr>
          <p:spPr>
            <a:xfrm>
              <a:off x="1945478" y="4625339"/>
              <a:ext cx="12694" cy="7220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268" y="1"/>
                  </a:moveTo>
                  <a:cubicBezTo>
                    <a:pt x="206" y="81"/>
                    <a:pt x="108" y="135"/>
                    <a:pt x="1" y="152"/>
                  </a:cubicBezTo>
                  <a:cubicBezTo>
                    <a:pt x="108" y="152"/>
                    <a:pt x="215" y="108"/>
                    <a:pt x="26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2126926" y="4611889"/>
              <a:ext cx="42471" cy="48511"/>
            </a:xfrm>
            <a:custGeom>
              <a:avLst/>
              <a:gdLst/>
              <a:ahLst/>
              <a:cxnLst/>
              <a:rect l="l" t="t" r="r" b="b"/>
              <a:pathLst>
                <a:path w="900" h="1028" extrusionOk="0">
                  <a:moveTo>
                    <a:pt x="455" y="0"/>
                  </a:moveTo>
                  <a:cubicBezTo>
                    <a:pt x="900" y="222"/>
                    <a:pt x="722" y="953"/>
                    <a:pt x="229" y="953"/>
                  </a:cubicBezTo>
                  <a:cubicBezTo>
                    <a:pt x="188" y="953"/>
                    <a:pt x="144" y="948"/>
                    <a:pt x="99" y="937"/>
                  </a:cubicBezTo>
                  <a:cubicBezTo>
                    <a:pt x="63" y="928"/>
                    <a:pt x="27" y="910"/>
                    <a:pt x="1" y="901"/>
                  </a:cubicBezTo>
                  <a:lnTo>
                    <a:pt x="1" y="901"/>
                  </a:lnTo>
                  <a:cubicBezTo>
                    <a:pt x="86" y="981"/>
                    <a:pt x="196" y="1028"/>
                    <a:pt x="311" y="1028"/>
                  </a:cubicBezTo>
                  <a:cubicBezTo>
                    <a:pt x="401" y="1028"/>
                    <a:pt x="494" y="1000"/>
                    <a:pt x="580" y="937"/>
                  </a:cubicBezTo>
                  <a:cubicBezTo>
                    <a:pt x="705" y="848"/>
                    <a:pt x="848" y="714"/>
                    <a:pt x="857" y="553"/>
                  </a:cubicBezTo>
                  <a:cubicBezTo>
                    <a:pt x="875" y="384"/>
                    <a:pt x="777" y="312"/>
                    <a:pt x="679" y="196"/>
                  </a:cubicBezTo>
                  <a:cubicBezTo>
                    <a:pt x="670" y="179"/>
                    <a:pt x="661" y="170"/>
                    <a:pt x="661" y="152"/>
                  </a:cubicBezTo>
                  <a:cubicBezTo>
                    <a:pt x="634" y="134"/>
                    <a:pt x="616" y="116"/>
                    <a:pt x="607" y="89"/>
                  </a:cubicBezTo>
                  <a:cubicBezTo>
                    <a:pt x="571" y="27"/>
                    <a:pt x="518" y="0"/>
                    <a:pt x="4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1672669" y="4606415"/>
              <a:ext cx="236658" cy="265774"/>
            </a:xfrm>
            <a:custGeom>
              <a:avLst/>
              <a:gdLst/>
              <a:ahLst/>
              <a:cxnLst/>
              <a:rect l="l" t="t" r="r" b="b"/>
              <a:pathLst>
                <a:path w="5015" h="5632" extrusionOk="0">
                  <a:moveTo>
                    <a:pt x="482" y="0"/>
                  </a:moveTo>
                  <a:cubicBezTo>
                    <a:pt x="447" y="0"/>
                    <a:pt x="402" y="9"/>
                    <a:pt x="358" y="18"/>
                  </a:cubicBezTo>
                  <a:cubicBezTo>
                    <a:pt x="179" y="63"/>
                    <a:pt x="63" y="125"/>
                    <a:pt x="1" y="179"/>
                  </a:cubicBezTo>
                  <a:cubicBezTo>
                    <a:pt x="10" y="223"/>
                    <a:pt x="27" y="268"/>
                    <a:pt x="63" y="304"/>
                  </a:cubicBezTo>
                  <a:cubicBezTo>
                    <a:pt x="152" y="402"/>
                    <a:pt x="242" y="473"/>
                    <a:pt x="340" y="544"/>
                  </a:cubicBezTo>
                  <a:lnTo>
                    <a:pt x="358" y="544"/>
                  </a:lnTo>
                  <a:cubicBezTo>
                    <a:pt x="545" y="553"/>
                    <a:pt x="741" y="562"/>
                    <a:pt x="928" y="625"/>
                  </a:cubicBezTo>
                  <a:cubicBezTo>
                    <a:pt x="1205" y="705"/>
                    <a:pt x="1455" y="785"/>
                    <a:pt x="1553" y="1071"/>
                  </a:cubicBezTo>
                  <a:cubicBezTo>
                    <a:pt x="1553" y="1089"/>
                    <a:pt x="1562" y="1106"/>
                    <a:pt x="1562" y="1115"/>
                  </a:cubicBezTo>
                  <a:cubicBezTo>
                    <a:pt x="1580" y="1169"/>
                    <a:pt x="1580" y="1222"/>
                    <a:pt x="1544" y="1285"/>
                  </a:cubicBezTo>
                  <a:cubicBezTo>
                    <a:pt x="1267" y="1704"/>
                    <a:pt x="884" y="2195"/>
                    <a:pt x="1187" y="2766"/>
                  </a:cubicBezTo>
                  <a:cubicBezTo>
                    <a:pt x="1412" y="3183"/>
                    <a:pt x="1817" y="3593"/>
                    <a:pt x="2325" y="3593"/>
                  </a:cubicBezTo>
                  <a:cubicBezTo>
                    <a:pt x="2382" y="3593"/>
                    <a:pt x="2440" y="3588"/>
                    <a:pt x="2499" y="3578"/>
                  </a:cubicBezTo>
                  <a:cubicBezTo>
                    <a:pt x="2900" y="3497"/>
                    <a:pt x="3177" y="3230"/>
                    <a:pt x="3569" y="3132"/>
                  </a:cubicBezTo>
                  <a:cubicBezTo>
                    <a:pt x="3633" y="3114"/>
                    <a:pt x="3696" y="3106"/>
                    <a:pt x="3756" y="3106"/>
                  </a:cubicBezTo>
                  <a:cubicBezTo>
                    <a:pt x="4044" y="3106"/>
                    <a:pt x="4287" y="3289"/>
                    <a:pt x="4390" y="3569"/>
                  </a:cubicBezTo>
                  <a:cubicBezTo>
                    <a:pt x="4577" y="4050"/>
                    <a:pt x="4185" y="4835"/>
                    <a:pt x="4060" y="5281"/>
                  </a:cubicBezTo>
                  <a:cubicBezTo>
                    <a:pt x="4003" y="5537"/>
                    <a:pt x="4076" y="5632"/>
                    <a:pt x="4197" y="5632"/>
                  </a:cubicBezTo>
                  <a:cubicBezTo>
                    <a:pt x="4400" y="5632"/>
                    <a:pt x="4740" y="5360"/>
                    <a:pt x="4818" y="5130"/>
                  </a:cubicBezTo>
                  <a:cubicBezTo>
                    <a:pt x="4863" y="4987"/>
                    <a:pt x="4916" y="4844"/>
                    <a:pt x="4970" y="4711"/>
                  </a:cubicBezTo>
                  <a:cubicBezTo>
                    <a:pt x="5014" y="4479"/>
                    <a:pt x="5014" y="4247"/>
                    <a:pt x="4988" y="4006"/>
                  </a:cubicBezTo>
                  <a:cubicBezTo>
                    <a:pt x="4952" y="3765"/>
                    <a:pt x="4889" y="3569"/>
                    <a:pt x="4809" y="3381"/>
                  </a:cubicBezTo>
                  <a:cubicBezTo>
                    <a:pt x="4493" y="2978"/>
                    <a:pt x="4122" y="2813"/>
                    <a:pt x="3657" y="2813"/>
                  </a:cubicBezTo>
                  <a:cubicBezTo>
                    <a:pt x="3505" y="2813"/>
                    <a:pt x="3342" y="2831"/>
                    <a:pt x="3168" y="2864"/>
                  </a:cubicBezTo>
                  <a:cubicBezTo>
                    <a:pt x="3052" y="2891"/>
                    <a:pt x="2891" y="2917"/>
                    <a:pt x="2722" y="2944"/>
                  </a:cubicBezTo>
                  <a:cubicBezTo>
                    <a:pt x="2695" y="2962"/>
                    <a:pt x="2659" y="2980"/>
                    <a:pt x="2623" y="2998"/>
                  </a:cubicBezTo>
                  <a:cubicBezTo>
                    <a:pt x="2514" y="3047"/>
                    <a:pt x="2395" y="3071"/>
                    <a:pt x="2277" y="3071"/>
                  </a:cubicBezTo>
                  <a:cubicBezTo>
                    <a:pt x="1944" y="3071"/>
                    <a:pt x="1618" y="2880"/>
                    <a:pt x="1526" y="2525"/>
                  </a:cubicBezTo>
                  <a:cubicBezTo>
                    <a:pt x="1428" y="2150"/>
                    <a:pt x="1553" y="1802"/>
                    <a:pt x="1874" y="1624"/>
                  </a:cubicBezTo>
                  <a:cubicBezTo>
                    <a:pt x="1892" y="1517"/>
                    <a:pt x="1919" y="1410"/>
                    <a:pt x="1928" y="1294"/>
                  </a:cubicBezTo>
                  <a:cubicBezTo>
                    <a:pt x="1990" y="384"/>
                    <a:pt x="1071" y="330"/>
                    <a:pt x="48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1724059" y="4656484"/>
              <a:ext cx="5899" cy="8919"/>
            </a:xfrm>
            <a:custGeom>
              <a:avLst/>
              <a:gdLst/>
              <a:ahLst/>
              <a:cxnLst/>
              <a:rect l="l" t="t" r="r" b="b"/>
              <a:pathLst>
                <a:path w="125" h="189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63"/>
                    <a:pt x="63" y="126"/>
                    <a:pt x="80" y="188"/>
                  </a:cubicBezTo>
                  <a:cubicBezTo>
                    <a:pt x="98" y="161"/>
                    <a:pt x="107" y="135"/>
                    <a:pt x="125" y="108"/>
                  </a:cubicBezTo>
                  <a:cubicBezTo>
                    <a:pt x="107" y="63"/>
                    <a:pt x="63" y="37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015084" y="4650019"/>
              <a:ext cx="79893" cy="154264"/>
            </a:xfrm>
            <a:custGeom>
              <a:avLst/>
              <a:gdLst/>
              <a:ahLst/>
              <a:cxnLst/>
              <a:rect l="l" t="t" r="r" b="b"/>
              <a:pathLst>
                <a:path w="1693" h="3269" extrusionOk="0">
                  <a:moveTo>
                    <a:pt x="271" y="0"/>
                  </a:moveTo>
                  <a:cubicBezTo>
                    <a:pt x="132" y="0"/>
                    <a:pt x="1" y="184"/>
                    <a:pt x="96" y="307"/>
                  </a:cubicBezTo>
                  <a:cubicBezTo>
                    <a:pt x="131" y="361"/>
                    <a:pt x="167" y="405"/>
                    <a:pt x="203" y="459"/>
                  </a:cubicBezTo>
                  <a:cubicBezTo>
                    <a:pt x="363" y="521"/>
                    <a:pt x="524" y="602"/>
                    <a:pt x="667" y="700"/>
                  </a:cubicBezTo>
                  <a:cubicBezTo>
                    <a:pt x="1041" y="959"/>
                    <a:pt x="1398" y="1726"/>
                    <a:pt x="1389" y="2181"/>
                  </a:cubicBezTo>
                  <a:cubicBezTo>
                    <a:pt x="1380" y="2422"/>
                    <a:pt x="1318" y="2618"/>
                    <a:pt x="1291" y="2841"/>
                  </a:cubicBezTo>
                  <a:cubicBezTo>
                    <a:pt x="1227" y="3151"/>
                    <a:pt x="1267" y="3269"/>
                    <a:pt x="1335" y="3269"/>
                  </a:cubicBezTo>
                  <a:cubicBezTo>
                    <a:pt x="1427" y="3269"/>
                    <a:pt x="1571" y="3052"/>
                    <a:pt x="1577" y="2805"/>
                  </a:cubicBezTo>
                  <a:cubicBezTo>
                    <a:pt x="1693" y="2359"/>
                    <a:pt x="1657" y="1958"/>
                    <a:pt x="1621" y="1503"/>
                  </a:cubicBezTo>
                  <a:cubicBezTo>
                    <a:pt x="1621" y="1467"/>
                    <a:pt x="1621" y="1431"/>
                    <a:pt x="1621" y="1396"/>
                  </a:cubicBezTo>
                  <a:cubicBezTo>
                    <a:pt x="1345" y="860"/>
                    <a:pt x="881" y="405"/>
                    <a:pt x="363" y="31"/>
                  </a:cubicBezTo>
                  <a:cubicBezTo>
                    <a:pt x="334" y="10"/>
                    <a:pt x="302" y="0"/>
                    <a:pt x="27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2139243" y="4563896"/>
              <a:ext cx="147705" cy="257610"/>
            </a:xfrm>
            <a:custGeom>
              <a:avLst/>
              <a:gdLst/>
              <a:ahLst/>
              <a:cxnLst/>
              <a:rect l="l" t="t" r="r" b="b"/>
              <a:pathLst>
                <a:path w="3130" h="5459" extrusionOk="0">
                  <a:moveTo>
                    <a:pt x="837" y="0"/>
                  </a:moveTo>
                  <a:cubicBezTo>
                    <a:pt x="748" y="89"/>
                    <a:pt x="739" y="250"/>
                    <a:pt x="881" y="330"/>
                  </a:cubicBezTo>
                  <a:cubicBezTo>
                    <a:pt x="1693" y="767"/>
                    <a:pt x="2327" y="2409"/>
                    <a:pt x="1435" y="3033"/>
                  </a:cubicBezTo>
                  <a:cubicBezTo>
                    <a:pt x="1149" y="3230"/>
                    <a:pt x="881" y="3390"/>
                    <a:pt x="641" y="3640"/>
                  </a:cubicBezTo>
                  <a:cubicBezTo>
                    <a:pt x="685" y="3952"/>
                    <a:pt x="551" y="4318"/>
                    <a:pt x="418" y="4568"/>
                  </a:cubicBezTo>
                  <a:cubicBezTo>
                    <a:pt x="355" y="4693"/>
                    <a:pt x="293" y="4809"/>
                    <a:pt x="221" y="4934"/>
                  </a:cubicBezTo>
                  <a:cubicBezTo>
                    <a:pt x="1" y="5314"/>
                    <a:pt x="62" y="5459"/>
                    <a:pt x="222" y="5459"/>
                  </a:cubicBezTo>
                  <a:cubicBezTo>
                    <a:pt x="463" y="5459"/>
                    <a:pt x="929" y="5127"/>
                    <a:pt x="988" y="4773"/>
                  </a:cubicBezTo>
                  <a:cubicBezTo>
                    <a:pt x="1087" y="4434"/>
                    <a:pt x="1069" y="4024"/>
                    <a:pt x="1069" y="3667"/>
                  </a:cubicBezTo>
                  <a:cubicBezTo>
                    <a:pt x="1078" y="3586"/>
                    <a:pt x="1122" y="3542"/>
                    <a:pt x="1185" y="3533"/>
                  </a:cubicBezTo>
                  <a:cubicBezTo>
                    <a:pt x="1203" y="3506"/>
                    <a:pt x="1220" y="3479"/>
                    <a:pt x="1256" y="3462"/>
                  </a:cubicBezTo>
                  <a:cubicBezTo>
                    <a:pt x="3130" y="2721"/>
                    <a:pt x="2193" y="759"/>
                    <a:pt x="83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2205640" y="4635437"/>
              <a:ext cx="66160" cy="118353"/>
            </a:xfrm>
            <a:custGeom>
              <a:avLst/>
              <a:gdLst/>
              <a:ahLst/>
              <a:cxnLst/>
              <a:rect l="l" t="t" r="r" b="b"/>
              <a:pathLst>
                <a:path w="1402" h="2508" extrusionOk="0">
                  <a:moveTo>
                    <a:pt x="1125" y="1"/>
                  </a:moveTo>
                  <a:lnTo>
                    <a:pt x="1125" y="1"/>
                  </a:lnTo>
                  <a:cubicBezTo>
                    <a:pt x="1401" y="875"/>
                    <a:pt x="1152" y="1785"/>
                    <a:pt x="1" y="2258"/>
                  </a:cubicBezTo>
                  <a:cubicBezTo>
                    <a:pt x="1" y="2338"/>
                    <a:pt x="1" y="2418"/>
                    <a:pt x="1" y="2508"/>
                  </a:cubicBezTo>
                  <a:cubicBezTo>
                    <a:pt x="36" y="2463"/>
                    <a:pt x="81" y="2427"/>
                    <a:pt x="126" y="2401"/>
                  </a:cubicBezTo>
                  <a:cubicBezTo>
                    <a:pt x="616" y="2044"/>
                    <a:pt x="982" y="1803"/>
                    <a:pt x="1187" y="1205"/>
                  </a:cubicBezTo>
                  <a:cubicBezTo>
                    <a:pt x="1303" y="848"/>
                    <a:pt x="1268" y="420"/>
                    <a:pt x="112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1617550" y="4443843"/>
              <a:ext cx="669390" cy="447125"/>
            </a:xfrm>
            <a:custGeom>
              <a:avLst/>
              <a:gdLst/>
              <a:ahLst/>
              <a:cxnLst/>
              <a:rect l="l" t="t" r="r" b="b"/>
              <a:pathLst>
                <a:path w="14185" h="9475" extrusionOk="0">
                  <a:moveTo>
                    <a:pt x="9412" y="415"/>
                  </a:moveTo>
                  <a:cubicBezTo>
                    <a:pt x="9435" y="415"/>
                    <a:pt x="9468" y="423"/>
                    <a:pt x="9510" y="439"/>
                  </a:cubicBezTo>
                  <a:cubicBezTo>
                    <a:pt x="10054" y="653"/>
                    <a:pt x="10830" y="1447"/>
                    <a:pt x="10795" y="2071"/>
                  </a:cubicBezTo>
                  <a:lnTo>
                    <a:pt x="10795" y="2107"/>
                  </a:lnTo>
                  <a:cubicBezTo>
                    <a:pt x="10808" y="2205"/>
                    <a:pt x="10899" y="2264"/>
                    <a:pt x="10984" y="2264"/>
                  </a:cubicBezTo>
                  <a:cubicBezTo>
                    <a:pt x="11008" y="2264"/>
                    <a:pt x="11032" y="2260"/>
                    <a:pt x="11053" y="2250"/>
                  </a:cubicBezTo>
                  <a:cubicBezTo>
                    <a:pt x="11330" y="2286"/>
                    <a:pt x="11615" y="2393"/>
                    <a:pt x="11892" y="2544"/>
                  </a:cubicBezTo>
                  <a:cubicBezTo>
                    <a:pt x="13248" y="3303"/>
                    <a:pt x="14185" y="5265"/>
                    <a:pt x="12311" y="6006"/>
                  </a:cubicBezTo>
                  <a:cubicBezTo>
                    <a:pt x="12275" y="6023"/>
                    <a:pt x="12258" y="6050"/>
                    <a:pt x="12240" y="6077"/>
                  </a:cubicBezTo>
                  <a:cubicBezTo>
                    <a:pt x="12177" y="6086"/>
                    <a:pt x="12133" y="6130"/>
                    <a:pt x="12124" y="6211"/>
                  </a:cubicBezTo>
                  <a:cubicBezTo>
                    <a:pt x="12124" y="6568"/>
                    <a:pt x="12142" y="6978"/>
                    <a:pt x="12043" y="7317"/>
                  </a:cubicBezTo>
                  <a:cubicBezTo>
                    <a:pt x="11984" y="7671"/>
                    <a:pt x="11518" y="8003"/>
                    <a:pt x="11277" y="8003"/>
                  </a:cubicBezTo>
                  <a:cubicBezTo>
                    <a:pt x="11117" y="8003"/>
                    <a:pt x="11056" y="7858"/>
                    <a:pt x="11276" y="7478"/>
                  </a:cubicBezTo>
                  <a:cubicBezTo>
                    <a:pt x="11348" y="7353"/>
                    <a:pt x="11410" y="7237"/>
                    <a:pt x="11473" y="7112"/>
                  </a:cubicBezTo>
                  <a:cubicBezTo>
                    <a:pt x="11606" y="6862"/>
                    <a:pt x="11740" y="6496"/>
                    <a:pt x="11696" y="6184"/>
                  </a:cubicBezTo>
                  <a:cubicBezTo>
                    <a:pt x="11687" y="6077"/>
                    <a:pt x="11651" y="5988"/>
                    <a:pt x="11588" y="5899"/>
                  </a:cubicBezTo>
                  <a:cubicBezTo>
                    <a:pt x="11406" y="5628"/>
                    <a:pt x="10868" y="5296"/>
                    <a:pt x="10479" y="5296"/>
                  </a:cubicBezTo>
                  <a:cubicBezTo>
                    <a:pt x="10239" y="5296"/>
                    <a:pt x="10055" y="5422"/>
                    <a:pt x="10045" y="5765"/>
                  </a:cubicBezTo>
                  <a:cubicBezTo>
                    <a:pt x="10045" y="5800"/>
                    <a:pt x="10045" y="5836"/>
                    <a:pt x="10045" y="5872"/>
                  </a:cubicBezTo>
                  <a:cubicBezTo>
                    <a:pt x="10081" y="6327"/>
                    <a:pt x="10117" y="6728"/>
                    <a:pt x="10001" y="7174"/>
                  </a:cubicBezTo>
                  <a:cubicBezTo>
                    <a:pt x="9995" y="7421"/>
                    <a:pt x="9851" y="7638"/>
                    <a:pt x="9759" y="7638"/>
                  </a:cubicBezTo>
                  <a:cubicBezTo>
                    <a:pt x="9691" y="7638"/>
                    <a:pt x="9651" y="7520"/>
                    <a:pt x="9715" y="7210"/>
                  </a:cubicBezTo>
                  <a:cubicBezTo>
                    <a:pt x="9742" y="6987"/>
                    <a:pt x="9804" y="6791"/>
                    <a:pt x="9813" y="6550"/>
                  </a:cubicBezTo>
                  <a:cubicBezTo>
                    <a:pt x="9822" y="6095"/>
                    <a:pt x="9465" y="5328"/>
                    <a:pt x="9091" y="5069"/>
                  </a:cubicBezTo>
                  <a:cubicBezTo>
                    <a:pt x="8948" y="4971"/>
                    <a:pt x="8787" y="4890"/>
                    <a:pt x="8627" y="4828"/>
                  </a:cubicBezTo>
                  <a:cubicBezTo>
                    <a:pt x="8441" y="4757"/>
                    <a:pt x="8252" y="4718"/>
                    <a:pt x="8081" y="4718"/>
                  </a:cubicBezTo>
                  <a:cubicBezTo>
                    <a:pt x="7735" y="4718"/>
                    <a:pt x="7461" y="4880"/>
                    <a:pt x="7431" y="5274"/>
                  </a:cubicBezTo>
                  <a:cubicBezTo>
                    <a:pt x="7422" y="5390"/>
                    <a:pt x="7440" y="5542"/>
                    <a:pt x="7485" y="5711"/>
                  </a:cubicBezTo>
                  <a:cubicBezTo>
                    <a:pt x="7565" y="6041"/>
                    <a:pt x="7761" y="6362"/>
                    <a:pt x="7886" y="6675"/>
                  </a:cubicBezTo>
                  <a:cubicBezTo>
                    <a:pt x="7993" y="6924"/>
                    <a:pt x="8029" y="7174"/>
                    <a:pt x="8002" y="7433"/>
                  </a:cubicBezTo>
                  <a:cubicBezTo>
                    <a:pt x="8002" y="7504"/>
                    <a:pt x="7993" y="7567"/>
                    <a:pt x="7984" y="7629"/>
                  </a:cubicBezTo>
                  <a:cubicBezTo>
                    <a:pt x="7974" y="7922"/>
                    <a:pt x="7778" y="8220"/>
                    <a:pt x="7625" y="8220"/>
                  </a:cubicBezTo>
                  <a:cubicBezTo>
                    <a:pt x="7512" y="8220"/>
                    <a:pt x="7423" y="8058"/>
                    <a:pt x="7449" y="7611"/>
                  </a:cubicBezTo>
                  <a:cubicBezTo>
                    <a:pt x="7458" y="7094"/>
                    <a:pt x="7512" y="6532"/>
                    <a:pt x="7253" y="6059"/>
                  </a:cubicBezTo>
                  <a:cubicBezTo>
                    <a:pt x="7226" y="6006"/>
                    <a:pt x="7190" y="5952"/>
                    <a:pt x="7155" y="5899"/>
                  </a:cubicBezTo>
                  <a:cubicBezTo>
                    <a:pt x="7066" y="5783"/>
                    <a:pt x="6941" y="5676"/>
                    <a:pt x="6807" y="5595"/>
                  </a:cubicBezTo>
                  <a:cubicBezTo>
                    <a:pt x="6646" y="5506"/>
                    <a:pt x="6468" y="5435"/>
                    <a:pt x="6298" y="5408"/>
                  </a:cubicBezTo>
                  <a:cubicBezTo>
                    <a:pt x="6233" y="5397"/>
                    <a:pt x="6169" y="5391"/>
                    <a:pt x="6108" y="5391"/>
                  </a:cubicBezTo>
                  <a:cubicBezTo>
                    <a:pt x="5716" y="5391"/>
                    <a:pt x="5436" y="5623"/>
                    <a:pt x="5683" y="6202"/>
                  </a:cubicBezTo>
                  <a:cubicBezTo>
                    <a:pt x="5781" y="6434"/>
                    <a:pt x="5888" y="6630"/>
                    <a:pt x="5977" y="6826"/>
                  </a:cubicBezTo>
                  <a:cubicBezTo>
                    <a:pt x="6057" y="7014"/>
                    <a:pt x="6129" y="7210"/>
                    <a:pt x="6156" y="7451"/>
                  </a:cubicBezTo>
                  <a:cubicBezTo>
                    <a:pt x="6182" y="7692"/>
                    <a:pt x="6182" y="7924"/>
                    <a:pt x="6138" y="8156"/>
                  </a:cubicBezTo>
                  <a:cubicBezTo>
                    <a:pt x="6084" y="8289"/>
                    <a:pt x="6031" y="8432"/>
                    <a:pt x="5986" y="8575"/>
                  </a:cubicBezTo>
                  <a:cubicBezTo>
                    <a:pt x="5908" y="8805"/>
                    <a:pt x="5568" y="9077"/>
                    <a:pt x="5365" y="9077"/>
                  </a:cubicBezTo>
                  <a:cubicBezTo>
                    <a:pt x="5244" y="9077"/>
                    <a:pt x="5171" y="8982"/>
                    <a:pt x="5228" y="8726"/>
                  </a:cubicBezTo>
                  <a:cubicBezTo>
                    <a:pt x="5353" y="8280"/>
                    <a:pt x="5745" y="7495"/>
                    <a:pt x="5558" y="7014"/>
                  </a:cubicBezTo>
                  <a:cubicBezTo>
                    <a:pt x="5455" y="6734"/>
                    <a:pt x="5212" y="6551"/>
                    <a:pt x="4924" y="6551"/>
                  </a:cubicBezTo>
                  <a:cubicBezTo>
                    <a:pt x="4864" y="6551"/>
                    <a:pt x="4801" y="6559"/>
                    <a:pt x="4737" y="6577"/>
                  </a:cubicBezTo>
                  <a:cubicBezTo>
                    <a:pt x="4345" y="6675"/>
                    <a:pt x="4068" y="6942"/>
                    <a:pt x="3667" y="7023"/>
                  </a:cubicBezTo>
                  <a:cubicBezTo>
                    <a:pt x="3608" y="7033"/>
                    <a:pt x="3550" y="7038"/>
                    <a:pt x="3493" y="7038"/>
                  </a:cubicBezTo>
                  <a:cubicBezTo>
                    <a:pt x="2985" y="7038"/>
                    <a:pt x="2580" y="6628"/>
                    <a:pt x="2355" y="6211"/>
                  </a:cubicBezTo>
                  <a:cubicBezTo>
                    <a:pt x="2052" y="5640"/>
                    <a:pt x="2435" y="5149"/>
                    <a:pt x="2712" y="4730"/>
                  </a:cubicBezTo>
                  <a:cubicBezTo>
                    <a:pt x="2748" y="4667"/>
                    <a:pt x="2748" y="4614"/>
                    <a:pt x="2730" y="4560"/>
                  </a:cubicBezTo>
                  <a:cubicBezTo>
                    <a:pt x="2730" y="4551"/>
                    <a:pt x="2721" y="4534"/>
                    <a:pt x="2721" y="4516"/>
                  </a:cubicBezTo>
                  <a:cubicBezTo>
                    <a:pt x="2623" y="4230"/>
                    <a:pt x="2373" y="4150"/>
                    <a:pt x="2096" y="4070"/>
                  </a:cubicBezTo>
                  <a:cubicBezTo>
                    <a:pt x="1909" y="4007"/>
                    <a:pt x="1713" y="3998"/>
                    <a:pt x="1526" y="3989"/>
                  </a:cubicBezTo>
                  <a:lnTo>
                    <a:pt x="1508" y="3989"/>
                  </a:lnTo>
                  <a:cubicBezTo>
                    <a:pt x="1492" y="3991"/>
                    <a:pt x="1477" y="3992"/>
                    <a:pt x="1462" y="3992"/>
                  </a:cubicBezTo>
                  <a:cubicBezTo>
                    <a:pt x="1220" y="3992"/>
                    <a:pt x="1001" y="3800"/>
                    <a:pt x="1169" y="3624"/>
                  </a:cubicBezTo>
                  <a:cubicBezTo>
                    <a:pt x="1231" y="3570"/>
                    <a:pt x="1347" y="3508"/>
                    <a:pt x="1526" y="3463"/>
                  </a:cubicBezTo>
                  <a:cubicBezTo>
                    <a:pt x="1570" y="3454"/>
                    <a:pt x="1615" y="3445"/>
                    <a:pt x="1650" y="3445"/>
                  </a:cubicBezTo>
                  <a:cubicBezTo>
                    <a:pt x="1798" y="3425"/>
                    <a:pt x="1940" y="3415"/>
                    <a:pt x="2085" y="3415"/>
                  </a:cubicBezTo>
                  <a:cubicBezTo>
                    <a:pt x="2133" y="3415"/>
                    <a:pt x="2181" y="3416"/>
                    <a:pt x="2230" y="3418"/>
                  </a:cubicBezTo>
                  <a:cubicBezTo>
                    <a:pt x="2593" y="3424"/>
                    <a:pt x="3305" y="3623"/>
                    <a:pt x="3908" y="3623"/>
                  </a:cubicBezTo>
                  <a:cubicBezTo>
                    <a:pt x="4314" y="3623"/>
                    <a:pt x="4670" y="3533"/>
                    <a:pt x="4835" y="3231"/>
                  </a:cubicBezTo>
                  <a:cubicBezTo>
                    <a:pt x="4951" y="3008"/>
                    <a:pt x="4996" y="2758"/>
                    <a:pt x="4826" y="2535"/>
                  </a:cubicBezTo>
                  <a:cubicBezTo>
                    <a:pt x="4710" y="2375"/>
                    <a:pt x="4532" y="2303"/>
                    <a:pt x="4371" y="2223"/>
                  </a:cubicBezTo>
                  <a:cubicBezTo>
                    <a:pt x="4202" y="2161"/>
                    <a:pt x="4041" y="2098"/>
                    <a:pt x="3863" y="2063"/>
                  </a:cubicBezTo>
                  <a:cubicBezTo>
                    <a:pt x="3478" y="1984"/>
                    <a:pt x="3514" y="1696"/>
                    <a:pt x="3912" y="1696"/>
                  </a:cubicBezTo>
                  <a:cubicBezTo>
                    <a:pt x="4012" y="1696"/>
                    <a:pt x="4136" y="1714"/>
                    <a:pt x="4282" y="1759"/>
                  </a:cubicBezTo>
                  <a:cubicBezTo>
                    <a:pt x="4907" y="1964"/>
                    <a:pt x="5469" y="2187"/>
                    <a:pt x="6102" y="2348"/>
                  </a:cubicBezTo>
                  <a:cubicBezTo>
                    <a:pt x="6342" y="2418"/>
                    <a:pt x="6717" y="2586"/>
                    <a:pt x="7039" y="2586"/>
                  </a:cubicBezTo>
                  <a:cubicBezTo>
                    <a:pt x="7171" y="2586"/>
                    <a:pt x="7294" y="2557"/>
                    <a:pt x="7396" y="2482"/>
                  </a:cubicBezTo>
                  <a:cubicBezTo>
                    <a:pt x="7975" y="2054"/>
                    <a:pt x="7155" y="1518"/>
                    <a:pt x="6789" y="1420"/>
                  </a:cubicBezTo>
                  <a:cubicBezTo>
                    <a:pt x="6628" y="1376"/>
                    <a:pt x="6468" y="1331"/>
                    <a:pt x="6307" y="1277"/>
                  </a:cubicBezTo>
                  <a:cubicBezTo>
                    <a:pt x="5950" y="1188"/>
                    <a:pt x="5674" y="698"/>
                    <a:pt x="6200" y="689"/>
                  </a:cubicBezTo>
                  <a:lnTo>
                    <a:pt x="6200" y="689"/>
                  </a:lnTo>
                  <a:cubicBezTo>
                    <a:pt x="6575" y="724"/>
                    <a:pt x="6941" y="867"/>
                    <a:pt x="7289" y="1001"/>
                  </a:cubicBezTo>
                  <a:cubicBezTo>
                    <a:pt x="7886" y="1233"/>
                    <a:pt x="8413" y="1616"/>
                    <a:pt x="9001" y="1848"/>
                  </a:cubicBezTo>
                  <a:cubicBezTo>
                    <a:pt x="9178" y="1918"/>
                    <a:pt x="9357" y="1967"/>
                    <a:pt x="9506" y="1967"/>
                  </a:cubicBezTo>
                  <a:cubicBezTo>
                    <a:pt x="9755" y="1967"/>
                    <a:pt x="9914" y="1829"/>
                    <a:pt x="9813" y="1420"/>
                  </a:cubicBezTo>
                  <a:cubicBezTo>
                    <a:pt x="9778" y="1269"/>
                    <a:pt x="9706" y="1117"/>
                    <a:pt x="9626" y="983"/>
                  </a:cubicBezTo>
                  <a:cubicBezTo>
                    <a:pt x="9594" y="919"/>
                    <a:pt x="9214" y="415"/>
                    <a:pt x="9412" y="415"/>
                  </a:cubicBezTo>
                  <a:close/>
                  <a:moveTo>
                    <a:pt x="9195" y="0"/>
                  </a:moveTo>
                  <a:cubicBezTo>
                    <a:pt x="8709" y="0"/>
                    <a:pt x="9243" y="966"/>
                    <a:pt x="9367" y="1206"/>
                  </a:cubicBezTo>
                  <a:cubicBezTo>
                    <a:pt x="9491" y="1454"/>
                    <a:pt x="9404" y="1542"/>
                    <a:pt x="9256" y="1542"/>
                  </a:cubicBezTo>
                  <a:cubicBezTo>
                    <a:pt x="9181" y="1542"/>
                    <a:pt x="9089" y="1519"/>
                    <a:pt x="9001" y="1483"/>
                  </a:cubicBezTo>
                  <a:cubicBezTo>
                    <a:pt x="8627" y="1331"/>
                    <a:pt x="8279" y="1099"/>
                    <a:pt x="7922" y="921"/>
                  </a:cubicBezTo>
                  <a:cubicBezTo>
                    <a:pt x="7333" y="617"/>
                    <a:pt x="6700" y="394"/>
                    <a:pt x="6040" y="332"/>
                  </a:cubicBezTo>
                  <a:cubicBezTo>
                    <a:pt x="6006" y="329"/>
                    <a:pt x="5974" y="327"/>
                    <a:pt x="5944" y="327"/>
                  </a:cubicBezTo>
                  <a:cubicBezTo>
                    <a:pt x="5221" y="327"/>
                    <a:pt x="5462" y="1217"/>
                    <a:pt x="5950" y="1474"/>
                  </a:cubicBezTo>
                  <a:cubicBezTo>
                    <a:pt x="6263" y="1643"/>
                    <a:pt x="6548" y="1706"/>
                    <a:pt x="6887" y="1795"/>
                  </a:cubicBezTo>
                  <a:cubicBezTo>
                    <a:pt x="7276" y="1967"/>
                    <a:pt x="7120" y="2208"/>
                    <a:pt x="6906" y="2208"/>
                  </a:cubicBezTo>
                  <a:cubicBezTo>
                    <a:pt x="6865" y="2208"/>
                    <a:pt x="6822" y="2199"/>
                    <a:pt x="6780" y="2178"/>
                  </a:cubicBezTo>
                  <a:cubicBezTo>
                    <a:pt x="6459" y="2107"/>
                    <a:pt x="6147" y="2018"/>
                    <a:pt x="5834" y="1929"/>
                  </a:cubicBezTo>
                  <a:cubicBezTo>
                    <a:pt x="5424" y="1822"/>
                    <a:pt x="5040" y="1732"/>
                    <a:pt x="4657" y="1554"/>
                  </a:cubicBezTo>
                  <a:cubicBezTo>
                    <a:pt x="4441" y="1446"/>
                    <a:pt x="4194" y="1338"/>
                    <a:pt x="3952" y="1338"/>
                  </a:cubicBezTo>
                  <a:cubicBezTo>
                    <a:pt x="3934" y="1338"/>
                    <a:pt x="3916" y="1339"/>
                    <a:pt x="3899" y="1340"/>
                  </a:cubicBezTo>
                  <a:cubicBezTo>
                    <a:pt x="3560" y="1367"/>
                    <a:pt x="3185" y="1483"/>
                    <a:pt x="3131" y="1875"/>
                  </a:cubicBezTo>
                  <a:cubicBezTo>
                    <a:pt x="3069" y="2375"/>
                    <a:pt x="3952" y="2428"/>
                    <a:pt x="4238" y="2535"/>
                  </a:cubicBezTo>
                  <a:cubicBezTo>
                    <a:pt x="4850" y="2841"/>
                    <a:pt x="4343" y="3265"/>
                    <a:pt x="3878" y="3265"/>
                  </a:cubicBezTo>
                  <a:cubicBezTo>
                    <a:pt x="3815" y="3265"/>
                    <a:pt x="3752" y="3257"/>
                    <a:pt x="3693" y="3240"/>
                  </a:cubicBezTo>
                  <a:cubicBezTo>
                    <a:pt x="3533" y="3222"/>
                    <a:pt x="3381" y="3204"/>
                    <a:pt x="3229" y="3178"/>
                  </a:cubicBezTo>
                  <a:cubicBezTo>
                    <a:pt x="2828" y="3115"/>
                    <a:pt x="2435" y="3079"/>
                    <a:pt x="2025" y="3079"/>
                  </a:cubicBezTo>
                  <a:cubicBezTo>
                    <a:pt x="1990" y="3079"/>
                    <a:pt x="1954" y="3078"/>
                    <a:pt x="1916" y="3078"/>
                  </a:cubicBezTo>
                  <a:cubicBezTo>
                    <a:pt x="1561" y="3078"/>
                    <a:pt x="1107" y="3125"/>
                    <a:pt x="856" y="3392"/>
                  </a:cubicBezTo>
                  <a:cubicBezTo>
                    <a:pt x="0" y="4293"/>
                    <a:pt x="1731" y="4239"/>
                    <a:pt x="2257" y="4507"/>
                  </a:cubicBezTo>
                  <a:cubicBezTo>
                    <a:pt x="2320" y="4543"/>
                    <a:pt x="2364" y="4569"/>
                    <a:pt x="2382" y="4614"/>
                  </a:cubicBezTo>
                  <a:cubicBezTo>
                    <a:pt x="2364" y="4641"/>
                    <a:pt x="2355" y="4667"/>
                    <a:pt x="2337" y="4694"/>
                  </a:cubicBezTo>
                  <a:cubicBezTo>
                    <a:pt x="2007" y="5221"/>
                    <a:pt x="1829" y="5684"/>
                    <a:pt x="2043" y="6336"/>
                  </a:cubicBezTo>
                  <a:cubicBezTo>
                    <a:pt x="2225" y="6883"/>
                    <a:pt x="2865" y="7363"/>
                    <a:pt x="3442" y="7363"/>
                  </a:cubicBezTo>
                  <a:cubicBezTo>
                    <a:pt x="3457" y="7363"/>
                    <a:pt x="3473" y="7362"/>
                    <a:pt x="3488" y="7362"/>
                  </a:cubicBezTo>
                  <a:cubicBezTo>
                    <a:pt x="3729" y="7353"/>
                    <a:pt x="3979" y="7335"/>
                    <a:pt x="4202" y="7210"/>
                  </a:cubicBezTo>
                  <a:cubicBezTo>
                    <a:pt x="4264" y="7183"/>
                    <a:pt x="4318" y="7147"/>
                    <a:pt x="4380" y="7112"/>
                  </a:cubicBezTo>
                  <a:cubicBezTo>
                    <a:pt x="4425" y="7076"/>
                    <a:pt x="4461" y="7040"/>
                    <a:pt x="4505" y="7014"/>
                  </a:cubicBezTo>
                  <a:cubicBezTo>
                    <a:pt x="4617" y="6944"/>
                    <a:pt x="4739" y="6903"/>
                    <a:pt x="4850" y="6903"/>
                  </a:cubicBezTo>
                  <a:cubicBezTo>
                    <a:pt x="4951" y="6903"/>
                    <a:pt x="5044" y="6937"/>
                    <a:pt x="5112" y="7014"/>
                  </a:cubicBezTo>
                  <a:cubicBezTo>
                    <a:pt x="5183" y="7103"/>
                    <a:pt x="5219" y="7237"/>
                    <a:pt x="5210" y="7433"/>
                  </a:cubicBezTo>
                  <a:cubicBezTo>
                    <a:pt x="5165" y="7745"/>
                    <a:pt x="5103" y="8048"/>
                    <a:pt x="4996" y="8343"/>
                  </a:cubicBezTo>
                  <a:cubicBezTo>
                    <a:pt x="4853" y="8753"/>
                    <a:pt x="4639" y="9387"/>
                    <a:pt x="5272" y="9467"/>
                  </a:cubicBezTo>
                  <a:cubicBezTo>
                    <a:pt x="5305" y="9472"/>
                    <a:pt x="5338" y="9474"/>
                    <a:pt x="5369" y="9474"/>
                  </a:cubicBezTo>
                  <a:cubicBezTo>
                    <a:pt x="5800" y="9474"/>
                    <a:pt x="6107" y="9040"/>
                    <a:pt x="6298" y="8700"/>
                  </a:cubicBezTo>
                  <a:cubicBezTo>
                    <a:pt x="6664" y="8048"/>
                    <a:pt x="6548" y="7121"/>
                    <a:pt x="6236" y="6469"/>
                  </a:cubicBezTo>
                  <a:cubicBezTo>
                    <a:pt x="6147" y="6291"/>
                    <a:pt x="6022" y="6130"/>
                    <a:pt x="5941" y="5943"/>
                  </a:cubicBezTo>
                  <a:cubicBezTo>
                    <a:pt x="6018" y="5875"/>
                    <a:pt x="5788" y="5719"/>
                    <a:pt x="6117" y="5719"/>
                  </a:cubicBezTo>
                  <a:cubicBezTo>
                    <a:pt x="6134" y="5719"/>
                    <a:pt x="6153" y="5719"/>
                    <a:pt x="6173" y="5720"/>
                  </a:cubicBezTo>
                  <a:cubicBezTo>
                    <a:pt x="6735" y="5872"/>
                    <a:pt x="7048" y="6193"/>
                    <a:pt x="7101" y="6701"/>
                  </a:cubicBezTo>
                  <a:cubicBezTo>
                    <a:pt x="7190" y="7121"/>
                    <a:pt x="7092" y="7576"/>
                    <a:pt x="7128" y="8004"/>
                  </a:cubicBezTo>
                  <a:cubicBezTo>
                    <a:pt x="7148" y="8262"/>
                    <a:pt x="7397" y="8567"/>
                    <a:pt x="7668" y="8567"/>
                  </a:cubicBezTo>
                  <a:cubicBezTo>
                    <a:pt x="7753" y="8567"/>
                    <a:pt x="7839" y="8538"/>
                    <a:pt x="7922" y="8468"/>
                  </a:cubicBezTo>
                  <a:cubicBezTo>
                    <a:pt x="8332" y="8120"/>
                    <a:pt x="8377" y="7558"/>
                    <a:pt x="8332" y="7040"/>
                  </a:cubicBezTo>
                  <a:cubicBezTo>
                    <a:pt x="8306" y="6648"/>
                    <a:pt x="8083" y="6255"/>
                    <a:pt x="7922" y="5899"/>
                  </a:cubicBezTo>
                  <a:cubicBezTo>
                    <a:pt x="7818" y="5682"/>
                    <a:pt x="7538" y="5013"/>
                    <a:pt x="8155" y="5013"/>
                  </a:cubicBezTo>
                  <a:cubicBezTo>
                    <a:pt x="8175" y="5013"/>
                    <a:pt x="8195" y="5014"/>
                    <a:pt x="8216" y="5015"/>
                  </a:cubicBezTo>
                  <a:cubicBezTo>
                    <a:pt x="8698" y="5042"/>
                    <a:pt x="9055" y="5479"/>
                    <a:pt x="9251" y="5872"/>
                  </a:cubicBezTo>
                  <a:cubicBezTo>
                    <a:pt x="9528" y="6425"/>
                    <a:pt x="9421" y="6862"/>
                    <a:pt x="9340" y="7406"/>
                  </a:cubicBezTo>
                  <a:cubicBezTo>
                    <a:pt x="9305" y="7602"/>
                    <a:pt x="9403" y="7772"/>
                    <a:pt x="9519" y="7906"/>
                  </a:cubicBezTo>
                  <a:cubicBezTo>
                    <a:pt x="9598" y="7998"/>
                    <a:pt x="9681" y="8035"/>
                    <a:pt x="9763" y="8035"/>
                  </a:cubicBezTo>
                  <a:cubicBezTo>
                    <a:pt x="9964" y="8035"/>
                    <a:pt x="10152" y="7807"/>
                    <a:pt x="10241" y="7629"/>
                  </a:cubicBezTo>
                  <a:cubicBezTo>
                    <a:pt x="10366" y="7379"/>
                    <a:pt x="10402" y="7005"/>
                    <a:pt x="10438" y="6737"/>
                  </a:cubicBezTo>
                  <a:cubicBezTo>
                    <a:pt x="10464" y="6568"/>
                    <a:pt x="10447" y="6434"/>
                    <a:pt x="10429" y="6264"/>
                  </a:cubicBezTo>
                  <a:cubicBezTo>
                    <a:pt x="10404" y="5986"/>
                    <a:pt x="10448" y="5690"/>
                    <a:pt x="10695" y="5690"/>
                  </a:cubicBezTo>
                  <a:cubicBezTo>
                    <a:pt x="10804" y="5690"/>
                    <a:pt x="10952" y="5748"/>
                    <a:pt x="11151" y="5890"/>
                  </a:cubicBezTo>
                  <a:cubicBezTo>
                    <a:pt x="11963" y="6469"/>
                    <a:pt x="10536" y="7406"/>
                    <a:pt x="10812" y="8102"/>
                  </a:cubicBezTo>
                  <a:cubicBezTo>
                    <a:pt x="10889" y="8298"/>
                    <a:pt x="11045" y="8369"/>
                    <a:pt x="11222" y="8369"/>
                  </a:cubicBezTo>
                  <a:cubicBezTo>
                    <a:pt x="11478" y="8369"/>
                    <a:pt x="11778" y="8220"/>
                    <a:pt x="11936" y="8093"/>
                  </a:cubicBezTo>
                  <a:cubicBezTo>
                    <a:pt x="12418" y="7736"/>
                    <a:pt x="12454" y="7121"/>
                    <a:pt x="12463" y="6568"/>
                  </a:cubicBezTo>
                  <a:cubicBezTo>
                    <a:pt x="12463" y="6478"/>
                    <a:pt x="12463" y="6398"/>
                    <a:pt x="12463" y="6318"/>
                  </a:cubicBezTo>
                  <a:cubicBezTo>
                    <a:pt x="13614" y="5845"/>
                    <a:pt x="13863" y="4935"/>
                    <a:pt x="13587" y="4061"/>
                  </a:cubicBezTo>
                  <a:cubicBezTo>
                    <a:pt x="13275" y="3035"/>
                    <a:pt x="12249" y="2071"/>
                    <a:pt x="11125" y="1920"/>
                  </a:cubicBezTo>
                  <a:cubicBezTo>
                    <a:pt x="11044" y="1099"/>
                    <a:pt x="10215" y="350"/>
                    <a:pt x="9492" y="73"/>
                  </a:cubicBezTo>
                  <a:cubicBezTo>
                    <a:pt x="9366" y="22"/>
                    <a:pt x="9269" y="0"/>
                    <a:pt x="91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2098282" y="4596316"/>
              <a:ext cx="89755" cy="79798"/>
            </a:xfrm>
            <a:custGeom>
              <a:avLst/>
              <a:gdLst/>
              <a:ahLst/>
              <a:cxnLst/>
              <a:rect l="l" t="t" r="r" b="b"/>
              <a:pathLst>
                <a:path w="1902" h="1691" extrusionOk="0">
                  <a:moveTo>
                    <a:pt x="1062" y="330"/>
                  </a:moveTo>
                  <a:cubicBezTo>
                    <a:pt x="1125" y="330"/>
                    <a:pt x="1178" y="357"/>
                    <a:pt x="1214" y="419"/>
                  </a:cubicBezTo>
                  <a:cubicBezTo>
                    <a:pt x="1223" y="446"/>
                    <a:pt x="1241" y="464"/>
                    <a:pt x="1268" y="482"/>
                  </a:cubicBezTo>
                  <a:cubicBezTo>
                    <a:pt x="1268" y="500"/>
                    <a:pt x="1277" y="509"/>
                    <a:pt x="1286" y="526"/>
                  </a:cubicBezTo>
                  <a:cubicBezTo>
                    <a:pt x="1384" y="642"/>
                    <a:pt x="1482" y="714"/>
                    <a:pt x="1464" y="883"/>
                  </a:cubicBezTo>
                  <a:cubicBezTo>
                    <a:pt x="1455" y="1044"/>
                    <a:pt x="1312" y="1178"/>
                    <a:pt x="1187" y="1267"/>
                  </a:cubicBezTo>
                  <a:cubicBezTo>
                    <a:pt x="1102" y="1329"/>
                    <a:pt x="1011" y="1357"/>
                    <a:pt x="922" y="1357"/>
                  </a:cubicBezTo>
                  <a:cubicBezTo>
                    <a:pt x="805" y="1357"/>
                    <a:pt x="694" y="1308"/>
                    <a:pt x="608" y="1222"/>
                  </a:cubicBezTo>
                  <a:cubicBezTo>
                    <a:pt x="563" y="1187"/>
                    <a:pt x="518" y="1133"/>
                    <a:pt x="492" y="1071"/>
                  </a:cubicBezTo>
                  <a:cubicBezTo>
                    <a:pt x="376" y="839"/>
                    <a:pt x="465" y="634"/>
                    <a:pt x="652" y="500"/>
                  </a:cubicBezTo>
                  <a:cubicBezTo>
                    <a:pt x="732" y="437"/>
                    <a:pt x="920" y="330"/>
                    <a:pt x="1062" y="330"/>
                  </a:cubicBezTo>
                  <a:close/>
                  <a:moveTo>
                    <a:pt x="1063" y="1"/>
                  </a:moveTo>
                  <a:cubicBezTo>
                    <a:pt x="888" y="1"/>
                    <a:pt x="700" y="71"/>
                    <a:pt x="545" y="170"/>
                  </a:cubicBezTo>
                  <a:cubicBezTo>
                    <a:pt x="161" y="402"/>
                    <a:pt x="1" y="776"/>
                    <a:pt x="170" y="1196"/>
                  </a:cubicBezTo>
                  <a:cubicBezTo>
                    <a:pt x="302" y="1516"/>
                    <a:pt x="599" y="1691"/>
                    <a:pt x="909" y="1691"/>
                  </a:cubicBezTo>
                  <a:cubicBezTo>
                    <a:pt x="1038" y="1691"/>
                    <a:pt x="1171" y="1660"/>
                    <a:pt x="1294" y="1597"/>
                  </a:cubicBezTo>
                  <a:cubicBezTo>
                    <a:pt x="1526" y="1472"/>
                    <a:pt x="1678" y="1276"/>
                    <a:pt x="1776" y="1044"/>
                  </a:cubicBezTo>
                  <a:cubicBezTo>
                    <a:pt x="1901" y="750"/>
                    <a:pt x="1732" y="535"/>
                    <a:pt x="1562" y="321"/>
                  </a:cubicBezTo>
                  <a:lnTo>
                    <a:pt x="1535" y="295"/>
                  </a:lnTo>
                  <a:lnTo>
                    <a:pt x="1526" y="295"/>
                  </a:lnTo>
                  <a:cubicBezTo>
                    <a:pt x="1425" y="82"/>
                    <a:pt x="1251" y="1"/>
                    <a:pt x="106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2002296" y="4573382"/>
              <a:ext cx="81733" cy="69652"/>
            </a:xfrm>
            <a:custGeom>
              <a:avLst/>
              <a:gdLst/>
              <a:ahLst/>
              <a:cxnLst/>
              <a:rect l="l" t="t" r="r" b="b"/>
              <a:pathLst>
                <a:path w="1732" h="1476" extrusionOk="0">
                  <a:moveTo>
                    <a:pt x="1002" y="348"/>
                  </a:moveTo>
                  <a:cubicBezTo>
                    <a:pt x="1038" y="348"/>
                    <a:pt x="1073" y="352"/>
                    <a:pt x="1107" y="361"/>
                  </a:cubicBezTo>
                  <a:cubicBezTo>
                    <a:pt x="1125" y="388"/>
                    <a:pt x="1143" y="406"/>
                    <a:pt x="1178" y="415"/>
                  </a:cubicBezTo>
                  <a:cubicBezTo>
                    <a:pt x="1437" y="522"/>
                    <a:pt x="1303" y="879"/>
                    <a:pt x="1152" y="1012"/>
                  </a:cubicBezTo>
                  <a:cubicBezTo>
                    <a:pt x="1053" y="1093"/>
                    <a:pt x="943" y="1136"/>
                    <a:pt x="836" y="1136"/>
                  </a:cubicBezTo>
                  <a:cubicBezTo>
                    <a:pt x="741" y="1136"/>
                    <a:pt x="647" y="1102"/>
                    <a:pt x="563" y="1030"/>
                  </a:cubicBezTo>
                  <a:cubicBezTo>
                    <a:pt x="224" y="748"/>
                    <a:pt x="653" y="348"/>
                    <a:pt x="1002" y="348"/>
                  </a:cubicBezTo>
                  <a:close/>
                  <a:moveTo>
                    <a:pt x="993" y="0"/>
                  </a:moveTo>
                  <a:cubicBezTo>
                    <a:pt x="724" y="0"/>
                    <a:pt x="457" y="151"/>
                    <a:pt x="277" y="343"/>
                  </a:cubicBezTo>
                  <a:cubicBezTo>
                    <a:pt x="1" y="647"/>
                    <a:pt x="99" y="1084"/>
                    <a:pt x="384" y="1325"/>
                  </a:cubicBezTo>
                  <a:cubicBezTo>
                    <a:pt x="510" y="1430"/>
                    <a:pt x="661" y="1476"/>
                    <a:pt x="813" y="1476"/>
                  </a:cubicBezTo>
                  <a:cubicBezTo>
                    <a:pt x="1060" y="1476"/>
                    <a:pt x="1313" y="1355"/>
                    <a:pt x="1473" y="1173"/>
                  </a:cubicBezTo>
                  <a:cubicBezTo>
                    <a:pt x="1732" y="879"/>
                    <a:pt x="1732" y="334"/>
                    <a:pt x="1366" y="129"/>
                  </a:cubicBezTo>
                  <a:cubicBezTo>
                    <a:pt x="1357" y="111"/>
                    <a:pt x="1330" y="85"/>
                    <a:pt x="1303" y="76"/>
                  </a:cubicBezTo>
                  <a:cubicBezTo>
                    <a:pt x="1203" y="23"/>
                    <a:pt x="1098" y="0"/>
                    <a:pt x="99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1901260" y="4581640"/>
              <a:ext cx="80034" cy="66821"/>
            </a:xfrm>
            <a:custGeom>
              <a:avLst/>
              <a:gdLst/>
              <a:ahLst/>
              <a:cxnLst/>
              <a:rect l="l" t="t" r="r" b="b"/>
              <a:pathLst>
                <a:path w="1696" h="1416" extrusionOk="0">
                  <a:moveTo>
                    <a:pt x="869" y="339"/>
                  </a:moveTo>
                  <a:cubicBezTo>
                    <a:pt x="941" y="339"/>
                    <a:pt x="1009" y="358"/>
                    <a:pt x="1062" y="400"/>
                  </a:cubicBezTo>
                  <a:lnTo>
                    <a:pt x="1089" y="418"/>
                  </a:lnTo>
                  <a:lnTo>
                    <a:pt x="1116" y="436"/>
                  </a:lnTo>
                  <a:cubicBezTo>
                    <a:pt x="1294" y="534"/>
                    <a:pt x="1294" y="748"/>
                    <a:pt x="1214" y="909"/>
                  </a:cubicBezTo>
                  <a:cubicBezTo>
                    <a:pt x="1214" y="918"/>
                    <a:pt x="1214" y="918"/>
                    <a:pt x="1205" y="927"/>
                  </a:cubicBezTo>
                  <a:cubicBezTo>
                    <a:pt x="1152" y="1034"/>
                    <a:pt x="1045" y="1078"/>
                    <a:pt x="938" y="1078"/>
                  </a:cubicBezTo>
                  <a:cubicBezTo>
                    <a:pt x="875" y="1078"/>
                    <a:pt x="804" y="1061"/>
                    <a:pt x="750" y="1034"/>
                  </a:cubicBezTo>
                  <a:cubicBezTo>
                    <a:pt x="590" y="962"/>
                    <a:pt x="429" y="757"/>
                    <a:pt x="491" y="579"/>
                  </a:cubicBezTo>
                  <a:cubicBezTo>
                    <a:pt x="541" y="432"/>
                    <a:pt x="712" y="339"/>
                    <a:pt x="869" y="339"/>
                  </a:cubicBezTo>
                  <a:close/>
                  <a:moveTo>
                    <a:pt x="870" y="0"/>
                  </a:moveTo>
                  <a:cubicBezTo>
                    <a:pt x="611" y="0"/>
                    <a:pt x="348" y="139"/>
                    <a:pt x="215" y="365"/>
                  </a:cubicBezTo>
                  <a:cubicBezTo>
                    <a:pt x="1" y="730"/>
                    <a:pt x="251" y="1150"/>
                    <a:pt x="581" y="1328"/>
                  </a:cubicBezTo>
                  <a:cubicBezTo>
                    <a:pt x="692" y="1387"/>
                    <a:pt x="812" y="1416"/>
                    <a:pt x="929" y="1416"/>
                  </a:cubicBezTo>
                  <a:cubicBezTo>
                    <a:pt x="1166" y="1416"/>
                    <a:pt x="1392" y="1297"/>
                    <a:pt x="1517" y="1069"/>
                  </a:cubicBezTo>
                  <a:cubicBezTo>
                    <a:pt x="1696" y="739"/>
                    <a:pt x="1598" y="347"/>
                    <a:pt x="1277" y="151"/>
                  </a:cubicBezTo>
                  <a:lnTo>
                    <a:pt x="1268" y="133"/>
                  </a:lnTo>
                  <a:cubicBezTo>
                    <a:pt x="1151" y="42"/>
                    <a:pt x="1012" y="0"/>
                    <a:pt x="87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1810749" y="4618685"/>
              <a:ext cx="86499" cy="66160"/>
            </a:xfrm>
            <a:custGeom>
              <a:avLst/>
              <a:gdLst/>
              <a:ahLst/>
              <a:cxnLst/>
              <a:rect l="l" t="t" r="r" b="b"/>
              <a:pathLst>
                <a:path w="1833" h="1402" extrusionOk="0">
                  <a:moveTo>
                    <a:pt x="856" y="340"/>
                  </a:moveTo>
                  <a:cubicBezTo>
                    <a:pt x="943" y="340"/>
                    <a:pt x="1022" y="371"/>
                    <a:pt x="1062" y="445"/>
                  </a:cubicBezTo>
                  <a:cubicBezTo>
                    <a:pt x="1089" y="472"/>
                    <a:pt x="1116" y="490"/>
                    <a:pt x="1143" y="507"/>
                  </a:cubicBezTo>
                  <a:lnTo>
                    <a:pt x="1152" y="516"/>
                  </a:lnTo>
                  <a:cubicBezTo>
                    <a:pt x="1386" y="742"/>
                    <a:pt x="1062" y="1061"/>
                    <a:pt x="806" y="1061"/>
                  </a:cubicBezTo>
                  <a:cubicBezTo>
                    <a:pt x="799" y="1061"/>
                    <a:pt x="793" y="1061"/>
                    <a:pt x="786" y="1061"/>
                  </a:cubicBezTo>
                  <a:cubicBezTo>
                    <a:pt x="536" y="1052"/>
                    <a:pt x="411" y="748"/>
                    <a:pt x="491" y="543"/>
                  </a:cubicBezTo>
                  <a:cubicBezTo>
                    <a:pt x="542" y="426"/>
                    <a:pt x="710" y="340"/>
                    <a:pt x="856" y="340"/>
                  </a:cubicBezTo>
                  <a:close/>
                  <a:moveTo>
                    <a:pt x="865" y="0"/>
                  </a:moveTo>
                  <a:cubicBezTo>
                    <a:pt x="650" y="0"/>
                    <a:pt x="424" y="92"/>
                    <a:pt x="295" y="240"/>
                  </a:cubicBezTo>
                  <a:cubicBezTo>
                    <a:pt x="1" y="570"/>
                    <a:pt x="117" y="1132"/>
                    <a:pt x="509" y="1328"/>
                  </a:cubicBezTo>
                  <a:cubicBezTo>
                    <a:pt x="610" y="1379"/>
                    <a:pt x="713" y="1401"/>
                    <a:pt x="813" y="1401"/>
                  </a:cubicBezTo>
                  <a:cubicBezTo>
                    <a:pt x="1368" y="1401"/>
                    <a:pt x="1833" y="708"/>
                    <a:pt x="1357" y="240"/>
                  </a:cubicBezTo>
                  <a:lnTo>
                    <a:pt x="1330" y="231"/>
                  </a:lnTo>
                  <a:cubicBezTo>
                    <a:pt x="1231" y="69"/>
                    <a:pt x="1052" y="0"/>
                    <a:pt x="86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18"/>
          <p:cNvSpPr/>
          <p:nvPr/>
        </p:nvSpPr>
        <p:spPr>
          <a:xfrm rot="-809825">
            <a:off x="1002231" y="560102"/>
            <a:ext cx="151061" cy="88021"/>
          </a:xfrm>
          <a:custGeom>
            <a:avLst/>
            <a:gdLst/>
            <a:ahLst/>
            <a:cxnLst/>
            <a:rect l="l" t="t" r="r" b="b"/>
            <a:pathLst>
              <a:path w="2811" h="1638" extrusionOk="0">
                <a:moveTo>
                  <a:pt x="2177" y="452"/>
                </a:moveTo>
                <a:cubicBezTo>
                  <a:pt x="2213" y="577"/>
                  <a:pt x="2231" y="702"/>
                  <a:pt x="2284" y="818"/>
                </a:cubicBezTo>
                <a:cubicBezTo>
                  <a:pt x="1704" y="1014"/>
                  <a:pt x="1142" y="1112"/>
                  <a:pt x="482" y="1273"/>
                </a:cubicBezTo>
                <a:lnTo>
                  <a:pt x="402" y="943"/>
                </a:lnTo>
                <a:cubicBezTo>
                  <a:pt x="1062" y="800"/>
                  <a:pt x="1651" y="747"/>
                  <a:pt x="2177" y="452"/>
                </a:cubicBezTo>
                <a:close/>
                <a:moveTo>
                  <a:pt x="2327" y="1"/>
                </a:moveTo>
                <a:cubicBezTo>
                  <a:pt x="2299" y="1"/>
                  <a:pt x="2270" y="11"/>
                  <a:pt x="2240" y="33"/>
                </a:cubicBezTo>
                <a:cubicBezTo>
                  <a:pt x="1660" y="434"/>
                  <a:pt x="866" y="479"/>
                  <a:pt x="197" y="640"/>
                </a:cubicBezTo>
                <a:cubicBezTo>
                  <a:pt x="108" y="666"/>
                  <a:pt x="1" y="773"/>
                  <a:pt x="27" y="863"/>
                </a:cubicBezTo>
                <a:lnTo>
                  <a:pt x="197" y="1523"/>
                </a:lnTo>
                <a:cubicBezTo>
                  <a:pt x="218" y="1595"/>
                  <a:pt x="315" y="1638"/>
                  <a:pt x="399" y="1638"/>
                </a:cubicBezTo>
                <a:cubicBezTo>
                  <a:pt x="419" y="1638"/>
                  <a:pt x="438" y="1635"/>
                  <a:pt x="455" y="1630"/>
                </a:cubicBezTo>
                <a:cubicBezTo>
                  <a:pt x="1169" y="1451"/>
                  <a:pt x="1919" y="1318"/>
                  <a:pt x="2623" y="1068"/>
                </a:cubicBezTo>
                <a:cubicBezTo>
                  <a:pt x="2721" y="1032"/>
                  <a:pt x="2811" y="916"/>
                  <a:pt x="2748" y="809"/>
                </a:cubicBezTo>
                <a:cubicBezTo>
                  <a:pt x="2623" y="595"/>
                  <a:pt x="2552" y="372"/>
                  <a:pt x="2489" y="131"/>
                </a:cubicBezTo>
                <a:cubicBezTo>
                  <a:pt x="2481" y="95"/>
                  <a:pt x="2454" y="69"/>
                  <a:pt x="2427" y="51"/>
                </a:cubicBezTo>
                <a:cubicBezTo>
                  <a:pt x="2401" y="20"/>
                  <a:pt x="2366" y="1"/>
                  <a:pt x="2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_1">
    <p:bg>
      <p:bgPr>
        <a:solidFill>
          <a:srgbClr val="E5F3FF"/>
        </a:solidFill>
        <a:effectLst/>
      </p:bgPr>
    </p:bg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rot="-2700000">
            <a:off x="8056947" y="4164872"/>
            <a:ext cx="1197944" cy="988163"/>
            <a:chOff x="-492950" y="2926025"/>
            <a:chExt cx="1013489" cy="836009"/>
          </a:xfrm>
        </p:grpSpPr>
        <p:sp>
          <p:nvSpPr>
            <p:cNvPr id="1595" name="Google Shape;1595;p19"/>
            <p:cNvSpPr/>
            <p:nvPr/>
          </p:nvSpPr>
          <p:spPr>
            <a:xfrm>
              <a:off x="205030" y="3589987"/>
              <a:ext cx="33102" cy="11069"/>
            </a:xfrm>
            <a:custGeom>
              <a:avLst/>
              <a:gdLst/>
              <a:ahLst/>
              <a:cxnLst/>
              <a:rect l="l" t="t" r="r" b="b"/>
              <a:pathLst>
                <a:path w="616" h="206" extrusionOk="0">
                  <a:moveTo>
                    <a:pt x="616" y="1"/>
                  </a:moveTo>
                  <a:lnTo>
                    <a:pt x="616" y="1"/>
                  </a:lnTo>
                  <a:cubicBezTo>
                    <a:pt x="491" y="36"/>
                    <a:pt x="366" y="72"/>
                    <a:pt x="241" y="108"/>
                  </a:cubicBezTo>
                  <a:cubicBezTo>
                    <a:pt x="170" y="134"/>
                    <a:pt x="90" y="170"/>
                    <a:pt x="0" y="206"/>
                  </a:cubicBezTo>
                  <a:cubicBezTo>
                    <a:pt x="206" y="134"/>
                    <a:pt x="411" y="72"/>
                    <a:pt x="61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111045" y="3154940"/>
              <a:ext cx="390779" cy="460509"/>
            </a:xfrm>
            <a:custGeom>
              <a:avLst/>
              <a:gdLst/>
              <a:ahLst/>
              <a:cxnLst/>
              <a:rect l="l" t="t" r="r" b="b"/>
              <a:pathLst>
                <a:path w="7272" h="8570" extrusionOk="0">
                  <a:moveTo>
                    <a:pt x="5307" y="5415"/>
                  </a:moveTo>
                  <a:cubicBezTo>
                    <a:pt x="5346" y="5415"/>
                    <a:pt x="5381" y="5434"/>
                    <a:pt x="5407" y="5465"/>
                  </a:cubicBezTo>
                  <a:cubicBezTo>
                    <a:pt x="5434" y="5483"/>
                    <a:pt x="5461" y="5509"/>
                    <a:pt x="5469" y="5545"/>
                  </a:cubicBezTo>
                  <a:cubicBezTo>
                    <a:pt x="5532" y="5786"/>
                    <a:pt x="5603" y="6009"/>
                    <a:pt x="5728" y="6223"/>
                  </a:cubicBezTo>
                  <a:cubicBezTo>
                    <a:pt x="5791" y="6330"/>
                    <a:pt x="5701" y="6446"/>
                    <a:pt x="5603" y="6482"/>
                  </a:cubicBezTo>
                  <a:cubicBezTo>
                    <a:pt x="4899" y="6732"/>
                    <a:pt x="4149" y="6865"/>
                    <a:pt x="3435" y="7044"/>
                  </a:cubicBezTo>
                  <a:cubicBezTo>
                    <a:pt x="3418" y="7049"/>
                    <a:pt x="3399" y="7052"/>
                    <a:pt x="3379" y="7052"/>
                  </a:cubicBezTo>
                  <a:cubicBezTo>
                    <a:pt x="3295" y="7052"/>
                    <a:pt x="3198" y="7009"/>
                    <a:pt x="3177" y="6937"/>
                  </a:cubicBezTo>
                  <a:lnTo>
                    <a:pt x="3007" y="6277"/>
                  </a:lnTo>
                  <a:cubicBezTo>
                    <a:pt x="2981" y="6187"/>
                    <a:pt x="3088" y="6080"/>
                    <a:pt x="3177" y="6054"/>
                  </a:cubicBezTo>
                  <a:cubicBezTo>
                    <a:pt x="3846" y="5893"/>
                    <a:pt x="4640" y="5848"/>
                    <a:pt x="5220" y="5447"/>
                  </a:cubicBezTo>
                  <a:cubicBezTo>
                    <a:pt x="5250" y="5425"/>
                    <a:pt x="5279" y="5415"/>
                    <a:pt x="5307" y="5415"/>
                  </a:cubicBezTo>
                  <a:close/>
                  <a:moveTo>
                    <a:pt x="5258" y="0"/>
                  </a:moveTo>
                  <a:cubicBezTo>
                    <a:pt x="5141" y="0"/>
                    <a:pt x="5014" y="122"/>
                    <a:pt x="5041" y="264"/>
                  </a:cubicBezTo>
                  <a:cubicBezTo>
                    <a:pt x="5229" y="1218"/>
                    <a:pt x="5541" y="2182"/>
                    <a:pt x="5594" y="3154"/>
                  </a:cubicBezTo>
                  <a:cubicBezTo>
                    <a:pt x="5612" y="3342"/>
                    <a:pt x="5621" y="3529"/>
                    <a:pt x="5594" y="3707"/>
                  </a:cubicBezTo>
                  <a:cubicBezTo>
                    <a:pt x="5585" y="3823"/>
                    <a:pt x="5577" y="3939"/>
                    <a:pt x="5559" y="4046"/>
                  </a:cubicBezTo>
                  <a:cubicBezTo>
                    <a:pt x="5416" y="5135"/>
                    <a:pt x="4229" y="5367"/>
                    <a:pt x="3337" y="5581"/>
                  </a:cubicBezTo>
                  <a:cubicBezTo>
                    <a:pt x="2463" y="5786"/>
                    <a:pt x="1642" y="5947"/>
                    <a:pt x="1089" y="6714"/>
                  </a:cubicBezTo>
                  <a:cubicBezTo>
                    <a:pt x="839" y="7062"/>
                    <a:pt x="1" y="8320"/>
                    <a:pt x="848" y="8552"/>
                  </a:cubicBezTo>
                  <a:cubicBezTo>
                    <a:pt x="893" y="8560"/>
                    <a:pt x="938" y="8569"/>
                    <a:pt x="982" y="8569"/>
                  </a:cubicBezTo>
                  <a:cubicBezTo>
                    <a:pt x="1241" y="8480"/>
                    <a:pt x="1500" y="8391"/>
                    <a:pt x="1749" y="8302"/>
                  </a:cubicBezTo>
                  <a:cubicBezTo>
                    <a:pt x="1839" y="8266"/>
                    <a:pt x="1919" y="8230"/>
                    <a:pt x="1990" y="8204"/>
                  </a:cubicBezTo>
                  <a:cubicBezTo>
                    <a:pt x="2115" y="8168"/>
                    <a:pt x="2240" y="8132"/>
                    <a:pt x="2365" y="8097"/>
                  </a:cubicBezTo>
                  <a:cubicBezTo>
                    <a:pt x="2998" y="7882"/>
                    <a:pt x="3623" y="7668"/>
                    <a:pt x="4256" y="7454"/>
                  </a:cubicBezTo>
                  <a:cubicBezTo>
                    <a:pt x="4899" y="7249"/>
                    <a:pt x="5532" y="7044"/>
                    <a:pt x="6156" y="6812"/>
                  </a:cubicBezTo>
                  <a:cubicBezTo>
                    <a:pt x="6799" y="6571"/>
                    <a:pt x="7200" y="6410"/>
                    <a:pt x="7227" y="5643"/>
                  </a:cubicBezTo>
                  <a:cubicBezTo>
                    <a:pt x="7272" y="4689"/>
                    <a:pt x="7209" y="3636"/>
                    <a:pt x="6941" y="2717"/>
                  </a:cubicBezTo>
                  <a:cubicBezTo>
                    <a:pt x="6870" y="2476"/>
                    <a:pt x="6799" y="2244"/>
                    <a:pt x="6718" y="2021"/>
                  </a:cubicBezTo>
                  <a:cubicBezTo>
                    <a:pt x="6362" y="1397"/>
                    <a:pt x="5960" y="799"/>
                    <a:pt x="5621" y="184"/>
                  </a:cubicBezTo>
                  <a:cubicBezTo>
                    <a:pt x="5565" y="79"/>
                    <a:pt x="5479" y="40"/>
                    <a:pt x="5391" y="40"/>
                  </a:cubicBezTo>
                  <a:cubicBezTo>
                    <a:pt x="5381" y="40"/>
                    <a:pt x="5372" y="40"/>
                    <a:pt x="5362" y="41"/>
                  </a:cubicBezTo>
                  <a:cubicBezTo>
                    <a:pt x="5332" y="13"/>
                    <a:pt x="5296" y="0"/>
                    <a:pt x="5258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292728" y="3470156"/>
              <a:ext cx="101241" cy="44170"/>
            </a:xfrm>
            <a:custGeom>
              <a:avLst/>
              <a:gdLst/>
              <a:ahLst/>
              <a:cxnLst/>
              <a:rect l="l" t="t" r="r" b="b"/>
              <a:pathLst>
                <a:path w="1884" h="822" extrusionOk="0">
                  <a:moveTo>
                    <a:pt x="1776" y="0"/>
                  </a:moveTo>
                  <a:cubicBezTo>
                    <a:pt x="1250" y="295"/>
                    <a:pt x="661" y="348"/>
                    <a:pt x="1" y="491"/>
                  </a:cubicBezTo>
                  <a:lnTo>
                    <a:pt x="81" y="821"/>
                  </a:lnTo>
                  <a:cubicBezTo>
                    <a:pt x="741" y="660"/>
                    <a:pt x="1303" y="562"/>
                    <a:pt x="1883" y="366"/>
                  </a:cubicBezTo>
                  <a:cubicBezTo>
                    <a:pt x="1830" y="250"/>
                    <a:pt x="1812" y="125"/>
                    <a:pt x="177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-282465" y="3233449"/>
              <a:ext cx="63786" cy="86245"/>
            </a:xfrm>
            <a:custGeom>
              <a:avLst/>
              <a:gdLst/>
              <a:ahLst/>
              <a:cxnLst/>
              <a:rect l="l" t="t" r="r" b="b"/>
              <a:pathLst>
                <a:path w="1187" h="1605" extrusionOk="0">
                  <a:moveTo>
                    <a:pt x="455" y="1"/>
                  </a:moveTo>
                  <a:cubicBezTo>
                    <a:pt x="223" y="1"/>
                    <a:pt x="0" y="182"/>
                    <a:pt x="80" y="480"/>
                  </a:cubicBezTo>
                  <a:cubicBezTo>
                    <a:pt x="142" y="703"/>
                    <a:pt x="223" y="944"/>
                    <a:pt x="303" y="1185"/>
                  </a:cubicBezTo>
                  <a:cubicBezTo>
                    <a:pt x="285" y="989"/>
                    <a:pt x="276" y="801"/>
                    <a:pt x="294" y="605"/>
                  </a:cubicBezTo>
                  <a:cubicBezTo>
                    <a:pt x="305" y="506"/>
                    <a:pt x="391" y="437"/>
                    <a:pt x="476" y="437"/>
                  </a:cubicBezTo>
                  <a:cubicBezTo>
                    <a:pt x="529" y="437"/>
                    <a:pt x="581" y="463"/>
                    <a:pt x="615" y="525"/>
                  </a:cubicBezTo>
                  <a:cubicBezTo>
                    <a:pt x="812" y="881"/>
                    <a:pt x="1008" y="1238"/>
                    <a:pt x="1186" y="1604"/>
                  </a:cubicBezTo>
                  <a:cubicBezTo>
                    <a:pt x="1097" y="1131"/>
                    <a:pt x="999" y="667"/>
                    <a:pt x="847" y="266"/>
                  </a:cubicBezTo>
                  <a:cubicBezTo>
                    <a:pt x="772" y="83"/>
                    <a:pt x="611" y="1"/>
                    <a:pt x="455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-283970" y="3370906"/>
              <a:ext cx="24504" cy="37453"/>
            </a:xfrm>
            <a:custGeom>
              <a:avLst/>
              <a:gdLst/>
              <a:ahLst/>
              <a:cxnLst/>
              <a:rect l="l" t="t" r="r" b="b"/>
              <a:pathLst>
                <a:path w="456" h="697" extrusionOk="0">
                  <a:moveTo>
                    <a:pt x="456" y="1"/>
                  </a:moveTo>
                  <a:lnTo>
                    <a:pt x="456" y="1"/>
                  </a:lnTo>
                  <a:cubicBezTo>
                    <a:pt x="438" y="63"/>
                    <a:pt x="420" y="126"/>
                    <a:pt x="393" y="179"/>
                  </a:cubicBezTo>
                  <a:cubicBezTo>
                    <a:pt x="304" y="375"/>
                    <a:pt x="170" y="554"/>
                    <a:pt x="1" y="696"/>
                  </a:cubicBezTo>
                  <a:cubicBezTo>
                    <a:pt x="331" y="554"/>
                    <a:pt x="438" y="304"/>
                    <a:pt x="45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-331902" y="3306207"/>
              <a:ext cx="196142" cy="189255"/>
            </a:xfrm>
            <a:custGeom>
              <a:avLst/>
              <a:gdLst/>
              <a:ahLst/>
              <a:cxnLst/>
              <a:rect l="l" t="t" r="r" b="b"/>
              <a:pathLst>
                <a:path w="3650" h="3522" extrusionOk="0">
                  <a:moveTo>
                    <a:pt x="1598" y="0"/>
                  </a:moveTo>
                  <a:lnTo>
                    <a:pt x="1598" y="0"/>
                  </a:lnTo>
                  <a:cubicBezTo>
                    <a:pt x="1687" y="660"/>
                    <a:pt x="1847" y="1365"/>
                    <a:pt x="1491" y="1900"/>
                  </a:cubicBezTo>
                  <a:cubicBezTo>
                    <a:pt x="1273" y="2228"/>
                    <a:pt x="681" y="2412"/>
                    <a:pt x="201" y="2412"/>
                  </a:cubicBezTo>
                  <a:cubicBezTo>
                    <a:pt x="132" y="2412"/>
                    <a:pt x="64" y="2408"/>
                    <a:pt x="1" y="2400"/>
                  </a:cubicBezTo>
                  <a:lnTo>
                    <a:pt x="1" y="2400"/>
                  </a:lnTo>
                  <a:cubicBezTo>
                    <a:pt x="10" y="2436"/>
                    <a:pt x="28" y="2480"/>
                    <a:pt x="37" y="2516"/>
                  </a:cubicBezTo>
                  <a:cubicBezTo>
                    <a:pt x="54" y="2623"/>
                    <a:pt x="72" y="2748"/>
                    <a:pt x="99" y="2864"/>
                  </a:cubicBezTo>
                  <a:cubicBezTo>
                    <a:pt x="715" y="2810"/>
                    <a:pt x="1294" y="2400"/>
                    <a:pt x="1714" y="1963"/>
                  </a:cubicBezTo>
                  <a:lnTo>
                    <a:pt x="1740" y="1927"/>
                  </a:lnTo>
                  <a:cubicBezTo>
                    <a:pt x="1928" y="2480"/>
                    <a:pt x="2213" y="2998"/>
                    <a:pt x="2695" y="3408"/>
                  </a:cubicBezTo>
                  <a:cubicBezTo>
                    <a:pt x="2784" y="3485"/>
                    <a:pt x="2895" y="3522"/>
                    <a:pt x="3004" y="3522"/>
                  </a:cubicBezTo>
                  <a:cubicBezTo>
                    <a:pt x="3223" y="3522"/>
                    <a:pt x="3432" y="3373"/>
                    <a:pt x="3427" y="3105"/>
                  </a:cubicBezTo>
                  <a:cubicBezTo>
                    <a:pt x="3418" y="2730"/>
                    <a:pt x="3382" y="2364"/>
                    <a:pt x="3328" y="1999"/>
                  </a:cubicBezTo>
                  <a:lnTo>
                    <a:pt x="3328" y="1999"/>
                  </a:lnTo>
                  <a:cubicBezTo>
                    <a:pt x="3339" y="1999"/>
                    <a:pt x="3350" y="2000"/>
                    <a:pt x="3360" y="2000"/>
                  </a:cubicBezTo>
                  <a:cubicBezTo>
                    <a:pt x="3457" y="2000"/>
                    <a:pt x="3553" y="1963"/>
                    <a:pt x="3650" y="1883"/>
                  </a:cubicBezTo>
                  <a:cubicBezTo>
                    <a:pt x="3596" y="1865"/>
                    <a:pt x="3551" y="1820"/>
                    <a:pt x="3534" y="1776"/>
                  </a:cubicBezTo>
                  <a:cubicBezTo>
                    <a:pt x="3373" y="1321"/>
                    <a:pt x="3203" y="875"/>
                    <a:pt x="3061" y="420"/>
                  </a:cubicBezTo>
                  <a:lnTo>
                    <a:pt x="3061" y="420"/>
                  </a:lnTo>
                  <a:cubicBezTo>
                    <a:pt x="3096" y="1347"/>
                    <a:pt x="3230" y="2275"/>
                    <a:pt x="3284" y="3203"/>
                  </a:cubicBezTo>
                  <a:cubicBezTo>
                    <a:pt x="3289" y="3309"/>
                    <a:pt x="3205" y="3366"/>
                    <a:pt x="3118" y="3366"/>
                  </a:cubicBezTo>
                  <a:cubicBezTo>
                    <a:pt x="3045" y="3366"/>
                    <a:pt x="2969" y="3325"/>
                    <a:pt x="2945" y="3239"/>
                  </a:cubicBezTo>
                  <a:cubicBezTo>
                    <a:pt x="2633" y="2115"/>
                    <a:pt x="2151" y="1035"/>
                    <a:pt x="1598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-217767" y="3234846"/>
              <a:ext cx="269440" cy="169695"/>
            </a:xfrm>
            <a:custGeom>
              <a:avLst/>
              <a:gdLst/>
              <a:ahLst/>
              <a:cxnLst/>
              <a:rect l="l" t="t" r="r" b="b"/>
              <a:pathLst>
                <a:path w="5014" h="3158" extrusionOk="0">
                  <a:moveTo>
                    <a:pt x="478" y="1"/>
                  </a:moveTo>
                  <a:cubicBezTo>
                    <a:pt x="254" y="1"/>
                    <a:pt x="23" y="175"/>
                    <a:pt x="18" y="436"/>
                  </a:cubicBezTo>
                  <a:cubicBezTo>
                    <a:pt x="0" y="900"/>
                    <a:pt x="45" y="1355"/>
                    <a:pt x="107" y="1810"/>
                  </a:cubicBezTo>
                  <a:cubicBezTo>
                    <a:pt x="321" y="2256"/>
                    <a:pt x="526" y="2702"/>
                    <a:pt x="705" y="3157"/>
                  </a:cubicBezTo>
                  <a:cubicBezTo>
                    <a:pt x="625" y="2319"/>
                    <a:pt x="544" y="1480"/>
                    <a:pt x="598" y="624"/>
                  </a:cubicBezTo>
                  <a:cubicBezTo>
                    <a:pt x="608" y="521"/>
                    <a:pt x="692" y="464"/>
                    <a:pt x="775" y="464"/>
                  </a:cubicBezTo>
                  <a:cubicBezTo>
                    <a:pt x="844" y="464"/>
                    <a:pt x="913" y="503"/>
                    <a:pt x="937" y="588"/>
                  </a:cubicBezTo>
                  <a:cubicBezTo>
                    <a:pt x="1115" y="1257"/>
                    <a:pt x="1338" y="1899"/>
                    <a:pt x="1570" y="2550"/>
                  </a:cubicBezTo>
                  <a:cubicBezTo>
                    <a:pt x="1650" y="2211"/>
                    <a:pt x="1642" y="1864"/>
                    <a:pt x="1615" y="1507"/>
                  </a:cubicBezTo>
                  <a:cubicBezTo>
                    <a:pt x="1609" y="1410"/>
                    <a:pt x="1701" y="1337"/>
                    <a:pt x="1792" y="1337"/>
                  </a:cubicBezTo>
                  <a:cubicBezTo>
                    <a:pt x="1835" y="1337"/>
                    <a:pt x="1878" y="1354"/>
                    <a:pt x="1909" y="1391"/>
                  </a:cubicBezTo>
                  <a:cubicBezTo>
                    <a:pt x="2092" y="1607"/>
                    <a:pt x="2275" y="2158"/>
                    <a:pt x="2611" y="2158"/>
                  </a:cubicBezTo>
                  <a:cubicBezTo>
                    <a:pt x="2635" y="2158"/>
                    <a:pt x="2660" y="2155"/>
                    <a:pt x="2685" y="2149"/>
                  </a:cubicBezTo>
                  <a:cubicBezTo>
                    <a:pt x="3203" y="2024"/>
                    <a:pt x="3649" y="1765"/>
                    <a:pt x="4148" y="1614"/>
                  </a:cubicBezTo>
                  <a:cubicBezTo>
                    <a:pt x="4577" y="1480"/>
                    <a:pt x="5014" y="1471"/>
                    <a:pt x="4978" y="954"/>
                  </a:cubicBezTo>
                  <a:lnTo>
                    <a:pt x="4978" y="954"/>
                  </a:lnTo>
                  <a:cubicBezTo>
                    <a:pt x="4898" y="963"/>
                    <a:pt x="4808" y="989"/>
                    <a:pt x="4737" y="1061"/>
                  </a:cubicBezTo>
                  <a:cubicBezTo>
                    <a:pt x="4309" y="1444"/>
                    <a:pt x="3747" y="1658"/>
                    <a:pt x="3221" y="1837"/>
                  </a:cubicBezTo>
                  <a:cubicBezTo>
                    <a:pt x="3054" y="1891"/>
                    <a:pt x="2797" y="1990"/>
                    <a:pt x="2573" y="1990"/>
                  </a:cubicBezTo>
                  <a:cubicBezTo>
                    <a:pt x="2426" y="1990"/>
                    <a:pt x="2294" y="1947"/>
                    <a:pt x="2212" y="1819"/>
                  </a:cubicBezTo>
                  <a:cubicBezTo>
                    <a:pt x="2079" y="1605"/>
                    <a:pt x="1989" y="1364"/>
                    <a:pt x="1847" y="1150"/>
                  </a:cubicBezTo>
                  <a:cubicBezTo>
                    <a:pt x="1757" y="1010"/>
                    <a:pt x="1611" y="946"/>
                    <a:pt x="1468" y="946"/>
                  </a:cubicBezTo>
                  <a:cubicBezTo>
                    <a:pt x="1354" y="946"/>
                    <a:pt x="1242" y="986"/>
                    <a:pt x="1160" y="1061"/>
                  </a:cubicBezTo>
                  <a:cubicBezTo>
                    <a:pt x="1079" y="775"/>
                    <a:pt x="972" y="490"/>
                    <a:pt x="830" y="213"/>
                  </a:cubicBezTo>
                  <a:cubicBezTo>
                    <a:pt x="749" y="65"/>
                    <a:pt x="615" y="1"/>
                    <a:pt x="478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-116151" y="3292773"/>
              <a:ext cx="197539" cy="94735"/>
            </a:xfrm>
            <a:custGeom>
              <a:avLst/>
              <a:gdLst/>
              <a:ahLst/>
              <a:cxnLst/>
              <a:rect l="l" t="t" r="r" b="b"/>
              <a:pathLst>
                <a:path w="3676" h="1763" extrusionOk="0">
                  <a:moveTo>
                    <a:pt x="3453" y="1"/>
                  </a:moveTo>
                  <a:cubicBezTo>
                    <a:pt x="3453" y="108"/>
                    <a:pt x="3435" y="215"/>
                    <a:pt x="3417" y="313"/>
                  </a:cubicBezTo>
                  <a:cubicBezTo>
                    <a:pt x="3328" y="687"/>
                    <a:pt x="2935" y="679"/>
                    <a:pt x="2623" y="777"/>
                  </a:cubicBezTo>
                  <a:cubicBezTo>
                    <a:pt x="2100" y="938"/>
                    <a:pt x="1316" y="1447"/>
                    <a:pt x="695" y="1447"/>
                  </a:cubicBezTo>
                  <a:cubicBezTo>
                    <a:pt x="628" y="1447"/>
                    <a:pt x="563" y="1441"/>
                    <a:pt x="500" y="1428"/>
                  </a:cubicBezTo>
                  <a:cubicBezTo>
                    <a:pt x="304" y="1383"/>
                    <a:pt x="179" y="1232"/>
                    <a:pt x="72" y="1053"/>
                  </a:cubicBezTo>
                  <a:cubicBezTo>
                    <a:pt x="63" y="1232"/>
                    <a:pt x="45" y="1410"/>
                    <a:pt x="0" y="1588"/>
                  </a:cubicBezTo>
                  <a:cubicBezTo>
                    <a:pt x="164" y="1695"/>
                    <a:pt x="362" y="1762"/>
                    <a:pt x="635" y="1762"/>
                  </a:cubicBezTo>
                  <a:cubicBezTo>
                    <a:pt x="704" y="1762"/>
                    <a:pt x="778" y="1758"/>
                    <a:pt x="857" y="1749"/>
                  </a:cubicBezTo>
                  <a:cubicBezTo>
                    <a:pt x="1767" y="1642"/>
                    <a:pt x="2775" y="1214"/>
                    <a:pt x="3462" y="598"/>
                  </a:cubicBezTo>
                  <a:cubicBezTo>
                    <a:pt x="3676" y="411"/>
                    <a:pt x="3622" y="152"/>
                    <a:pt x="3453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-429702" y="3036506"/>
              <a:ext cx="842873" cy="565024"/>
            </a:xfrm>
            <a:custGeom>
              <a:avLst/>
              <a:gdLst/>
              <a:ahLst/>
              <a:cxnLst/>
              <a:rect l="l" t="t" r="r" b="b"/>
              <a:pathLst>
                <a:path w="15685" h="10515" extrusionOk="0">
                  <a:moveTo>
                    <a:pt x="13144" y="363"/>
                  </a:moveTo>
                  <a:cubicBezTo>
                    <a:pt x="13492" y="363"/>
                    <a:pt x="13812" y="462"/>
                    <a:pt x="14034" y="800"/>
                  </a:cubicBezTo>
                  <a:cubicBezTo>
                    <a:pt x="14248" y="1112"/>
                    <a:pt x="14337" y="1522"/>
                    <a:pt x="14426" y="1888"/>
                  </a:cubicBezTo>
                  <a:cubicBezTo>
                    <a:pt x="14578" y="2441"/>
                    <a:pt x="14649" y="3012"/>
                    <a:pt x="14801" y="3565"/>
                  </a:cubicBezTo>
                  <a:cubicBezTo>
                    <a:pt x="15006" y="4288"/>
                    <a:pt x="15318" y="4948"/>
                    <a:pt x="15318" y="5706"/>
                  </a:cubicBezTo>
                  <a:cubicBezTo>
                    <a:pt x="15327" y="6875"/>
                    <a:pt x="13846" y="7151"/>
                    <a:pt x="12972" y="7357"/>
                  </a:cubicBezTo>
                  <a:cubicBezTo>
                    <a:pt x="12027" y="7571"/>
                    <a:pt x="11143" y="7954"/>
                    <a:pt x="10233" y="8284"/>
                  </a:cubicBezTo>
                  <a:cubicBezTo>
                    <a:pt x="8601" y="8882"/>
                    <a:pt x="6915" y="9400"/>
                    <a:pt x="5264" y="9917"/>
                  </a:cubicBezTo>
                  <a:cubicBezTo>
                    <a:pt x="4833" y="10050"/>
                    <a:pt x="4313" y="10183"/>
                    <a:pt x="3813" y="10183"/>
                  </a:cubicBezTo>
                  <a:cubicBezTo>
                    <a:pt x="3373" y="10183"/>
                    <a:pt x="2949" y="10080"/>
                    <a:pt x="2615" y="9783"/>
                  </a:cubicBezTo>
                  <a:cubicBezTo>
                    <a:pt x="2133" y="9364"/>
                    <a:pt x="2026" y="8552"/>
                    <a:pt x="1919" y="7883"/>
                  </a:cubicBezTo>
                  <a:cubicBezTo>
                    <a:pt x="1892" y="7767"/>
                    <a:pt x="1874" y="7642"/>
                    <a:pt x="1857" y="7535"/>
                  </a:cubicBezTo>
                  <a:cubicBezTo>
                    <a:pt x="1848" y="7499"/>
                    <a:pt x="1830" y="7455"/>
                    <a:pt x="1821" y="7419"/>
                  </a:cubicBezTo>
                  <a:lnTo>
                    <a:pt x="1821" y="7419"/>
                  </a:lnTo>
                  <a:cubicBezTo>
                    <a:pt x="1884" y="7427"/>
                    <a:pt x="1952" y="7431"/>
                    <a:pt x="2021" y="7431"/>
                  </a:cubicBezTo>
                  <a:cubicBezTo>
                    <a:pt x="2501" y="7431"/>
                    <a:pt x="3093" y="7247"/>
                    <a:pt x="3311" y="6919"/>
                  </a:cubicBezTo>
                  <a:cubicBezTo>
                    <a:pt x="3667" y="6384"/>
                    <a:pt x="3507" y="5679"/>
                    <a:pt x="3418" y="5019"/>
                  </a:cubicBezTo>
                  <a:lnTo>
                    <a:pt x="3418" y="5019"/>
                  </a:lnTo>
                  <a:cubicBezTo>
                    <a:pt x="3971" y="6054"/>
                    <a:pt x="4453" y="7134"/>
                    <a:pt x="4765" y="8258"/>
                  </a:cubicBezTo>
                  <a:cubicBezTo>
                    <a:pt x="4789" y="8344"/>
                    <a:pt x="4865" y="8385"/>
                    <a:pt x="4938" y="8385"/>
                  </a:cubicBezTo>
                  <a:cubicBezTo>
                    <a:pt x="5025" y="8385"/>
                    <a:pt x="5109" y="8328"/>
                    <a:pt x="5104" y="8222"/>
                  </a:cubicBezTo>
                  <a:cubicBezTo>
                    <a:pt x="5050" y="7294"/>
                    <a:pt x="4916" y="6366"/>
                    <a:pt x="4881" y="5439"/>
                  </a:cubicBezTo>
                  <a:lnTo>
                    <a:pt x="4881" y="5439"/>
                  </a:lnTo>
                  <a:cubicBezTo>
                    <a:pt x="5023" y="5894"/>
                    <a:pt x="5193" y="6340"/>
                    <a:pt x="5354" y="6795"/>
                  </a:cubicBezTo>
                  <a:cubicBezTo>
                    <a:pt x="5371" y="6839"/>
                    <a:pt x="5416" y="6884"/>
                    <a:pt x="5470" y="6902"/>
                  </a:cubicBezTo>
                  <a:cubicBezTo>
                    <a:pt x="5492" y="6910"/>
                    <a:pt x="5515" y="6915"/>
                    <a:pt x="5538" y="6915"/>
                  </a:cubicBezTo>
                  <a:cubicBezTo>
                    <a:pt x="5588" y="6915"/>
                    <a:pt x="5635" y="6892"/>
                    <a:pt x="5666" y="6830"/>
                  </a:cubicBezTo>
                  <a:cubicBezTo>
                    <a:pt x="5737" y="6679"/>
                    <a:pt x="5800" y="6518"/>
                    <a:pt x="5835" y="6357"/>
                  </a:cubicBezTo>
                  <a:cubicBezTo>
                    <a:pt x="5880" y="6179"/>
                    <a:pt x="5898" y="6001"/>
                    <a:pt x="5907" y="5822"/>
                  </a:cubicBezTo>
                  <a:cubicBezTo>
                    <a:pt x="6014" y="6001"/>
                    <a:pt x="6139" y="6152"/>
                    <a:pt x="6335" y="6197"/>
                  </a:cubicBezTo>
                  <a:cubicBezTo>
                    <a:pt x="6398" y="6210"/>
                    <a:pt x="6463" y="6216"/>
                    <a:pt x="6530" y="6216"/>
                  </a:cubicBezTo>
                  <a:cubicBezTo>
                    <a:pt x="7151" y="6216"/>
                    <a:pt x="7935" y="5707"/>
                    <a:pt x="8458" y="5546"/>
                  </a:cubicBezTo>
                  <a:cubicBezTo>
                    <a:pt x="8770" y="5448"/>
                    <a:pt x="9163" y="5456"/>
                    <a:pt x="9252" y="5082"/>
                  </a:cubicBezTo>
                  <a:cubicBezTo>
                    <a:pt x="9270" y="4984"/>
                    <a:pt x="9288" y="4877"/>
                    <a:pt x="9288" y="4770"/>
                  </a:cubicBezTo>
                  <a:cubicBezTo>
                    <a:pt x="9306" y="4520"/>
                    <a:pt x="9279" y="4243"/>
                    <a:pt x="9234" y="3967"/>
                  </a:cubicBezTo>
                  <a:lnTo>
                    <a:pt x="9234" y="3967"/>
                  </a:lnTo>
                  <a:cubicBezTo>
                    <a:pt x="9707" y="4903"/>
                    <a:pt x="10117" y="5876"/>
                    <a:pt x="10635" y="6786"/>
                  </a:cubicBezTo>
                  <a:cubicBezTo>
                    <a:pt x="10667" y="6842"/>
                    <a:pt x="10722" y="6868"/>
                    <a:pt x="10778" y="6868"/>
                  </a:cubicBezTo>
                  <a:cubicBezTo>
                    <a:pt x="10862" y="6868"/>
                    <a:pt x="10947" y="6808"/>
                    <a:pt x="10947" y="6705"/>
                  </a:cubicBezTo>
                  <a:cubicBezTo>
                    <a:pt x="10947" y="6063"/>
                    <a:pt x="10876" y="5430"/>
                    <a:pt x="10778" y="4796"/>
                  </a:cubicBezTo>
                  <a:lnTo>
                    <a:pt x="10778" y="4796"/>
                  </a:lnTo>
                  <a:cubicBezTo>
                    <a:pt x="10813" y="4894"/>
                    <a:pt x="10849" y="4993"/>
                    <a:pt x="10885" y="5091"/>
                  </a:cubicBezTo>
                  <a:cubicBezTo>
                    <a:pt x="10918" y="5170"/>
                    <a:pt x="10980" y="5215"/>
                    <a:pt x="11053" y="5215"/>
                  </a:cubicBezTo>
                  <a:cubicBezTo>
                    <a:pt x="11079" y="5215"/>
                    <a:pt x="11107" y="5209"/>
                    <a:pt x="11134" y="5198"/>
                  </a:cubicBezTo>
                  <a:cubicBezTo>
                    <a:pt x="11625" y="4984"/>
                    <a:pt x="12107" y="4787"/>
                    <a:pt x="12615" y="4645"/>
                  </a:cubicBezTo>
                  <a:cubicBezTo>
                    <a:pt x="12713" y="4618"/>
                    <a:pt x="12758" y="4529"/>
                    <a:pt x="12740" y="4439"/>
                  </a:cubicBezTo>
                  <a:cubicBezTo>
                    <a:pt x="12660" y="3949"/>
                    <a:pt x="12597" y="3458"/>
                    <a:pt x="12517" y="2967"/>
                  </a:cubicBezTo>
                  <a:lnTo>
                    <a:pt x="12517" y="2967"/>
                  </a:lnTo>
                  <a:cubicBezTo>
                    <a:pt x="12562" y="3057"/>
                    <a:pt x="12606" y="3146"/>
                    <a:pt x="12651" y="3235"/>
                  </a:cubicBezTo>
                  <a:cubicBezTo>
                    <a:pt x="12963" y="3869"/>
                    <a:pt x="13133" y="4546"/>
                    <a:pt x="13463" y="5171"/>
                  </a:cubicBezTo>
                  <a:cubicBezTo>
                    <a:pt x="13495" y="5227"/>
                    <a:pt x="13554" y="5253"/>
                    <a:pt x="13614" y="5253"/>
                  </a:cubicBezTo>
                  <a:cubicBezTo>
                    <a:pt x="13705" y="5253"/>
                    <a:pt x="13795" y="5193"/>
                    <a:pt x="13784" y="5091"/>
                  </a:cubicBezTo>
                  <a:cubicBezTo>
                    <a:pt x="13739" y="4716"/>
                    <a:pt x="13650" y="4359"/>
                    <a:pt x="13614" y="3984"/>
                  </a:cubicBezTo>
                  <a:cubicBezTo>
                    <a:pt x="13579" y="3485"/>
                    <a:pt x="14212" y="3440"/>
                    <a:pt x="14569" y="3342"/>
                  </a:cubicBezTo>
                  <a:cubicBezTo>
                    <a:pt x="14757" y="3293"/>
                    <a:pt x="14706" y="3013"/>
                    <a:pt x="14532" y="3013"/>
                  </a:cubicBezTo>
                  <a:cubicBezTo>
                    <a:pt x="14516" y="3013"/>
                    <a:pt x="14498" y="3016"/>
                    <a:pt x="14480" y="3021"/>
                  </a:cubicBezTo>
                  <a:cubicBezTo>
                    <a:pt x="14230" y="3083"/>
                    <a:pt x="13552" y="3173"/>
                    <a:pt x="13409" y="3431"/>
                  </a:cubicBezTo>
                  <a:cubicBezTo>
                    <a:pt x="13329" y="3583"/>
                    <a:pt x="13293" y="3735"/>
                    <a:pt x="13284" y="3886"/>
                  </a:cubicBezTo>
                  <a:cubicBezTo>
                    <a:pt x="13213" y="3708"/>
                    <a:pt x="13142" y="3521"/>
                    <a:pt x="13061" y="3342"/>
                  </a:cubicBezTo>
                  <a:cubicBezTo>
                    <a:pt x="12794" y="2718"/>
                    <a:pt x="12446" y="2138"/>
                    <a:pt x="12241" y="1487"/>
                  </a:cubicBezTo>
                  <a:cubicBezTo>
                    <a:pt x="12215" y="1404"/>
                    <a:pt x="12148" y="1368"/>
                    <a:pt x="12081" y="1368"/>
                  </a:cubicBezTo>
                  <a:cubicBezTo>
                    <a:pt x="11980" y="1368"/>
                    <a:pt x="11879" y="1448"/>
                    <a:pt x="11911" y="1576"/>
                  </a:cubicBezTo>
                  <a:cubicBezTo>
                    <a:pt x="12134" y="2495"/>
                    <a:pt x="12241" y="3431"/>
                    <a:pt x="12383" y="4359"/>
                  </a:cubicBezTo>
                  <a:cubicBezTo>
                    <a:pt x="11964" y="4484"/>
                    <a:pt x="11554" y="4645"/>
                    <a:pt x="11143" y="4823"/>
                  </a:cubicBezTo>
                  <a:cubicBezTo>
                    <a:pt x="10804" y="3949"/>
                    <a:pt x="10394" y="3110"/>
                    <a:pt x="10144" y="2209"/>
                  </a:cubicBezTo>
                  <a:cubicBezTo>
                    <a:pt x="10115" y="2127"/>
                    <a:pt x="10046" y="2090"/>
                    <a:pt x="9978" y="2090"/>
                  </a:cubicBezTo>
                  <a:cubicBezTo>
                    <a:pt x="9876" y="2090"/>
                    <a:pt x="9777" y="2170"/>
                    <a:pt x="9814" y="2298"/>
                  </a:cubicBezTo>
                  <a:cubicBezTo>
                    <a:pt x="10189" y="3476"/>
                    <a:pt x="10474" y="4707"/>
                    <a:pt x="10572" y="5947"/>
                  </a:cubicBezTo>
                  <a:cubicBezTo>
                    <a:pt x="10028" y="4877"/>
                    <a:pt x="9564" y="3761"/>
                    <a:pt x="8949" y="2736"/>
                  </a:cubicBezTo>
                  <a:cubicBezTo>
                    <a:pt x="8914" y="2676"/>
                    <a:pt x="8862" y="2651"/>
                    <a:pt x="8809" y="2651"/>
                  </a:cubicBezTo>
                  <a:cubicBezTo>
                    <a:pt x="8711" y="2651"/>
                    <a:pt x="8613" y="2739"/>
                    <a:pt x="8637" y="2860"/>
                  </a:cubicBezTo>
                  <a:cubicBezTo>
                    <a:pt x="8779" y="3431"/>
                    <a:pt x="8851" y="4011"/>
                    <a:pt x="8922" y="4591"/>
                  </a:cubicBezTo>
                  <a:cubicBezTo>
                    <a:pt x="8922" y="4609"/>
                    <a:pt x="8922" y="4627"/>
                    <a:pt x="8922" y="4645"/>
                  </a:cubicBezTo>
                  <a:cubicBezTo>
                    <a:pt x="8958" y="5162"/>
                    <a:pt x="8521" y="5171"/>
                    <a:pt x="8092" y="5305"/>
                  </a:cubicBezTo>
                  <a:cubicBezTo>
                    <a:pt x="7593" y="5456"/>
                    <a:pt x="7147" y="5715"/>
                    <a:pt x="6629" y="5840"/>
                  </a:cubicBezTo>
                  <a:cubicBezTo>
                    <a:pt x="6604" y="5846"/>
                    <a:pt x="6579" y="5849"/>
                    <a:pt x="6555" y="5849"/>
                  </a:cubicBezTo>
                  <a:cubicBezTo>
                    <a:pt x="6219" y="5849"/>
                    <a:pt x="6036" y="5298"/>
                    <a:pt x="5853" y="5082"/>
                  </a:cubicBezTo>
                  <a:cubicBezTo>
                    <a:pt x="5822" y="5045"/>
                    <a:pt x="5779" y="5028"/>
                    <a:pt x="5736" y="5028"/>
                  </a:cubicBezTo>
                  <a:cubicBezTo>
                    <a:pt x="5645" y="5028"/>
                    <a:pt x="5553" y="5101"/>
                    <a:pt x="5559" y="5198"/>
                  </a:cubicBezTo>
                  <a:cubicBezTo>
                    <a:pt x="5586" y="5555"/>
                    <a:pt x="5594" y="5902"/>
                    <a:pt x="5514" y="6241"/>
                  </a:cubicBezTo>
                  <a:cubicBezTo>
                    <a:pt x="5282" y="5590"/>
                    <a:pt x="5059" y="4948"/>
                    <a:pt x="4881" y="4279"/>
                  </a:cubicBezTo>
                  <a:cubicBezTo>
                    <a:pt x="4857" y="4194"/>
                    <a:pt x="4788" y="4155"/>
                    <a:pt x="4719" y="4155"/>
                  </a:cubicBezTo>
                  <a:cubicBezTo>
                    <a:pt x="4636" y="4155"/>
                    <a:pt x="4552" y="4212"/>
                    <a:pt x="4542" y="4315"/>
                  </a:cubicBezTo>
                  <a:cubicBezTo>
                    <a:pt x="4488" y="5171"/>
                    <a:pt x="4569" y="6010"/>
                    <a:pt x="4649" y="6848"/>
                  </a:cubicBezTo>
                  <a:cubicBezTo>
                    <a:pt x="4470" y="6393"/>
                    <a:pt x="4265" y="5947"/>
                    <a:pt x="4051" y="5501"/>
                  </a:cubicBezTo>
                  <a:cubicBezTo>
                    <a:pt x="4006" y="5430"/>
                    <a:pt x="3971" y="5349"/>
                    <a:pt x="3926" y="5269"/>
                  </a:cubicBezTo>
                  <a:cubicBezTo>
                    <a:pt x="3748" y="4903"/>
                    <a:pt x="3552" y="4546"/>
                    <a:pt x="3355" y="4190"/>
                  </a:cubicBezTo>
                  <a:cubicBezTo>
                    <a:pt x="3321" y="4128"/>
                    <a:pt x="3269" y="4102"/>
                    <a:pt x="3216" y="4102"/>
                  </a:cubicBezTo>
                  <a:cubicBezTo>
                    <a:pt x="3131" y="4102"/>
                    <a:pt x="3045" y="4171"/>
                    <a:pt x="3034" y="4270"/>
                  </a:cubicBezTo>
                  <a:cubicBezTo>
                    <a:pt x="3016" y="4466"/>
                    <a:pt x="3025" y="4654"/>
                    <a:pt x="3043" y="4850"/>
                  </a:cubicBezTo>
                  <a:cubicBezTo>
                    <a:pt x="3070" y="5207"/>
                    <a:pt x="3132" y="5563"/>
                    <a:pt x="3159" y="5911"/>
                  </a:cubicBezTo>
                  <a:cubicBezTo>
                    <a:pt x="3168" y="6027"/>
                    <a:pt x="3168" y="6126"/>
                    <a:pt x="3168" y="6224"/>
                  </a:cubicBezTo>
                  <a:cubicBezTo>
                    <a:pt x="3150" y="6527"/>
                    <a:pt x="3043" y="6777"/>
                    <a:pt x="2713" y="6919"/>
                  </a:cubicBezTo>
                  <a:cubicBezTo>
                    <a:pt x="2695" y="6928"/>
                    <a:pt x="2668" y="6937"/>
                    <a:pt x="2650" y="6946"/>
                  </a:cubicBezTo>
                  <a:cubicBezTo>
                    <a:pt x="2460" y="7023"/>
                    <a:pt x="2214" y="7090"/>
                    <a:pt x="1989" y="7090"/>
                  </a:cubicBezTo>
                  <a:cubicBezTo>
                    <a:pt x="1899" y="7090"/>
                    <a:pt x="1811" y="7079"/>
                    <a:pt x="1732" y="7053"/>
                  </a:cubicBezTo>
                  <a:lnTo>
                    <a:pt x="1723" y="7044"/>
                  </a:lnTo>
                  <a:cubicBezTo>
                    <a:pt x="1366" y="5983"/>
                    <a:pt x="697" y="4912"/>
                    <a:pt x="964" y="3788"/>
                  </a:cubicBezTo>
                  <a:cubicBezTo>
                    <a:pt x="1268" y="2486"/>
                    <a:pt x="3418" y="2147"/>
                    <a:pt x="4809" y="1888"/>
                  </a:cubicBezTo>
                  <a:cubicBezTo>
                    <a:pt x="4841" y="1936"/>
                    <a:pt x="4888" y="1970"/>
                    <a:pt x="4955" y="1970"/>
                  </a:cubicBezTo>
                  <a:cubicBezTo>
                    <a:pt x="4963" y="1970"/>
                    <a:pt x="4971" y="1969"/>
                    <a:pt x="4979" y="1968"/>
                  </a:cubicBezTo>
                  <a:cubicBezTo>
                    <a:pt x="5898" y="1826"/>
                    <a:pt x="6736" y="1469"/>
                    <a:pt x="7611" y="1174"/>
                  </a:cubicBezTo>
                  <a:cubicBezTo>
                    <a:pt x="8574" y="844"/>
                    <a:pt x="9591" y="764"/>
                    <a:pt x="10599" y="684"/>
                  </a:cubicBezTo>
                  <a:cubicBezTo>
                    <a:pt x="11277" y="630"/>
                    <a:pt x="11911" y="541"/>
                    <a:pt x="12580" y="425"/>
                  </a:cubicBezTo>
                  <a:cubicBezTo>
                    <a:pt x="12768" y="391"/>
                    <a:pt x="12960" y="363"/>
                    <a:pt x="13144" y="363"/>
                  </a:cubicBezTo>
                  <a:close/>
                  <a:moveTo>
                    <a:pt x="13215" y="1"/>
                  </a:moveTo>
                  <a:cubicBezTo>
                    <a:pt x="12815" y="1"/>
                    <a:pt x="12385" y="109"/>
                    <a:pt x="12062" y="175"/>
                  </a:cubicBezTo>
                  <a:cubicBezTo>
                    <a:pt x="10974" y="389"/>
                    <a:pt x="9841" y="380"/>
                    <a:pt x="8744" y="550"/>
                  </a:cubicBezTo>
                  <a:cubicBezTo>
                    <a:pt x="7637" y="719"/>
                    <a:pt x="6620" y="1219"/>
                    <a:pt x="5550" y="1496"/>
                  </a:cubicBezTo>
                  <a:cubicBezTo>
                    <a:pt x="5520" y="1451"/>
                    <a:pt x="5473" y="1420"/>
                    <a:pt x="5412" y="1420"/>
                  </a:cubicBezTo>
                  <a:cubicBezTo>
                    <a:pt x="5399" y="1420"/>
                    <a:pt x="5386" y="1421"/>
                    <a:pt x="5371" y="1424"/>
                  </a:cubicBezTo>
                  <a:cubicBezTo>
                    <a:pt x="3873" y="1799"/>
                    <a:pt x="1732" y="1933"/>
                    <a:pt x="786" y="3342"/>
                  </a:cubicBezTo>
                  <a:cubicBezTo>
                    <a:pt x="1" y="4502"/>
                    <a:pt x="1143" y="6268"/>
                    <a:pt x="1473" y="7419"/>
                  </a:cubicBezTo>
                  <a:cubicBezTo>
                    <a:pt x="1473" y="7428"/>
                    <a:pt x="1482" y="7437"/>
                    <a:pt x="1482" y="7446"/>
                  </a:cubicBezTo>
                  <a:cubicBezTo>
                    <a:pt x="1526" y="7589"/>
                    <a:pt x="1562" y="7740"/>
                    <a:pt x="1598" y="7883"/>
                  </a:cubicBezTo>
                  <a:cubicBezTo>
                    <a:pt x="1928" y="9239"/>
                    <a:pt x="2115" y="10488"/>
                    <a:pt x="3864" y="10515"/>
                  </a:cubicBezTo>
                  <a:cubicBezTo>
                    <a:pt x="3874" y="10515"/>
                    <a:pt x="3885" y="10515"/>
                    <a:pt x="3895" y="10515"/>
                  </a:cubicBezTo>
                  <a:cubicBezTo>
                    <a:pt x="4804" y="10515"/>
                    <a:pt x="5720" y="10136"/>
                    <a:pt x="6558" y="9828"/>
                  </a:cubicBezTo>
                  <a:cubicBezTo>
                    <a:pt x="7691" y="9417"/>
                    <a:pt x="8868" y="9123"/>
                    <a:pt x="10019" y="8722"/>
                  </a:cubicBezTo>
                  <a:cubicBezTo>
                    <a:pt x="11125" y="8338"/>
                    <a:pt x="12178" y="7892"/>
                    <a:pt x="13329" y="7615"/>
                  </a:cubicBezTo>
                  <a:cubicBezTo>
                    <a:pt x="14159" y="7428"/>
                    <a:pt x="15086" y="7160"/>
                    <a:pt x="15515" y="6349"/>
                  </a:cubicBezTo>
                  <a:cubicBezTo>
                    <a:pt x="15586" y="6215"/>
                    <a:pt x="15631" y="6063"/>
                    <a:pt x="15657" y="5911"/>
                  </a:cubicBezTo>
                  <a:cubicBezTo>
                    <a:pt x="15684" y="5733"/>
                    <a:pt x="15675" y="5546"/>
                    <a:pt x="15657" y="5358"/>
                  </a:cubicBezTo>
                  <a:cubicBezTo>
                    <a:pt x="15622" y="5046"/>
                    <a:pt x="15532" y="4734"/>
                    <a:pt x="15452" y="4466"/>
                  </a:cubicBezTo>
                  <a:cubicBezTo>
                    <a:pt x="15211" y="3645"/>
                    <a:pt x="14997" y="2852"/>
                    <a:pt x="14810" y="2013"/>
                  </a:cubicBezTo>
                  <a:cubicBezTo>
                    <a:pt x="14676" y="1406"/>
                    <a:pt x="14507" y="666"/>
                    <a:pt x="13998" y="238"/>
                  </a:cubicBezTo>
                  <a:cubicBezTo>
                    <a:pt x="13790" y="59"/>
                    <a:pt x="13510" y="1"/>
                    <a:pt x="1321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-492950" y="2926025"/>
              <a:ext cx="1013489" cy="836009"/>
            </a:xfrm>
            <a:custGeom>
              <a:avLst/>
              <a:gdLst/>
              <a:ahLst/>
              <a:cxnLst/>
              <a:rect l="l" t="t" r="r" b="b"/>
              <a:pathLst>
                <a:path w="18860" h="15558" extrusionOk="0">
                  <a:moveTo>
                    <a:pt x="15245" y="333"/>
                  </a:moveTo>
                  <a:cubicBezTo>
                    <a:pt x="15457" y="333"/>
                    <a:pt x="15664" y="349"/>
                    <a:pt x="15862" y="385"/>
                  </a:cubicBezTo>
                  <a:cubicBezTo>
                    <a:pt x="16228" y="447"/>
                    <a:pt x="16406" y="1437"/>
                    <a:pt x="16495" y="1723"/>
                  </a:cubicBezTo>
                  <a:cubicBezTo>
                    <a:pt x="16674" y="2329"/>
                    <a:pt x="16817" y="2945"/>
                    <a:pt x="16986" y="3560"/>
                  </a:cubicBezTo>
                  <a:cubicBezTo>
                    <a:pt x="17254" y="4488"/>
                    <a:pt x="17637" y="5371"/>
                    <a:pt x="17958" y="6281"/>
                  </a:cubicBezTo>
                  <a:cubicBezTo>
                    <a:pt x="18039" y="6504"/>
                    <a:pt x="18110" y="6736"/>
                    <a:pt x="18181" y="6977"/>
                  </a:cubicBezTo>
                  <a:cubicBezTo>
                    <a:pt x="18449" y="7896"/>
                    <a:pt x="18512" y="8949"/>
                    <a:pt x="18467" y="9903"/>
                  </a:cubicBezTo>
                  <a:cubicBezTo>
                    <a:pt x="18440" y="10670"/>
                    <a:pt x="18039" y="10831"/>
                    <a:pt x="17396" y="11072"/>
                  </a:cubicBezTo>
                  <a:cubicBezTo>
                    <a:pt x="16772" y="11304"/>
                    <a:pt x="16139" y="11509"/>
                    <a:pt x="15496" y="11714"/>
                  </a:cubicBezTo>
                  <a:cubicBezTo>
                    <a:pt x="14863" y="11928"/>
                    <a:pt x="14238" y="12142"/>
                    <a:pt x="13605" y="12357"/>
                  </a:cubicBezTo>
                  <a:cubicBezTo>
                    <a:pt x="13400" y="12428"/>
                    <a:pt x="13195" y="12490"/>
                    <a:pt x="12989" y="12562"/>
                  </a:cubicBezTo>
                  <a:cubicBezTo>
                    <a:pt x="12740" y="12651"/>
                    <a:pt x="12481" y="12740"/>
                    <a:pt x="12222" y="12829"/>
                  </a:cubicBezTo>
                  <a:cubicBezTo>
                    <a:pt x="11080" y="13222"/>
                    <a:pt x="9929" y="13605"/>
                    <a:pt x="8761" y="13953"/>
                  </a:cubicBezTo>
                  <a:cubicBezTo>
                    <a:pt x="7780" y="14248"/>
                    <a:pt x="6763" y="14444"/>
                    <a:pt x="5790" y="14783"/>
                  </a:cubicBezTo>
                  <a:cubicBezTo>
                    <a:pt x="5267" y="14964"/>
                    <a:pt x="4696" y="15216"/>
                    <a:pt x="4174" y="15216"/>
                  </a:cubicBezTo>
                  <a:cubicBezTo>
                    <a:pt x="3770" y="15216"/>
                    <a:pt x="3396" y="15065"/>
                    <a:pt x="3096" y="14614"/>
                  </a:cubicBezTo>
                  <a:cubicBezTo>
                    <a:pt x="1945" y="12856"/>
                    <a:pt x="1731" y="10367"/>
                    <a:pt x="1303" y="8360"/>
                  </a:cubicBezTo>
                  <a:cubicBezTo>
                    <a:pt x="1124" y="7468"/>
                    <a:pt x="768" y="6638"/>
                    <a:pt x="571" y="5755"/>
                  </a:cubicBezTo>
                  <a:cubicBezTo>
                    <a:pt x="330" y="4756"/>
                    <a:pt x="776" y="4185"/>
                    <a:pt x="1481" y="3828"/>
                  </a:cubicBezTo>
                  <a:cubicBezTo>
                    <a:pt x="1515" y="3857"/>
                    <a:pt x="1557" y="3878"/>
                    <a:pt x="1601" y="3878"/>
                  </a:cubicBezTo>
                  <a:cubicBezTo>
                    <a:pt x="1626" y="3878"/>
                    <a:pt x="1652" y="3871"/>
                    <a:pt x="1678" y="3855"/>
                  </a:cubicBezTo>
                  <a:cubicBezTo>
                    <a:pt x="3819" y="2749"/>
                    <a:pt x="6290" y="2526"/>
                    <a:pt x="8591" y="1919"/>
                  </a:cubicBezTo>
                  <a:cubicBezTo>
                    <a:pt x="9733" y="1616"/>
                    <a:pt x="10857" y="1286"/>
                    <a:pt x="11999" y="991"/>
                  </a:cubicBezTo>
                  <a:cubicBezTo>
                    <a:pt x="12959" y="731"/>
                    <a:pt x="14174" y="333"/>
                    <a:pt x="15245" y="333"/>
                  </a:cubicBezTo>
                  <a:close/>
                  <a:moveTo>
                    <a:pt x="15520" y="1"/>
                  </a:moveTo>
                  <a:cubicBezTo>
                    <a:pt x="15305" y="1"/>
                    <a:pt x="15094" y="30"/>
                    <a:pt x="14934" y="54"/>
                  </a:cubicBezTo>
                  <a:cubicBezTo>
                    <a:pt x="13596" y="233"/>
                    <a:pt x="12294" y="554"/>
                    <a:pt x="10991" y="902"/>
                  </a:cubicBezTo>
                  <a:cubicBezTo>
                    <a:pt x="9341" y="1357"/>
                    <a:pt x="7699" y="1839"/>
                    <a:pt x="6022" y="2178"/>
                  </a:cubicBezTo>
                  <a:cubicBezTo>
                    <a:pt x="4764" y="2436"/>
                    <a:pt x="3515" y="2704"/>
                    <a:pt x="2329" y="3186"/>
                  </a:cubicBezTo>
                  <a:lnTo>
                    <a:pt x="2248" y="3186"/>
                  </a:lnTo>
                  <a:cubicBezTo>
                    <a:pt x="1606" y="3364"/>
                    <a:pt x="982" y="3596"/>
                    <a:pt x="509" y="4087"/>
                  </a:cubicBezTo>
                  <a:cubicBezTo>
                    <a:pt x="0" y="4622"/>
                    <a:pt x="143" y="5434"/>
                    <a:pt x="295" y="6076"/>
                  </a:cubicBezTo>
                  <a:cubicBezTo>
                    <a:pt x="518" y="7049"/>
                    <a:pt x="884" y="7958"/>
                    <a:pt x="1080" y="8931"/>
                  </a:cubicBezTo>
                  <a:cubicBezTo>
                    <a:pt x="1321" y="10117"/>
                    <a:pt x="1562" y="11313"/>
                    <a:pt x="1892" y="12473"/>
                  </a:cubicBezTo>
                  <a:cubicBezTo>
                    <a:pt x="2251" y="13760"/>
                    <a:pt x="2720" y="15557"/>
                    <a:pt x="4232" y="15557"/>
                  </a:cubicBezTo>
                  <a:cubicBezTo>
                    <a:pt x="4333" y="15557"/>
                    <a:pt x="4439" y="15549"/>
                    <a:pt x="4550" y="15532"/>
                  </a:cubicBezTo>
                  <a:cubicBezTo>
                    <a:pt x="5389" y="15408"/>
                    <a:pt x="6218" y="14988"/>
                    <a:pt x="7039" y="14774"/>
                  </a:cubicBezTo>
                  <a:cubicBezTo>
                    <a:pt x="8350" y="14435"/>
                    <a:pt x="9653" y="14069"/>
                    <a:pt x="10929" y="13597"/>
                  </a:cubicBezTo>
                  <a:cubicBezTo>
                    <a:pt x="13311" y="12704"/>
                    <a:pt x="15862" y="12160"/>
                    <a:pt x="18190" y="11125"/>
                  </a:cubicBezTo>
                  <a:cubicBezTo>
                    <a:pt x="18690" y="10911"/>
                    <a:pt x="18761" y="10474"/>
                    <a:pt x="18806" y="9975"/>
                  </a:cubicBezTo>
                  <a:cubicBezTo>
                    <a:pt x="18806" y="9957"/>
                    <a:pt x="18806" y="9930"/>
                    <a:pt x="18815" y="9903"/>
                  </a:cubicBezTo>
                  <a:cubicBezTo>
                    <a:pt x="18859" y="9332"/>
                    <a:pt x="18833" y="8726"/>
                    <a:pt x="18752" y="8128"/>
                  </a:cubicBezTo>
                  <a:cubicBezTo>
                    <a:pt x="18690" y="7700"/>
                    <a:pt x="18610" y="7280"/>
                    <a:pt x="18512" y="6888"/>
                  </a:cubicBezTo>
                  <a:cubicBezTo>
                    <a:pt x="18217" y="5719"/>
                    <a:pt x="17664" y="4622"/>
                    <a:pt x="17316" y="3471"/>
                  </a:cubicBezTo>
                  <a:cubicBezTo>
                    <a:pt x="17004" y="2445"/>
                    <a:pt x="16861" y="1321"/>
                    <a:pt x="16353" y="358"/>
                  </a:cubicBezTo>
                  <a:cubicBezTo>
                    <a:pt x="16200" y="74"/>
                    <a:pt x="15857" y="1"/>
                    <a:pt x="15520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-257585" y="3634534"/>
              <a:ext cx="81574" cy="75713"/>
            </a:xfrm>
            <a:custGeom>
              <a:avLst/>
              <a:gdLst/>
              <a:ahLst/>
              <a:cxnLst/>
              <a:rect l="l" t="t" r="r" b="b"/>
              <a:pathLst>
                <a:path w="1518" h="1409" extrusionOk="0">
                  <a:moveTo>
                    <a:pt x="830" y="341"/>
                  </a:moveTo>
                  <a:cubicBezTo>
                    <a:pt x="1119" y="341"/>
                    <a:pt x="1230" y="1063"/>
                    <a:pt x="801" y="1063"/>
                  </a:cubicBezTo>
                  <a:cubicBezTo>
                    <a:pt x="796" y="1063"/>
                    <a:pt x="791" y="1063"/>
                    <a:pt x="786" y="1063"/>
                  </a:cubicBezTo>
                  <a:cubicBezTo>
                    <a:pt x="625" y="1063"/>
                    <a:pt x="482" y="893"/>
                    <a:pt x="438" y="759"/>
                  </a:cubicBezTo>
                  <a:cubicBezTo>
                    <a:pt x="366" y="563"/>
                    <a:pt x="482" y="474"/>
                    <a:pt x="670" y="438"/>
                  </a:cubicBezTo>
                  <a:cubicBezTo>
                    <a:pt x="732" y="429"/>
                    <a:pt x="768" y="394"/>
                    <a:pt x="777" y="349"/>
                  </a:cubicBezTo>
                  <a:cubicBezTo>
                    <a:pt x="795" y="344"/>
                    <a:pt x="813" y="341"/>
                    <a:pt x="830" y="341"/>
                  </a:cubicBezTo>
                  <a:close/>
                  <a:moveTo>
                    <a:pt x="843" y="1"/>
                  </a:moveTo>
                  <a:cubicBezTo>
                    <a:pt x="716" y="1"/>
                    <a:pt x="584" y="47"/>
                    <a:pt x="464" y="144"/>
                  </a:cubicBezTo>
                  <a:cubicBezTo>
                    <a:pt x="161" y="251"/>
                    <a:pt x="1" y="536"/>
                    <a:pt x="117" y="867"/>
                  </a:cubicBezTo>
                  <a:cubicBezTo>
                    <a:pt x="214" y="1160"/>
                    <a:pt x="498" y="1409"/>
                    <a:pt x="812" y="1409"/>
                  </a:cubicBezTo>
                  <a:cubicBezTo>
                    <a:pt x="842" y="1409"/>
                    <a:pt x="872" y="1406"/>
                    <a:pt x="902" y="1402"/>
                  </a:cubicBezTo>
                  <a:cubicBezTo>
                    <a:pt x="1348" y="1322"/>
                    <a:pt x="1517" y="804"/>
                    <a:pt x="1374" y="420"/>
                  </a:cubicBezTo>
                  <a:cubicBezTo>
                    <a:pt x="1278" y="147"/>
                    <a:pt x="1068" y="1"/>
                    <a:pt x="84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-158818" y="3609547"/>
              <a:ext cx="71955" cy="66309"/>
            </a:xfrm>
            <a:custGeom>
              <a:avLst/>
              <a:gdLst/>
              <a:ahLst/>
              <a:cxnLst/>
              <a:rect l="l" t="t" r="r" b="b"/>
              <a:pathLst>
                <a:path w="1339" h="1234" extrusionOk="0">
                  <a:moveTo>
                    <a:pt x="729" y="338"/>
                  </a:moveTo>
                  <a:cubicBezTo>
                    <a:pt x="865" y="338"/>
                    <a:pt x="991" y="395"/>
                    <a:pt x="991" y="555"/>
                  </a:cubicBezTo>
                  <a:cubicBezTo>
                    <a:pt x="999" y="761"/>
                    <a:pt x="750" y="894"/>
                    <a:pt x="580" y="894"/>
                  </a:cubicBezTo>
                  <a:cubicBezTo>
                    <a:pt x="455" y="894"/>
                    <a:pt x="375" y="796"/>
                    <a:pt x="366" y="680"/>
                  </a:cubicBezTo>
                  <a:cubicBezTo>
                    <a:pt x="348" y="511"/>
                    <a:pt x="464" y="395"/>
                    <a:pt x="616" y="350"/>
                  </a:cubicBezTo>
                  <a:cubicBezTo>
                    <a:pt x="653" y="342"/>
                    <a:pt x="691" y="338"/>
                    <a:pt x="729" y="338"/>
                  </a:cubicBezTo>
                  <a:close/>
                  <a:moveTo>
                    <a:pt x="712" y="1"/>
                  </a:moveTo>
                  <a:cubicBezTo>
                    <a:pt x="652" y="1"/>
                    <a:pt x="593" y="7"/>
                    <a:pt x="536" y="20"/>
                  </a:cubicBezTo>
                  <a:cubicBezTo>
                    <a:pt x="232" y="109"/>
                    <a:pt x="0" y="368"/>
                    <a:pt x="27" y="698"/>
                  </a:cubicBezTo>
                  <a:cubicBezTo>
                    <a:pt x="53" y="1005"/>
                    <a:pt x="286" y="1234"/>
                    <a:pt x="581" y="1234"/>
                  </a:cubicBezTo>
                  <a:cubicBezTo>
                    <a:pt x="587" y="1234"/>
                    <a:pt x="592" y="1234"/>
                    <a:pt x="598" y="1233"/>
                  </a:cubicBezTo>
                  <a:cubicBezTo>
                    <a:pt x="973" y="1233"/>
                    <a:pt x="1338" y="912"/>
                    <a:pt x="1330" y="529"/>
                  </a:cubicBezTo>
                  <a:cubicBezTo>
                    <a:pt x="1330" y="177"/>
                    <a:pt x="1022" y="1"/>
                    <a:pt x="712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271180" y="3445867"/>
              <a:ext cx="151056" cy="88018"/>
            </a:xfrm>
            <a:custGeom>
              <a:avLst/>
              <a:gdLst/>
              <a:ahLst/>
              <a:cxnLst/>
              <a:rect l="l" t="t" r="r" b="b"/>
              <a:pathLst>
                <a:path w="2811" h="1638" extrusionOk="0">
                  <a:moveTo>
                    <a:pt x="2177" y="452"/>
                  </a:moveTo>
                  <a:cubicBezTo>
                    <a:pt x="2213" y="577"/>
                    <a:pt x="2231" y="702"/>
                    <a:pt x="2284" y="818"/>
                  </a:cubicBezTo>
                  <a:cubicBezTo>
                    <a:pt x="1704" y="1014"/>
                    <a:pt x="1142" y="1112"/>
                    <a:pt x="482" y="1273"/>
                  </a:cubicBezTo>
                  <a:lnTo>
                    <a:pt x="402" y="943"/>
                  </a:lnTo>
                  <a:cubicBezTo>
                    <a:pt x="1062" y="800"/>
                    <a:pt x="1651" y="747"/>
                    <a:pt x="2177" y="452"/>
                  </a:cubicBezTo>
                  <a:close/>
                  <a:moveTo>
                    <a:pt x="2327" y="1"/>
                  </a:moveTo>
                  <a:cubicBezTo>
                    <a:pt x="2299" y="1"/>
                    <a:pt x="2270" y="11"/>
                    <a:pt x="2240" y="33"/>
                  </a:cubicBezTo>
                  <a:cubicBezTo>
                    <a:pt x="1660" y="434"/>
                    <a:pt x="866" y="479"/>
                    <a:pt x="197" y="640"/>
                  </a:cubicBezTo>
                  <a:cubicBezTo>
                    <a:pt x="108" y="666"/>
                    <a:pt x="1" y="773"/>
                    <a:pt x="27" y="863"/>
                  </a:cubicBezTo>
                  <a:lnTo>
                    <a:pt x="197" y="1523"/>
                  </a:lnTo>
                  <a:cubicBezTo>
                    <a:pt x="218" y="1595"/>
                    <a:pt x="315" y="1638"/>
                    <a:pt x="399" y="1638"/>
                  </a:cubicBezTo>
                  <a:cubicBezTo>
                    <a:pt x="419" y="1638"/>
                    <a:pt x="438" y="1635"/>
                    <a:pt x="455" y="1630"/>
                  </a:cubicBezTo>
                  <a:cubicBezTo>
                    <a:pt x="1169" y="1451"/>
                    <a:pt x="1919" y="1318"/>
                    <a:pt x="2623" y="1068"/>
                  </a:cubicBezTo>
                  <a:cubicBezTo>
                    <a:pt x="2721" y="1032"/>
                    <a:pt x="2811" y="916"/>
                    <a:pt x="2748" y="809"/>
                  </a:cubicBezTo>
                  <a:cubicBezTo>
                    <a:pt x="2623" y="595"/>
                    <a:pt x="2552" y="372"/>
                    <a:pt x="2489" y="131"/>
                  </a:cubicBezTo>
                  <a:cubicBezTo>
                    <a:pt x="2481" y="95"/>
                    <a:pt x="2454" y="69"/>
                    <a:pt x="2427" y="51"/>
                  </a:cubicBezTo>
                  <a:cubicBezTo>
                    <a:pt x="2401" y="20"/>
                    <a:pt x="2366" y="1"/>
                    <a:pt x="232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19"/>
          <p:cNvGrpSpPr/>
          <p:nvPr/>
        </p:nvGrpSpPr>
        <p:grpSpPr>
          <a:xfrm rot="-7199402">
            <a:off x="6883562" y="4233195"/>
            <a:ext cx="470557" cy="1337072"/>
            <a:chOff x="2114525" y="3893292"/>
            <a:chExt cx="382825" cy="1087784"/>
          </a:xfrm>
        </p:grpSpPr>
        <p:sp>
          <p:nvSpPr>
            <p:cNvPr id="1609" name="Google Shape;1609;p19"/>
            <p:cNvSpPr/>
            <p:nvPr/>
          </p:nvSpPr>
          <p:spPr>
            <a:xfrm>
              <a:off x="2244195" y="3981762"/>
              <a:ext cx="40675" cy="10504"/>
            </a:xfrm>
            <a:custGeom>
              <a:avLst/>
              <a:gdLst/>
              <a:ahLst/>
              <a:cxnLst/>
              <a:rect l="l" t="t" r="r" b="b"/>
              <a:pathLst>
                <a:path w="697" h="180" extrusionOk="0">
                  <a:moveTo>
                    <a:pt x="36" y="1"/>
                  </a:moveTo>
                  <a:cubicBezTo>
                    <a:pt x="27" y="54"/>
                    <a:pt x="9" y="117"/>
                    <a:pt x="0" y="179"/>
                  </a:cubicBezTo>
                  <a:lnTo>
                    <a:pt x="678" y="179"/>
                  </a:lnTo>
                  <a:cubicBezTo>
                    <a:pt x="687" y="143"/>
                    <a:pt x="687" y="108"/>
                    <a:pt x="696" y="72"/>
                  </a:cubicBezTo>
                  <a:cubicBezTo>
                    <a:pt x="473" y="36"/>
                    <a:pt x="259" y="10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2250965" y="3893292"/>
              <a:ext cx="47386" cy="72889"/>
            </a:xfrm>
            <a:custGeom>
              <a:avLst/>
              <a:gdLst/>
              <a:ahLst/>
              <a:cxnLst/>
              <a:rect l="l" t="t" r="r" b="b"/>
              <a:pathLst>
                <a:path w="812" h="1249" extrusionOk="0">
                  <a:moveTo>
                    <a:pt x="548" y="1"/>
                  </a:moveTo>
                  <a:cubicBezTo>
                    <a:pt x="483" y="1"/>
                    <a:pt x="420" y="34"/>
                    <a:pt x="384" y="116"/>
                  </a:cubicBezTo>
                  <a:cubicBezTo>
                    <a:pt x="366" y="152"/>
                    <a:pt x="348" y="196"/>
                    <a:pt x="330" y="241"/>
                  </a:cubicBezTo>
                  <a:cubicBezTo>
                    <a:pt x="357" y="285"/>
                    <a:pt x="366" y="339"/>
                    <a:pt x="321" y="401"/>
                  </a:cubicBezTo>
                  <a:cubicBezTo>
                    <a:pt x="277" y="464"/>
                    <a:pt x="232" y="517"/>
                    <a:pt x="197" y="580"/>
                  </a:cubicBezTo>
                  <a:cubicBezTo>
                    <a:pt x="125" y="776"/>
                    <a:pt x="63" y="981"/>
                    <a:pt x="0" y="1178"/>
                  </a:cubicBezTo>
                  <a:cubicBezTo>
                    <a:pt x="205" y="1195"/>
                    <a:pt x="411" y="1222"/>
                    <a:pt x="616" y="1249"/>
                  </a:cubicBezTo>
                  <a:cubicBezTo>
                    <a:pt x="652" y="937"/>
                    <a:pt x="714" y="607"/>
                    <a:pt x="776" y="277"/>
                  </a:cubicBezTo>
                  <a:cubicBezTo>
                    <a:pt x="812" y="129"/>
                    <a:pt x="675" y="1"/>
                    <a:pt x="54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2460818" y="3928656"/>
              <a:ext cx="31746" cy="63610"/>
            </a:xfrm>
            <a:custGeom>
              <a:avLst/>
              <a:gdLst/>
              <a:ahLst/>
              <a:cxnLst/>
              <a:rect l="l" t="t" r="r" b="b"/>
              <a:pathLst>
                <a:path w="544" h="1090" extrusionOk="0">
                  <a:moveTo>
                    <a:pt x="209" y="0"/>
                  </a:moveTo>
                  <a:cubicBezTo>
                    <a:pt x="104" y="0"/>
                    <a:pt x="1" y="82"/>
                    <a:pt x="44" y="206"/>
                  </a:cubicBezTo>
                  <a:cubicBezTo>
                    <a:pt x="133" y="500"/>
                    <a:pt x="187" y="795"/>
                    <a:pt x="205" y="1089"/>
                  </a:cubicBezTo>
                  <a:lnTo>
                    <a:pt x="544" y="1089"/>
                  </a:lnTo>
                  <a:cubicBezTo>
                    <a:pt x="526" y="759"/>
                    <a:pt x="472" y="438"/>
                    <a:pt x="374" y="117"/>
                  </a:cubicBezTo>
                  <a:cubicBezTo>
                    <a:pt x="346" y="35"/>
                    <a:pt x="277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364937" y="4577358"/>
              <a:ext cx="10504" cy="7353"/>
            </a:xfrm>
            <a:custGeom>
              <a:avLst/>
              <a:gdLst/>
              <a:ahLst/>
              <a:cxnLst/>
              <a:rect l="l" t="t" r="r" b="b"/>
              <a:pathLst>
                <a:path w="180" h="126" extrusionOk="0">
                  <a:moveTo>
                    <a:pt x="108" y="0"/>
                  </a:moveTo>
                  <a:cubicBezTo>
                    <a:pt x="72" y="45"/>
                    <a:pt x="37" y="81"/>
                    <a:pt x="1" y="125"/>
                  </a:cubicBezTo>
                  <a:cubicBezTo>
                    <a:pt x="63" y="116"/>
                    <a:pt x="117" y="107"/>
                    <a:pt x="179" y="98"/>
                  </a:cubicBezTo>
                  <a:cubicBezTo>
                    <a:pt x="153" y="63"/>
                    <a:pt x="135" y="27"/>
                    <a:pt x="1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309264" y="4547129"/>
              <a:ext cx="75515" cy="38224"/>
            </a:xfrm>
            <a:custGeom>
              <a:avLst/>
              <a:gdLst/>
              <a:ahLst/>
              <a:cxnLst/>
              <a:rect l="l" t="t" r="r" b="b"/>
              <a:pathLst>
                <a:path w="1294" h="655" extrusionOk="0">
                  <a:moveTo>
                    <a:pt x="812" y="1"/>
                  </a:moveTo>
                  <a:cubicBezTo>
                    <a:pt x="554" y="233"/>
                    <a:pt x="277" y="438"/>
                    <a:pt x="0" y="643"/>
                  </a:cubicBezTo>
                  <a:cubicBezTo>
                    <a:pt x="134" y="643"/>
                    <a:pt x="268" y="652"/>
                    <a:pt x="402" y="652"/>
                  </a:cubicBezTo>
                  <a:cubicBezTo>
                    <a:pt x="487" y="652"/>
                    <a:pt x="578" y="654"/>
                    <a:pt x="672" y="654"/>
                  </a:cubicBezTo>
                  <a:cubicBezTo>
                    <a:pt x="765" y="654"/>
                    <a:pt x="861" y="652"/>
                    <a:pt x="955" y="643"/>
                  </a:cubicBezTo>
                  <a:cubicBezTo>
                    <a:pt x="991" y="599"/>
                    <a:pt x="1026" y="563"/>
                    <a:pt x="1062" y="518"/>
                  </a:cubicBezTo>
                  <a:cubicBezTo>
                    <a:pt x="1089" y="545"/>
                    <a:pt x="1107" y="581"/>
                    <a:pt x="1133" y="616"/>
                  </a:cubicBezTo>
                  <a:cubicBezTo>
                    <a:pt x="1187" y="599"/>
                    <a:pt x="1240" y="590"/>
                    <a:pt x="1294" y="563"/>
                  </a:cubicBezTo>
                  <a:cubicBezTo>
                    <a:pt x="1142" y="367"/>
                    <a:pt x="973" y="179"/>
                    <a:pt x="8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2391023" y="4385245"/>
              <a:ext cx="20834" cy="59408"/>
            </a:xfrm>
            <a:custGeom>
              <a:avLst/>
              <a:gdLst/>
              <a:ahLst/>
              <a:cxnLst/>
              <a:rect l="l" t="t" r="r" b="b"/>
              <a:pathLst>
                <a:path w="357" h="1018" extrusionOk="0">
                  <a:moveTo>
                    <a:pt x="321" y="0"/>
                  </a:moveTo>
                  <a:cubicBezTo>
                    <a:pt x="259" y="54"/>
                    <a:pt x="178" y="90"/>
                    <a:pt x="98" y="116"/>
                  </a:cubicBezTo>
                  <a:cubicBezTo>
                    <a:pt x="116" y="259"/>
                    <a:pt x="125" y="411"/>
                    <a:pt x="98" y="562"/>
                  </a:cubicBezTo>
                  <a:cubicBezTo>
                    <a:pt x="80" y="714"/>
                    <a:pt x="45" y="866"/>
                    <a:pt x="0" y="1017"/>
                  </a:cubicBezTo>
                  <a:cubicBezTo>
                    <a:pt x="98" y="991"/>
                    <a:pt x="196" y="955"/>
                    <a:pt x="294" y="919"/>
                  </a:cubicBezTo>
                  <a:cubicBezTo>
                    <a:pt x="321" y="803"/>
                    <a:pt x="348" y="687"/>
                    <a:pt x="348" y="562"/>
                  </a:cubicBezTo>
                  <a:cubicBezTo>
                    <a:pt x="357" y="375"/>
                    <a:pt x="348" y="188"/>
                    <a:pt x="32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2409230" y="4650247"/>
              <a:ext cx="28654" cy="45869"/>
            </a:xfrm>
            <a:custGeom>
              <a:avLst/>
              <a:gdLst/>
              <a:ahLst/>
              <a:cxnLst/>
              <a:rect l="l" t="t" r="r" b="b"/>
              <a:pathLst>
                <a:path w="491" h="786" extrusionOk="0">
                  <a:moveTo>
                    <a:pt x="295" y="0"/>
                  </a:moveTo>
                  <a:cubicBezTo>
                    <a:pt x="197" y="27"/>
                    <a:pt x="98" y="54"/>
                    <a:pt x="0" y="80"/>
                  </a:cubicBezTo>
                  <a:cubicBezTo>
                    <a:pt x="54" y="303"/>
                    <a:pt x="63" y="544"/>
                    <a:pt x="63" y="785"/>
                  </a:cubicBezTo>
                  <a:cubicBezTo>
                    <a:pt x="188" y="714"/>
                    <a:pt x="313" y="651"/>
                    <a:pt x="437" y="580"/>
                  </a:cubicBezTo>
                  <a:cubicBezTo>
                    <a:pt x="455" y="571"/>
                    <a:pt x="473" y="571"/>
                    <a:pt x="491" y="562"/>
                  </a:cubicBezTo>
                  <a:cubicBezTo>
                    <a:pt x="437" y="375"/>
                    <a:pt x="375" y="187"/>
                    <a:pt x="2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2375908" y="4337859"/>
              <a:ext cx="29704" cy="34956"/>
            </a:xfrm>
            <a:custGeom>
              <a:avLst/>
              <a:gdLst/>
              <a:ahLst/>
              <a:cxnLst/>
              <a:rect l="l" t="t" r="r" b="b"/>
              <a:pathLst>
                <a:path w="509" h="599" extrusionOk="0">
                  <a:moveTo>
                    <a:pt x="0" y="1"/>
                  </a:moveTo>
                  <a:lnTo>
                    <a:pt x="0" y="1"/>
                  </a:lnTo>
                  <a:cubicBezTo>
                    <a:pt x="116" y="188"/>
                    <a:pt x="214" y="393"/>
                    <a:pt x="277" y="598"/>
                  </a:cubicBezTo>
                  <a:cubicBezTo>
                    <a:pt x="330" y="580"/>
                    <a:pt x="375" y="554"/>
                    <a:pt x="411" y="518"/>
                  </a:cubicBezTo>
                  <a:cubicBezTo>
                    <a:pt x="437" y="482"/>
                    <a:pt x="473" y="473"/>
                    <a:pt x="509" y="464"/>
                  </a:cubicBezTo>
                  <a:cubicBezTo>
                    <a:pt x="464" y="313"/>
                    <a:pt x="420" y="161"/>
                    <a:pt x="357" y="18"/>
                  </a:cubicBezTo>
                  <a:cubicBezTo>
                    <a:pt x="232" y="18"/>
                    <a:pt x="116" y="9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2386296" y="4596091"/>
              <a:ext cx="31805" cy="39625"/>
            </a:xfrm>
            <a:custGeom>
              <a:avLst/>
              <a:gdLst/>
              <a:ahLst/>
              <a:cxnLst/>
              <a:rect l="l" t="t" r="r" b="b"/>
              <a:pathLst>
                <a:path w="545" h="679" extrusionOk="0">
                  <a:moveTo>
                    <a:pt x="179" y="0"/>
                  </a:moveTo>
                  <a:cubicBezTo>
                    <a:pt x="117" y="36"/>
                    <a:pt x="63" y="54"/>
                    <a:pt x="1" y="81"/>
                  </a:cubicBezTo>
                  <a:cubicBezTo>
                    <a:pt x="117" y="268"/>
                    <a:pt x="215" y="464"/>
                    <a:pt x="295" y="678"/>
                  </a:cubicBezTo>
                  <a:cubicBezTo>
                    <a:pt x="375" y="661"/>
                    <a:pt x="456" y="634"/>
                    <a:pt x="545" y="616"/>
                  </a:cubicBezTo>
                  <a:cubicBezTo>
                    <a:pt x="438" y="402"/>
                    <a:pt x="313" y="197"/>
                    <a:pt x="17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2218168" y="4603385"/>
              <a:ext cx="127569" cy="52638"/>
            </a:xfrm>
            <a:custGeom>
              <a:avLst/>
              <a:gdLst/>
              <a:ahLst/>
              <a:cxnLst/>
              <a:rect l="l" t="t" r="r" b="b"/>
              <a:pathLst>
                <a:path w="2186" h="902" extrusionOk="0">
                  <a:moveTo>
                    <a:pt x="1098" y="0"/>
                  </a:moveTo>
                  <a:cubicBezTo>
                    <a:pt x="1026" y="54"/>
                    <a:pt x="964" y="98"/>
                    <a:pt x="892" y="152"/>
                  </a:cubicBezTo>
                  <a:cubicBezTo>
                    <a:pt x="571" y="375"/>
                    <a:pt x="268" y="625"/>
                    <a:pt x="0" y="901"/>
                  </a:cubicBezTo>
                  <a:cubicBezTo>
                    <a:pt x="402" y="901"/>
                    <a:pt x="803" y="883"/>
                    <a:pt x="1214" y="857"/>
                  </a:cubicBezTo>
                  <a:cubicBezTo>
                    <a:pt x="1535" y="625"/>
                    <a:pt x="1847" y="411"/>
                    <a:pt x="2052" y="205"/>
                  </a:cubicBezTo>
                  <a:cubicBezTo>
                    <a:pt x="2097" y="152"/>
                    <a:pt x="2141" y="107"/>
                    <a:pt x="2186" y="63"/>
                  </a:cubicBezTo>
                  <a:cubicBezTo>
                    <a:pt x="1811" y="63"/>
                    <a:pt x="1437" y="18"/>
                    <a:pt x="109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2239527" y="3992208"/>
              <a:ext cx="44293" cy="36473"/>
            </a:xfrm>
            <a:custGeom>
              <a:avLst/>
              <a:gdLst/>
              <a:ahLst/>
              <a:cxnLst/>
              <a:rect l="l" t="t" r="r" b="b"/>
              <a:pathLst>
                <a:path w="759" h="625" extrusionOk="0">
                  <a:moveTo>
                    <a:pt x="80" y="0"/>
                  </a:moveTo>
                  <a:cubicBezTo>
                    <a:pt x="45" y="196"/>
                    <a:pt x="18" y="393"/>
                    <a:pt x="0" y="589"/>
                  </a:cubicBezTo>
                  <a:cubicBezTo>
                    <a:pt x="0" y="598"/>
                    <a:pt x="0" y="607"/>
                    <a:pt x="0" y="607"/>
                  </a:cubicBezTo>
                  <a:lnTo>
                    <a:pt x="27" y="607"/>
                  </a:lnTo>
                  <a:cubicBezTo>
                    <a:pt x="259" y="607"/>
                    <a:pt x="491" y="616"/>
                    <a:pt x="740" y="624"/>
                  </a:cubicBezTo>
                  <a:cubicBezTo>
                    <a:pt x="740" y="419"/>
                    <a:pt x="749" y="205"/>
                    <a:pt x="7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2241569" y="4094217"/>
              <a:ext cx="91154" cy="172913"/>
            </a:xfrm>
            <a:custGeom>
              <a:avLst/>
              <a:gdLst/>
              <a:ahLst/>
              <a:cxnLst/>
              <a:rect l="l" t="t" r="r" b="b"/>
              <a:pathLst>
                <a:path w="1562" h="2963" extrusionOk="0">
                  <a:moveTo>
                    <a:pt x="1" y="1"/>
                  </a:moveTo>
                  <a:lnTo>
                    <a:pt x="1" y="1"/>
                  </a:lnTo>
                  <a:cubicBezTo>
                    <a:pt x="72" y="429"/>
                    <a:pt x="188" y="848"/>
                    <a:pt x="375" y="1267"/>
                  </a:cubicBezTo>
                  <a:cubicBezTo>
                    <a:pt x="581" y="1722"/>
                    <a:pt x="830" y="2133"/>
                    <a:pt x="1098" y="2525"/>
                  </a:cubicBezTo>
                  <a:cubicBezTo>
                    <a:pt x="920" y="2650"/>
                    <a:pt x="786" y="2802"/>
                    <a:pt x="670" y="2962"/>
                  </a:cubicBezTo>
                  <a:cubicBezTo>
                    <a:pt x="946" y="2730"/>
                    <a:pt x="1267" y="2534"/>
                    <a:pt x="1562" y="2338"/>
                  </a:cubicBezTo>
                  <a:cubicBezTo>
                    <a:pt x="1009" y="1562"/>
                    <a:pt x="393" y="786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2320702" y="4520051"/>
              <a:ext cx="22993" cy="32330"/>
            </a:xfrm>
            <a:custGeom>
              <a:avLst/>
              <a:gdLst/>
              <a:ahLst/>
              <a:cxnLst/>
              <a:rect l="l" t="t" r="r" b="b"/>
              <a:pathLst>
                <a:path w="394" h="554" extrusionOk="0">
                  <a:moveTo>
                    <a:pt x="126" y="1"/>
                  </a:moveTo>
                  <a:lnTo>
                    <a:pt x="126" y="1"/>
                  </a:lnTo>
                  <a:cubicBezTo>
                    <a:pt x="179" y="81"/>
                    <a:pt x="242" y="161"/>
                    <a:pt x="304" y="242"/>
                  </a:cubicBezTo>
                  <a:cubicBezTo>
                    <a:pt x="206" y="349"/>
                    <a:pt x="108" y="456"/>
                    <a:pt x="1" y="554"/>
                  </a:cubicBezTo>
                  <a:cubicBezTo>
                    <a:pt x="135" y="456"/>
                    <a:pt x="268" y="358"/>
                    <a:pt x="393" y="242"/>
                  </a:cubicBezTo>
                  <a:cubicBezTo>
                    <a:pt x="304" y="161"/>
                    <a:pt x="215" y="81"/>
                    <a:pt x="1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2285337" y="4132732"/>
              <a:ext cx="45869" cy="65127"/>
            </a:xfrm>
            <a:custGeom>
              <a:avLst/>
              <a:gdLst/>
              <a:ahLst/>
              <a:cxnLst/>
              <a:rect l="l" t="t" r="r" b="b"/>
              <a:pathLst>
                <a:path w="786" h="1116" extrusionOk="0">
                  <a:moveTo>
                    <a:pt x="0" y="1"/>
                  </a:moveTo>
                  <a:cubicBezTo>
                    <a:pt x="241" y="366"/>
                    <a:pt x="509" y="741"/>
                    <a:pt x="785" y="1116"/>
                  </a:cubicBezTo>
                  <a:cubicBezTo>
                    <a:pt x="571" y="777"/>
                    <a:pt x="402" y="438"/>
                    <a:pt x="268" y="90"/>
                  </a:cubicBezTo>
                  <a:cubicBezTo>
                    <a:pt x="178" y="63"/>
                    <a:pt x="89" y="36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2244195" y="4047355"/>
              <a:ext cx="49487" cy="67228"/>
            </a:xfrm>
            <a:custGeom>
              <a:avLst/>
              <a:gdLst/>
              <a:ahLst/>
              <a:cxnLst/>
              <a:rect l="l" t="t" r="r" b="b"/>
              <a:pathLst>
                <a:path w="848" h="1152" extrusionOk="0">
                  <a:moveTo>
                    <a:pt x="0" y="1"/>
                  </a:moveTo>
                  <a:cubicBezTo>
                    <a:pt x="90" y="349"/>
                    <a:pt x="250" y="696"/>
                    <a:pt x="446" y="1044"/>
                  </a:cubicBezTo>
                  <a:cubicBezTo>
                    <a:pt x="469" y="1031"/>
                    <a:pt x="493" y="1024"/>
                    <a:pt x="519" y="1024"/>
                  </a:cubicBezTo>
                  <a:cubicBezTo>
                    <a:pt x="544" y="1024"/>
                    <a:pt x="571" y="1031"/>
                    <a:pt x="598" y="1044"/>
                  </a:cubicBezTo>
                  <a:cubicBezTo>
                    <a:pt x="678" y="1089"/>
                    <a:pt x="768" y="1125"/>
                    <a:pt x="848" y="1151"/>
                  </a:cubicBezTo>
                  <a:cubicBezTo>
                    <a:pt x="741" y="786"/>
                    <a:pt x="687" y="402"/>
                    <a:pt x="669" y="18"/>
                  </a:cubicBezTo>
                  <a:cubicBezTo>
                    <a:pt x="437" y="10"/>
                    <a:pt x="214" y="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2164012" y="4674173"/>
              <a:ext cx="96348" cy="111988"/>
            </a:xfrm>
            <a:custGeom>
              <a:avLst/>
              <a:gdLst/>
              <a:ahLst/>
              <a:cxnLst/>
              <a:rect l="l" t="t" r="r" b="b"/>
              <a:pathLst>
                <a:path w="1651" h="1919" extrusionOk="0">
                  <a:moveTo>
                    <a:pt x="661" y="1"/>
                  </a:moveTo>
                  <a:cubicBezTo>
                    <a:pt x="304" y="447"/>
                    <a:pt x="63" y="955"/>
                    <a:pt x="0" y="1544"/>
                  </a:cubicBezTo>
                  <a:cubicBezTo>
                    <a:pt x="36" y="1669"/>
                    <a:pt x="81" y="1794"/>
                    <a:pt x="161" y="1919"/>
                  </a:cubicBezTo>
                  <a:cubicBezTo>
                    <a:pt x="420" y="1856"/>
                    <a:pt x="687" y="1794"/>
                    <a:pt x="955" y="1713"/>
                  </a:cubicBezTo>
                  <a:cubicBezTo>
                    <a:pt x="955" y="1713"/>
                    <a:pt x="946" y="1704"/>
                    <a:pt x="946" y="1704"/>
                  </a:cubicBezTo>
                  <a:cubicBezTo>
                    <a:pt x="652" y="1009"/>
                    <a:pt x="1089" y="473"/>
                    <a:pt x="1651" y="18"/>
                  </a:cubicBezTo>
                  <a:lnTo>
                    <a:pt x="1651" y="18"/>
                  </a:lnTo>
                  <a:cubicBezTo>
                    <a:pt x="1348" y="27"/>
                    <a:pt x="1053" y="36"/>
                    <a:pt x="759" y="36"/>
                  </a:cubicBezTo>
                  <a:cubicBezTo>
                    <a:pt x="714" y="36"/>
                    <a:pt x="687" y="18"/>
                    <a:pt x="66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2186421" y="4795498"/>
              <a:ext cx="31280" cy="12780"/>
            </a:xfrm>
            <a:custGeom>
              <a:avLst/>
              <a:gdLst/>
              <a:ahLst/>
              <a:cxnLst/>
              <a:rect l="l" t="t" r="r" b="b"/>
              <a:pathLst>
                <a:path w="536" h="219" extrusionOk="0">
                  <a:moveTo>
                    <a:pt x="535" y="0"/>
                  </a:moveTo>
                  <a:lnTo>
                    <a:pt x="535" y="0"/>
                  </a:lnTo>
                  <a:cubicBezTo>
                    <a:pt x="357" y="45"/>
                    <a:pt x="179" y="89"/>
                    <a:pt x="0" y="134"/>
                  </a:cubicBezTo>
                  <a:cubicBezTo>
                    <a:pt x="68" y="193"/>
                    <a:pt x="142" y="218"/>
                    <a:pt x="213" y="218"/>
                  </a:cubicBezTo>
                  <a:cubicBezTo>
                    <a:pt x="346" y="218"/>
                    <a:pt x="471" y="128"/>
                    <a:pt x="53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2359743" y="4235850"/>
              <a:ext cx="137607" cy="578906"/>
            </a:xfrm>
            <a:custGeom>
              <a:avLst/>
              <a:gdLst/>
              <a:ahLst/>
              <a:cxnLst/>
              <a:rect l="l" t="t" r="r" b="b"/>
              <a:pathLst>
                <a:path w="2358" h="9920" extrusionOk="0">
                  <a:moveTo>
                    <a:pt x="1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661" y="937"/>
                    <a:pt x="1232" y="1873"/>
                    <a:pt x="1232" y="2837"/>
                  </a:cubicBezTo>
                  <a:cubicBezTo>
                    <a:pt x="1241" y="3809"/>
                    <a:pt x="795" y="4523"/>
                    <a:pt x="179" y="5121"/>
                  </a:cubicBezTo>
                  <a:cubicBezTo>
                    <a:pt x="429" y="5370"/>
                    <a:pt x="670" y="5620"/>
                    <a:pt x="857" y="5906"/>
                  </a:cubicBezTo>
                  <a:cubicBezTo>
                    <a:pt x="1589" y="6994"/>
                    <a:pt x="2142" y="8511"/>
                    <a:pt x="1401" y="9733"/>
                  </a:cubicBezTo>
                  <a:cubicBezTo>
                    <a:pt x="1369" y="9789"/>
                    <a:pt x="1320" y="9812"/>
                    <a:pt x="1270" y="9812"/>
                  </a:cubicBezTo>
                  <a:cubicBezTo>
                    <a:pt x="1154" y="9812"/>
                    <a:pt x="1032" y="9686"/>
                    <a:pt x="1107" y="9554"/>
                  </a:cubicBezTo>
                  <a:cubicBezTo>
                    <a:pt x="1410" y="9073"/>
                    <a:pt x="1482" y="8537"/>
                    <a:pt x="1401" y="8002"/>
                  </a:cubicBezTo>
                  <a:lnTo>
                    <a:pt x="1401" y="8002"/>
                  </a:lnTo>
                  <a:cubicBezTo>
                    <a:pt x="1250" y="8091"/>
                    <a:pt x="1089" y="8181"/>
                    <a:pt x="920" y="8261"/>
                  </a:cubicBezTo>
                  <a:cubicBezTo>
                    <a:pt x="929" y="8413"/>
                    <a:pt x="929" y="8555"/>
                    <a:pt x="929" y="8707"/>
                  </a:cubicBezTo>
                  <a:cubicBezTo>
                    <a:pt x="929" y="8943"/>
                    <a:pt x="825" y="9093"/>
                    <a:pt x="950" y="9093"/>
                  </a:cubicBezTo>
                  <a:cubicBezTo>
                    <a:pt x="976" y="9093"/>
                    <a:pt x="1013" y="9087"/>
                    <a:pt x="1062" y="9073"/>
                  </a:cubicBezTo>
                  <a:lnTo>
                    <a:pt x="1062" y="9073"/>
                  </a:lnTo>
                  <a:cubicBezTo>
                    <a:pt x="679" y="9189"/>
                    <a:pt x="607" y="9849"/>
                    <a:pt x="1062" y="9911"/>
                  </a:cubicBezTo>
                  <a:cubicBezTo>
                    <a:pt x="1101" y="9917"/>
                    <a:pt x="1139" y="9919"/>
                    <a:pt x="1174" y="9919"/>
                  </a:cubicBezTo>
                  <a:cubicBezTo>
                    <a:pt x="2357" y="9919"/>
                    <a:pt x="1795" y="6984"/>
                    <a:pt x="1526" y="6361"/>
                  </a:cubicBezTo>
                  <a:cubicBezTo>
                    <a:pt x="1348" y="5950"/>
                    <a:pt x="1062" y="5522"/>
                    <a:pt x="741" y="5094"/>
                  </a:cubicBezTo>
                  <a:cubicBezTo>
                    <a:pt x="1143" y="4461"/>
                    <a:pt x="1437" y="3765"/>
                    <a:pt x="1526" y="3024"/>
                  </a:cubicBezTo>
                  <a:cubicBezTo>
                    <a:pt x="1678" y="1891"/>
                    <a:pt x="697" y="839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303020" y="4462277"/>
              <a:ext cx="97924" cy="59933"/>
            </a:xfrm>
            <a:custGeom>
              <a:avLst/>
              <a:gdLst/>
              <a:ahLst/>
              <a:cxnLst/>
              <a:rect l="l" t="t" r="r" b="b"/>
              <a:pathLst>
                <a:path w="1678" h="1027" extrusionOk="0">
                  <a:moveTo>
                    <a:pt x="1678" y="1"/>
                  </a:moveTo>
                  <a:cubicBezTo>
                    <a:pt x="1570" y="36"/>
                    <a:pt x="1472" y="63"/>
                    <a:pt x="1365" y="81"/>
                  </a:cubicBezTo>
                  <a:cubicBezTo>
                    <a:pt x="1303" y="215"/>
                    <a:pt x="1240" y="340"/>
                    <a:pt x="1169" y="465"/>
                  </a:cubicBezTo>
                  <a:cubicBezTo>
                    <a:pt x="1098" y="366"/>
                    <a:pt x="1017" y="259"/>
                    <a:pt x="946" y="152"/>
                  </a:cubicBezTo>
                  <a:cubicBezTo>
                    <a:pt x="751" y="180"/>
                    <a:pt x="552" y="194"/>
                    <a:pt x="354" y="194"/>
                  </a:cubicBezTo>
                  <a:cubicBezTo>
                    <a:pt x="236" y="194"/>
                    <a:pt x="117" y="189"/>
                    <a:pt x="0" y="179"/>
                  </a:cubicBezTo>
                  <a:lnTo>
                    <a:pt x="0" y="179"/>
                  </a:lnTo>
                  <a:cubicBezTo>
                    <a:pt x="286" y="473"/>
                    <a:pt x="607" y="750"/>
                    <a:pt x="919" y="1027"/>
                  </a:cubicBezTo>
                  <a:cubicBezTo>
                    <a:pt x="1231" y="732"/>
                    <a:pt x="1508" y="393"/>
                    <a:pt x="16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261878" y="4384720"/>
              <a:ext cx="83860" cy="69154"/>
            </a:xfrm>
            <a:custGeom>
              <a:avLst/>
              <a:gdLst/>
              <a:ahLst/>
              <a:cxnLst/>
              <a:rect l="l" t="t" r="r" b="b"/>
              <a:pathLst>
                <a:path w="1437" h="1185" extrusionOk="0">
                  <a:moveTo>
                    <a:pt x="1" y="0"/>
                  </a:moveTo>
                  <a:cubicBezTo>
                    <a:pt x="81" y="402"/>
                    <a:pt x="215" y="794"/>
                    <a:pt x="384" y="1151"/>
                  </a:cubicBezTo>
                  <a:cubicBezTo>
                    <a:pt x="384" y="1151"/>
                    <a:pt x="393" y="1160"/>
                    <a:pt x="393" y="1160"/>
                  </a:cubicBezTo>
                  <a:cubicBezTo>
                    <a:pt x="420" y="1142"/>
                    <a:pt x="447" y="1142"/>
                    <a:pt x="482" y="1142"/>
                  </a:cubicBezTo>
                  <a:cubicBezTo>
                    <a:pt x="678" y="1170"/>
                    <a:pt x="876" y="1184"/>
                    <a:pt x="1076" y="1184"/>
                  </a:cubicBezTo>
                  <a:cubicBezTo>
                    <a:pt x="1196" y="1184"/>
                    <a:pt x="1316" y="1179"/>
                    <a:pt x="1437" y="1169"/>
                  </a:cubicBezTo>
                  <a:cubicBezTo>
                    <a:pt x="1214" y="821"/>
                    <a:pt x="1027" y="482"/>
                    <a:pt x="893" y="134"/>
                  </a:cubicBezTo>
                  <a:cubicBezTo>
                    <a:pt x="598" y="108"/>
                    <a:pt x="295" y="72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2257734" y="4311773"/>
              <a:ext cx="50538" cy="60517"/>
            </a:xfrm>
            <a:custGeom>
              <a:avLst/>
              <a:gdLst/>
              <a:ahLst/>
              <a:cxnLst/>
              <a:rect l="l" t="t" r="r" b="b"/>
              <a:pathLst>
                <a:path w="866" h="1037" extrusionOk="0">
                  <a:moveTo>
                    <a:pt x="182" y="1"/>
                  </a:moveTo>
                  <a:cubicBezTo>
                    <a:pt x="163" y="1"/>
                    <a:pt x="144" y="1"/>
                    <a:pt x="125" y="2"/>
                  </a:cubicBezTo>
                  <a:cubicBezTo>
                    <a:pt x="89" y="55"/>
                    <a:pt x="63" y="117"/>
                    <a:pt x="27" y="171"/>
                  </a:cubicBezTo>
                  <a:cubicBezTo>
                    <a:pt x="0" y="403"/>
                    <a:pt x="0" y="644"/>
                    <a:pt x="18" y="885"/>
                  </a:cubicBezTo>
                  <a:cubicBezTo>
                    <a:pt x="295" y="956"/>
                    <a:pt x="580" y="1001"/>
                    <a:pt x="866" y="1036"/>
                  </a:cubicBezTo>
                  <a:cubicBezTo>
                    <a:pt x="794" y="724"/>
                    <a:pt x="785" y="421"/>
                    <a:pt x="866" y="109"/>
                  </a:cubicBezTo>
                  <a:cubicBezTo>
                    <a:pt x="643" y="51"/>
                    <a:pt x="419" y="1"/>
                    <a:pt x="18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2114525" y="3992208"/>
              <a:ext cx="382242" cy="988868"/>
            </a:xfrm>
            <a:custGeom>
              <a:avLst/>
              <a:gdLst/>
              <a:ahLst/>
              <a:cxnLst/>
              <a:rect l="l" t="t" r="r" b="b"/>
              <a:pathLst>
                <a:path w="6550" h="16945" extrusionOk="0">
                  <a:moveTo>
                    <a:pt x="2222" y="946"/>
                  </a:moveTo>
                  <a:cubicBezTo>
                    <a:pt x="2436" y="946"/>
                    <a:pt x="2659" y="955"/>
                    <a:pt x="2891" y="963"/>
                  </a:cubicBezTo>
                  <a:cubicBezTo>
                    <a:pt x="3891" y="999"/>
                    <a:pt x="5015" y="1115"/>
                    <a:pt x="5826" y="1606"/>
                  </a:cubicBezTo>
                  <a:cubicBezTo>
                    <a:pt x="5844" y="1615"/>
                    <a:pt x="5862" y="1615"/>
                    <a:pt x="5880" y="1624"/>
                  </a:cubicBezTo>
                  <a:cubicBezTo>
                    <a:pt x="5755" y="1936"/>
                    <a:pt x="5594" y="2239"/>
                    <a:pt x="5407" y="2516"/>
                  </a:cubicBezTo>
                  <a:cubicBezTo>
                    <a:pt x="4631" y="2364"/>
                    <a:pt x="3801" y="2391"/>
                    <a:pt x="3070" y="2096"/>
                  </a:cubicBezTo>
                  <a:cubicBezTo>
                    <a:pt x="2990" y="2070"/>
                    <a:pt x="2900" y="2034"/>
                    <a:pt x="2820" y="1989"/>
                  </a:cubicBezTo>
                  <a:cubicBezTo>
                    <a:pt x="2793" y="1976"/>
                    <a:pt x="2766" y="1969"/>
                    <a:pt x="2741" y="1969"/>
                  </a:cubicBezTo>
                  <a:cubicBezTo>
                    <a:pt x="2715" y="1969"/>
                    <a:pt x="2691" y="1976"/>
                    <a:pt x="2668" y="1989"/>
                  </a:cubicBezTo>
                  <a:cubicBezTo>
                    <a:pt x="2472" y="1641"/>
                    <a:pt x="2312" y="1294"/>
                    <a:pt x="2222" y="946"/>
                  </a:cubicBezTo>
                  <a:close/>
                  <a:moveTo>
                    <a:pt x="2927" y="2409"/>
                  </a:moveTo>
                  <a:cubicBezTo>
                    <a:pt x="3016" y="2444"/>
                    <a:pt x="3105" y="2471"/>
                    <a:pt x="3195" y="2498"/>
                  </a:cubicBezTo>
                  <a:cubicBezTo>
                    <a:pt x="3837" y="2694"/>
                    <a:pt x="4524" y="2703"/>
                    <a:pt x="5184" y="2819"/>
                  </a:cubicBezTo>
                  <a:cubicBezTo>
                    <a:pt x="4890" y="3203"/>
                    <a:pt x="4533" y="3542"/>
                    <a:pt x="4131" y="3827"/>
                  </a:cubicBezTo>
                  <a:cubicBezTo>
                    <a:pt x="4096" y="3854"/>
                    <a:pt x="4051" y="3881"/>
                    <a:pt x="4007" y="3916"/>
                  </a:cubicBezTo>
                  <a:cubicBezTo>
                    <a:pt x="3908" y="3783"/>
                    <a:pt x="3810" y="3649"/>
                    <a:pt x="3712" y="3524"/>
                  </a:cubicBezTo>
                  <a:cubicBezTo>
                    <a:pt x="3436" y="3149"/>
                    <a:pt x="3168" y="2774"/>
                    <a:pt x="2927" y="2409"/>
                  </a:cubicBezTo>
                  <a:close/>
                  <a:moveTo>
                    <a:pt x="3935" y="4362"/>
                  </a:moveTo>
                  <a:cubicBezTo>
                    <a:pt x="4221" y="4773"/>
                    <a:pt x="4479" y="5183"/>
                    <a:pt x="4685" y="5602"/>
                  </a:cubicBezTo>
                  <a:cubicBezTo>
                    <a:pt x="4524" y="5593"/>
                    <a:pt x="4372" y="5567"/>
                    <a:pt x="4212" y="5531"/>
                  </a:cubicBezTo>
                  <a:cubicBezTo>
                    <a:pt x="3953" y="5460"/>
                    <a:pt x="3694" y="5362"/>
                    <a:pt x="3427" y="5281"/>
                  </a:cubicBezTo>
                  <a:cubicBezTo>
                    <a:pt x="3239" y="5219"/>
                    <a:pt x="3052" y="5174"/>
                    <a:pt x="2865" y="5147"/>
                  </a:cubicBezTo>
                  <a:cubicBezTo>
                    <a:pt x="3141" y="4880"/>
                    <a:pt x="3480" y="4657"/>
                    <a:pt x="3801" y="4452"/>
                  </a:cubicBezTo>
                  <a:cubicBezTo>
                    <a:pt x="3846" y="4425"/>
                    <a:pt x="3891" y="4389"/>
                    <a:pt x="3935" y="4362"/>
                  </a:cubicBezTo>
                  <a:close/>
                  <a:moveTo>
                    <a:pt x="2636" y="5477"/>
                  </a:moveTo>
                  <a:cubicBezTo>
                    <a:pt x="2873" y="5477"/>
                    <a:pt x="3097" y="5527"/>
                    <a:pt x="3320" y="5585"/>
                  </a:cubicBezTo>
                  <a:cubicBezTo>
                    <a:pt x="3703" y="5701"/>
                    <a:pt x="4078" y="5861"/>
                    <a:pt x="4479" y="5924"/>
                  </a:cubicBezTo>
                  <a:cubicBezTo>
                    <a:pt x="4595" y="5932"/>
                    <a:pt x="4711" y="5941"/>
                    <a:pt x="4836" y="5941"/>
                  </a:cubicBezTo>
                  <a:cubicBezTo>
                    <a:pt x="4899" y="6084"/>
                    <a:pt x="4943" y="6236"/>
                    <a:pt x="4988" y="6387"/>
                  </a:cubicBezTo>
                  <a:cubicBezTo>
                    <a:pt x="4952" y="6396"/>
                    <a:pt x="4916" y="6405"/>
                    <a:pt x="4890" y="6441"/>
                  </a:cubicBezTo>
                  <a:cubicBezTo>
                    <a:pt x="4854" y="6477"/>
                    <a:pt x="4809" y="6503"/>
                    <a:pt x="4756" y="6521"/>
                  </a:cubicBezTo>
                  <a:cubicBezTo>
                    <a:pt x="4634" y="6574"/>
                    <a:pt x="4467" y="6591"/>
                    <a:pt x="4295" y="6591"/>
                  </a:cubicBezTo>
                  <a:cubicBezTo>
                    <a:pt x="4027" y="6591"/>
                    <a:pt x="3745" y="6550"/>
                    <a:pt x="3587" y="6539"/>
                  </a:cubicBezTo>
                  <a:cubicBezTo>
                    <a:pt x="3498" y="6530"/>
                    <a:pt x="3409" y="6521"/>
                    <a:pt x="3320" y="6512"/>
                  </a:cubicBezTo>
                  <a:cubicBezTo>
                    <a:pt x="3034" y="6477"/>
                    <a:pt x="2749" y="6432"/>
                    <a:pt x="2472" y="6361"/>
                  </a:cubicBezTo>
                  <a:cubicBezTo>
                    <a:pt x="2427" y="6343"/>
                    <a:pt x="2374" y="6334"/>
                    <a:pt x="2320" y="6316"/>
                  </a:cubicBezTo>
                  <a:lnTo>
                    <a:pt x="2320" y="6307"/>
                  </a:lnTo>
                  <a:cubicBezTo>
                    <a:pt x="2320" y="6057"/>
                    <a:pt x="2383" y="5843"/>
                    <a:pt x="2481" y="5647"/>
                  </a:cubicBezTo>
                  <a:cubicBezTo>
                    <a:pt x="2517" y="5593"/>
                    <a:pt x="2543" y="5531"/>
                    <a:pt x="2579" y="5478"/>
                  </a:cubicBezTo>
                  <a:cubicBezTo>
                    <a:pt x="2598" y="5477"/>
                    <a:pt x="2617" y="5477"/>
                    <a:pt x="2636" y="5477"/>
                  </a:cubicBezTo>
                  <a:close/>
                  <a:moveTo>
                    <a:pt x="2356" y="6682"/>
                  </a:moveTo>
                  <a:cubicBezTo>
                    <a:pt x="2410" y="6700"/>
                    <a:pt x="2472" y="6718"/>
                    <a:pt x="2526" y="6726"/>
                  </a:cubicBezTo>
                  <a:cubicBezTo>
                    <a:pt x="2820" y="6798"/>
                    <a:pt x="3123" y="6834"/>
                    <a:pt x="3418" y="6860"/>
                  </a:cubicBezTo>
                  <a:cubicBezTo>
                    <a:pt x="3560" y="6878"/>
                    <a:pt x="3703" y="6887"/>
                    <a:pt x="3846" y="6896"/>
                  </a:cubicBezTo>
                  <a:cubicBezTo>
                    <a:pt x="3974" y="6905"/>
                    <a:pt x="4136" y="6917"/>
                    <a:pt x="4304" y="6917"/>
                  </a:cubicBezTo>
                  <a:cubicBezTo>
                    <a:pt x="4485" y="6917"/>
                    <a:pt x="4674" y="6902"/>
                    <a:pt x="4836" y="6851"/>
                  </a:cubicBezTo>
                  <a:cubicBezTo>
                    <a:pt x="4916" y="6825"/>
                    <a:pt x="4997" y="6789"/>
                    <a:pt x="5059" y="6735"/>
                  </a:cubicBezTo>
                  <a:cubicBezTo>
                    <a:pt x="5086" y="6923"/>
                    <a:pt x="5095" y="7110"/>
                    <a:pt x="5086" y="7297"/>
                  </a:cubicBezTo>
                  <a:cubicBezTo>
                    <a:pt x="5086" y="7422"/>
                    <a:pt x="5059" y="7538"/>
                    <a:pt x="5032" y="7654"/>
                  </a:cubicBezTo>
                  <a:cubicBezTo>
                    <a:pt x="4934" y="7690"/>
                    <a:pt x="4836" y="7726"/>
                    <a:pt x="4738" y="7752"/>
                  </a:cubicBezTo>
                  <a:cubicBezTo>
                    <a:pt x="4488" y="7824"/>
                    <a:pt x="4221" y="7868"/>
                    <a:pt x="3962" y="7895"/>
                  </a:cubicBezTo>
                  <a:cubicBezTo>
                    <a:pt x="3841" y="7905"/>
                    <a:pt x="3721" y="7910"/>
                    <a:pt x="3601" y="7910"/>
                  </a:cubicBezTo>
                  <a:cubicBezTo>
                    <a:pt x="3401" y="7910"/>
                    <a:pt x="3203" y="7896"/>
                    <a:pt x="3007" y="7868"/>
                  </a:cubicBezTo>
                  <a:cubicBezTo>
                    <a:pt x="2972" y="7868"/>
                    <a:pt x="2945" y="7868"/>
                    <a:pt x="2918" y="7886"/>
                  </a:cubicBezTo>
                  <a:cubicBezTo>
                    <a:pt x="2918" y="7886"/>
                    <a:pt x="2909" y="7877"/>
                    <a:pt x="2909" y="7877"/>
                  </a:cubicBezTo>
                  <a:cubicBezTo>
                    <a:pt x="2633" y="7529"/>
                    <a:pt x="2427" y="7146"/>
                    <a:pt x="2356" y="6682"/>
                  </a:cubicBezTo>
                  <a:close/>
                  <a:moveTo>
                    <a:pt x="4908" y="8056"/>
                  </a:moveTo>
                  <a:lnTo>
                    <a:pt x="4908" y="8056"/>
                  </a:lnTo>
                  <a:cubicBezTo>
                    <a:pt x="4738" y="8448"/>
                    <a:pt x="4461" y="8787"/>
                    <a:pt x="4149" y="9082"/>
                  </a:cubicBezTo>
                  <a:cubicBezTo>
                    <a:pt x="3837" y="8805"/>
                    <a:pt x="3516" y="8528"/>
                    <a:pt x="3230" y="8234"/>
                  </a:cubicBezTo>
                  <a:lnTo>
                    <a:pt x="3230" y="8234"/>
                  </a:lnTo>
                  <a:cubicBezTo>
                    <a:pt x="3347" y="8244"/>
                    <a:pt x="3466" y="8249"/>
                    <a:pt x="3584" y="8249"/>
                  </a:cubicBezTo>
                  <a:cubicBezTo>
                    <a:pt x="3782" y="8249"/>
                    <a:pt x="3981" y="8235"/>
                    <a:pt x="4176" y="8207"/>
                  </a:cubicBezTo>
                  <a:cubicBezTo>
                    <a:pt x="4319" y="8189"/>
                    <a:pt x="4453" y="8172"/>
                    <a:pt x="4595" y="8136"/>
                  </a:cubicBezTo>
                  <a:cubicBezTo>
                    <a:pt x="4702" y="8118"/>
                    <a:pt x="4800" y="8091"/>
                    <a:pt x="4908" y="8056"/>
                  </a:cubicBezTo>
                  <a:close/>
                  <a:moveTo>
                    <a:pt x="4149" y="9510"/>
                  </a:moveTo>
                  <a:cubicBezTo>
                    <a:pt x="4310" y="9688"/>
                    <a:pt x="4479" y="9876"/>
                    <a:pt x="4631" y="10072"/>
                  </a:cubicBezTo>
                  <a:cubicBezTo>
                    <a:pt x="4577" y="10099"/>
                    <a:pt x="4524" y="10108"/>
                    <a:pt x="4470" y="10125"/>
                  </a:cubicBezTo>
                  <a:cubicBezTo>
                    <a:pt x="4408" y="10134"/>
                    <a:pt x="4354" y="10143"/>
                    <a:pt x="4292" y="10152"/>
                  </a:cubicBezTo>
                  <a:cubicBezTo>
                    <a:pt x="4198" y="10161"/>
                    <a:pt x="4102" y="10163"/>
                    <a:pt x="4009" y="10163"/>
                  </a:cubicBezTo>
                  <a:cubicBezTo>
                    <a:pt x="3915" y="10163"/>
                    <a:pt x="3824" y="10161"/>
                    <a:pt x="3739" y="10161"/>
                  </a:cubicBezTo>
                  <a:cubicBezTo>
                    <a:pt x="3605" y="10161"/>
                    <a:pt x="3471" y="10152"/>
                    <a:pt x="3337" y="10152"/>
                  </a:cubicBezTo>
                  <a:cubicBezTo>
                    <a:pt x="3614" y="9947"/>
                    <a:pt x="3891" y="9742"/>
                    <a:pt x="4149" y="9510"/>
                  </a:cubicBezTo>
                  <a:close/>
                  <a:moveTo>
                    <a:pt x="4836" y="10348"/>
                  </a:moveTo>
                  <a:cubicBezTo>
                    <a:pt x="4970" y="10545"/>
                    <a:pt x="5095" y="10750"/>
                    <a:pt x="5202" y="10964"/>
                  </a:cubicBezTo>
                  <a:cubicBezTo>
                    <a:pt x="5113" y="10982"/>
                    <a:pt x="5032" y="11009"/>
                    <a:pt x="4952" y="11026"/>
                  </a:cubicBezTo>
                  <a:cubicBezTo>
                    <a:pt x="4310" y="11196"/>
                    <a:pt x="3650" y="11285"/>
                    <a:pt x="2990" y="11330"/>
                  </a:cubicBezTo>
                  <a:cubicBezTo>
                    <a:pt x="2579" y="11356"/>
                    <a:pt x="2178" y="11374"/>
                    <a:pt x="1776" y="11374"/>
                  </a:cubicBezTo>
                  <a:cubicBezTo>
                    <a:pt x="2044" y="11098"/>
                    <a:pt x="2347" y="10848"/>
                    <a:pt x="2668" y="10625"/>
                  </a:cubicBezTo>
                  <a:cubicBezTo>
                    <a:pt x="2731" y="10571"/>
                    <a:pt x="2802" y="10527"/>
                    <a:pt x="2874" y="10473"/>
                  </a:cubicBezTo>
                  <a:cubicBezTo>
                    <a:pt x="3213" y="10491"/>
                    <a:pt x="3587" y="10536"/>
                    <a:pt x="3962" y="10536"/>
                  </a:cubicBezTo>
                  <a:cubicBezTo>
                    <a:pt x="4203" y="10527"/>
                    <a:pt x="4444" y="10500"/>
                    <a:pt x="4658" y="10429"/>
                  </a:cubicBezTo>
                  <a:cubicBezTo>
                    <a:pt x="4720" y="10402"/>
                    <a:pt x="4774" y="10384"/>
                    <a:pt x="4836" y="10348"/>
                  </a:cubicBezTo>
                  <a:close/>
                  <a:moveTo>
                    <a:pt x="5345" y="11276"/>
                  </a:moveTo>
                  <a:cubicBezTo>
                    <a:pt x="5425" y="11463"/>
                    <a:pt x="5487" y="11651"/>
                    <a:pt x="5541" y="11838"/>
                  </a:cubicBezTo>
                  <a:cubicBezTo>
                    <a:pt x="5523" y="11847"/>
                    <a:pt x="5505" y="11847"/>
                    <a:pt x="5487" y="11856"/>
                  </a:cubicBezTo>
                  <a:cubicBezTo>
                    <a:pt x="5363" y="11927"/>
                    <a:pt x="5238" y="11990"/>
                    <a:pt x="5113" y="12061"/>
                  </a:cubicBezTo>
                  <a:cubicBezTo>
                    <a:pt x="4069" y="12623"/>
                    <a:pt x="2945" y="13087"/>
                    <a:pt x="1803" y="13408"/>
                  </a:cubicBezTo>
                  <a:cubicBezTo>
                    <a:pt x="1535" y="13480"/>
                    <a:pt x="1268" y="13542"/>
                    <a:pt x="1009" y="13605"/>
                  </a:cubicBezTo>
                  <a:cubicBezTo>
                    <a:pt x="947" y="13613"/>
                    <a:pt x="884" y="13631"/>
                    <a:pt x="831" y="13640"/>
                  </a:cubicBezTo>
                  <a:cubicBezTo>
                    <a:pt x="822" y="13497"/>
                    <a:pt x="831" y="13364"/>
                    <a:pt x="848" y="13230"/>
                  </a:cubicBezTo>
                  <a:cubicBezTo>
                    <a:pt x="911" y="12641"/>
                    <a:pt x="1152" y="12133"/>
                    <a:pt x="1509" y="11687"/>
                  </a:cubicBezTo>
                  <a:cubicBezTo>
                    <a:pt x="1535" y="11704"/>
                    <a:pt x="1562" y="11722"/>
                    <a:pt x="1607" y="11722"/>
                  </a:cubicBezTo>
                  <a:cubicBezTo>
                    <a:pt x="1901" y="11722"/>
                    <a:pt x="2196" y="11713"/>
                    <a:pt x="2499" y="11704"/>
                  </a:cubicBezTo>
                  <a:cubicBezTo>
                    <a:pt x="3355" y="11669"/>
                    <a:pt x="4221" y="11571"/>
                    <a:pt x="5050" y="11356"/>
                  </a:cubicBezTo>
                  <a:cubicBezTo>
                    <a:pt x="5148" y="11330"/>
                    <a:pt x="5247" y="11303"/>
                    <a:pt x="5345" y="11276"/>
                  </a:cubicBezTo>
                  <a:close/>
                  <a:moveTo>
                    <a:pt x="1767" y="0"/>
                  </a:moveTo>
                  <a:cubicBezTo>
                    <a:pt x="1723" y="598"/>
                    <a:pt x="1892" y="1178"/>
                    <a:pt x="2178" y="1749"/>
                  </a:cubicBezTo>
                  <a:cubicBezTo>
                    <a:pt x="2570" y="2534"/>
                    <a:pt x="3186" y="3310"/>
                    <a:pt x="3739" y="4086"/>
                  </a:cubicBezTo>
                  <a:cubicBezTo>
                    <a:pt x="3444" y="4282"/>
                    <a:pt x="3123" y="4478"/>
                    <a:pt x="2847" y="4710"/>
                  </a:cubicBezTo>
                  <a:cubicBezTo>
                    <a:pt x="2410" y="5067"/>
                    <a:pt x="2062" y="5486"/>
                    <a:pt x="1999" y="6093"/>
                  </a:cubicBezTo>
                  <a:cubicBezTo>
                    <a:pt x="1865" y="7449"/>
                    <a:pt x="2686" y="8234"/>
                    <a:pt x="3650" y="9046"/>
                  </a:cubicBezTo>
                  <a:lnTo>
                    <a:pt x="3659" y="9046"/>
                  </a:lnTo>
                  <a:cubicBezTo>
                    <a:pt x="3748" y="9126"/>
                    <a:pt x="3837" y="9206"/>
                    <a:pt x="3926" y="9287"/>
                  </a:cubicBezTo>
                  <a:cubicBezTo>
                    <a:pt x="3801" y="9403"/>
                    <a:pt x="3668" y="9501"/>
                    <a:pt x="3534" y="9599"/>
                  </a:cubicBezTo>
                  <a:cubicBezTo>
                    <a:pt x="3364" y="9733"/>
                    <a:pt x="3186" y="9858"/>
                    <a:pt x="3016" y="9974"/>
                  </a:cubicBezTo>
                  <a:cubicBezTo>
                    <a:pt x="2936" y="10027"/>
                    <a:pt x="2865" y="10081"/>
                    <a:pt x="2784" y="10134"/>
                  </a:cubicBezTo>
                  <a:lnTo>
                    <a:pt x="2740" y="10134"/>
                  </a:lnTo>
                  <a:cubicBezTo>
                    <a:pt x="2642" y="10134"/>
                    <a:pt x="2588" y="10206"/>
                    <a:pt x="2579" y="10277"/>
                  </a:cubicBezTo>
                  <a:cubicBezTo>
                    <a:pt x="1821" y="10812"/>
                    <a:pt x="1143" y="11392"/>
                    <a:pt x="741" y="12266"/>
                  </a:cubicBezTo>
                  <a:cubicBezTo>
                    <a:pt x="1" y="13899"/>
                    <a:pt x="786" y="16245"/>
                    <a:pt x="2463" y="16932"/>
                  </a:cubicBezTo>
                  <a:cubicBezTo>
                    <a:pt x="2485" y="16941"/>
                    <a:pt x="2506" y="16945"/>
                    <a:pt x="2525" y="16945"/>
                  </a:cubicBezTo>
                  <a:cubicBezTo>
                    <a:pt x="2684" y="16945"/>
                    <a:pt x="2736" y="16674"/>
                    <a:pt x="2552" y="16602"/>
                  </a:cubicBezTo>
                  <a:cubicBezTo>
                    <a:pt x="1482" y="16165"/>
                    <a:pt x="982" y="15077"/>
                    <a:pt x="857" y="13979"/>
                  </a:cubicBezTo>
                  <a:cubicBezTo>
                    <a:pt x="982" y="13961"/>
                    <a:pt x="1107" y="13926"/>
                    <a:pt x="1232" y="13899"/>
                  </a:cubicBezTo>
                  <a:cubicBezTo>
                    <a:pt x="1411" y="13854"/>
                    <a:pt x="1589" y="13810"/>
                    <a:pt x="1767" y="13765"/>
                  </a:cubicBezTo>
                  <a:cubicBezTo>
                    <a:pt x="2927" y="13453"/>
                    <a:pt x="4069" y="12998"/>
                    <a:pt x="5122" y="12436"/>
                  </a:cubicBezTo>
                  <a:cubicBezTo>
                    <a:pt x="5291" y="12356"/>
                    <a:pt x="5452" y="12266"/>
                    <a:pt x="5603" y="12177"/>
                  </a:cubicBezTo>
                  <a:lnTo>
                    <a:pt x="5603" y="12177"/>
                  </a:lnTo>
                  <a:cubicBezTo>
                    <a:pt x="5684" y="12712"/>
                    <a:pt x="5612" y="13248"/>
                    <a:pt x="5309" y="13729"/>
                  </a:cubicBezTo>
                  <a:cubicBezTo>
                    <a:pt x="5234" y="13861"/>
                    <a:pt x="5356" y="13987"/>
                    <a:pt x="5472" y="13987"/>
                  </a:cubicBezTo>
                  <a:cubicBezTo>
                    <a:pt x="5522" y="13987"/>
                    <a:pt x="5571" y="13964"/>
                    <a:pt x="5603" y="13908"/>
                  </a:cubicBezTo>
                  <a:cubicBezTo>
                    <a:pt x="6344" y="12686"/>
                    <a:pt x="5791" y="11169"/>
                    <a:pt x="5059" y="10081"/>
                  </a:cubicBezTo>
                  <a:cubicBezTo>
                    <a:pt x="4872" y="9795"/>
                    <a:pt x="4631" y="9545"/>
                    <a:pt x="4381" y="9296"/>
                  </a:cubicBezTo>
                  <a:cubicBezTo>
                    <a:pt x="4997" y="8698"/>
                    <a:pt x="5443" y="7984"/>
                    <a:pt x="5434" y="7012"/>
                  </a:cubicBezTo>
                  <a:cubicBezTo>
                    <a:pt x="5434" y="6048"/>
                    <a:pt x="4863" y="5112"/>
                    <a:pt x="4203" y="4184"/>
                  </a:cubicBezTo>
                  <a:cubicBezTo>
                    <a:pt x="4203" y="4184"/>
                    <a:pt x="4203" y="4184"/>
                    <a:pt x="4203" y="4175"/>
                  </a:cubicBezTo>
                  <a:cubicBezTo>
                    <a:pt x="4685" y="3845"/>
                    <a:pt x="5131" y="3479"/>
                    <a:pt x="5505" y="3006"/>
                  </a:cubicBezTo>
                  <a:cubicBezTo>
                    <a:pt x="6085" y="2284"/>
                    <a:pt x="6424" y="1365"/>
                    <a:pt x="6478" y="446"/>
                  </a:cubicBezTo>
                  <a:cubicBezTo>
                    <a:pt x="6549" y="375"/>
                    <a:pt x="6549" y="259"/>
                    <a:pt x="6487" y="196"/>
                  </a:cubicBezTo>
                  <a:cubicBezTo>
                    <a:pt x="6478" y="125"/>
                    <a:pt x="6478" y="62"/>
                    <a:pt x="6478" y="0"/>
                  </a:cubicBezTo>
                  <a:lnTo>
                    <a:pt x="6139" y="0"/>
                  </a:lnTo>
                  <a:cubicBezTo>
                    <a:pt x="6139" y="54"/>
                    <a:pt x="6148" y="98"/>
                    <a:pt x="6148" y="152"/>
                  </a:cubicBezTo>
                  <a:cubicBezTo>
                    <a:pt x="5719" y="152"/>
                    <a:pt x="5300" y="89"/>
                    <a:pt x="4881" y="0"/>
                  </a:cubicBezTo>
                  <a:lnTo>
                    <a:pt x="3453" y="0"/>
                  </a:lnTo>
                  <a:cubicBezTo>
                    <a:pt x="4346" y="196"/>
                    <a:pt x="5220" y="482"/>
                    <a:pt x="6139" y="491"/>
                  </a:cubicBezTo>
                  <a:cubicBezTo>
                    <a:pt x="6112" y="767"/>
                    <a:pt x="6067" y="1035"/>
                    <a:pt x="5987" y="1302"/>
                  </a:cubicBezTo>
                  <a:cubicBezTo>
                    <a:pt x="5131" y="794"/>
                    <a:pt x="3935" y="660"/>
                    <a:pt x="2882" y="624"/>
                  </a:cubicBezTo>
                  <a:cubicBezTo>
                    <a:pt x="2633" y="616"/>
                    <a:pt x="2401" y="607"/>
                    <a:pt x="2169" y="607"/>
                  </a:cubicBezTo>
                  <a:lnTo>
                    <a:pt x="2142" y="607"/>
                  </a:lnTo>
                  <a:cubicBezTo>
                    <a:pt x="2142" y="607"/>
                    <a:pt x="2142" y="598"/>
                    <a:pt x="2142" y="589"/>
                  </a:cubicBezTo>
                  <a:cubicBezTo>
                    <a:pt x="2115" y="393"/>
                    <a:pt x="2106" y="196"/>
                    <a:pt x="212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217643" y="3902512"/>
              <a:ext cx="181725" cy="89754"/>
            </a:xfrm>
            <a:custGeom>
              <a:avLst/>
              <a:gdLst/>
              <a:ahLst/>
              <a:cxnLst/>
              <a:rect l="l" t="t" r="r" b="b"/>
              <a:pathLst>
                <a:path w="3114" h="1538" extrusionOk="0">
                  <a:moveTo>
                    <a:pt x="742" y="1"/>
                  </a:moveTo>
                  <a:cubicBezTo>
                    <a:pt x="690" y="1"/>
                    <a:pt x="638" y="22"/>
                    <a:pt x="598" y="74"/>
                  </a:cubicBezTo>
                  <a:cubicBezTo>
                    <a:pt x="223" y="574"/>
                    <a:pt x="45" y="1055"/>
                    <a:pt x="0" y="1537"/>
                  </a:cubicBezTo>
                  <a:lnTo>
                    <a:pt x="357" y="1537"/>
                  </a:lnTo>
                  <a:cubicBezTo>
                    <a:pt x="366" y="1475"/>
                    <a:pt x="375" y="1403"/>
                    <a:pt x="384" y="1341"/>
                  </a:cubicBezTo>
                  <a:lnTo>
                    <a:pt x="402" y="1350"/>
                  </a:lnTo>
                  <a:lnTo>
                    <a:pt x="491" y="1350"/>
                  </a:lnTo>
                  <a:cubicBezTo>
                    <a:pt x="714" y="1368"/>
                    <a:pt x="928" y="1394"/>
                    <a:pt x="1151" y="1430"/>
                  </a:cubicBezTo>
                  <a:cubicBezTo>
                    <a:pt x="1330" y="1457"/>
                    <a:pt x="1508" y="1492"/>
                    <a:pt x="1686" y="1537"/>
                  </a:cubicBezTo>
                  <a:lnTo>
                    <a:pt x="3114" y="1537"/>
                  </a:lnTo>
                  <a:cubicBezTo>
                    <a:pt x="2471" y="1394"/>
                    <a:pt x="1838" y="1207"/>
                    <a:pt x="1187" y="1091"/>
                  </a:cubicBezTo>
                  <a:cubicBezTo>
                    <a:pt x="982" y="1064"/>
                    <a:pt x="776" y="1037"/>
                    <a:pt x="571" y="1020"/>
                  </a:cubicBezTo>
                  <a:cubicBezTo>
                    <a:pt x="545" y="1020"/>
                    <a:pt x="509" y="1011"/>
                    <a:pt x="473" y="1011"/>
                  </a:cubicBezTo>
                  <a:cubicBezTo>
                    <a:pt x="545" y="814"/>
                    <a:pt x="643" y="618"/>
                    <a:pt x="768" y="422"/>
                  </a:cubicBezTo>
                  <a:cubicBezTo>
                    <a:pt x="803" y="359"/>
                    <a:pt x="848" y="306"/>
                    <a:pt x="892" y="243"/>
                  </a:cubicBezTo>
                  <a:cubicBezTo>
                    <a:pt x="937" y="181"/>
                    <a:pt x="928" y="127"/>
                    <a:pt x="901" y="83"/>
                  </a:cubicBezTo>
                  <a:cubicBezTo>
                    <a:pt x="867" y="34"/>
                    <a:pt x="805" y="1"/>
                    <a:pt x="74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19"/>
          <p:cNvGrpSpPr/>
          <p:nvPr/>
        </p:nvGrpSpPr>
        <p:grpSpPr>
          <a:xfrm rot="5400000">
            <a:off x="8358329" y="2766036"/>
            <a:ext cx="723753" cy="483432"/>
            <a:chOff x="1617550" y="4443843"/>
            <a:chExt cx="669398" cy="447125"/>
          </a:xfrm>
        </p:grpSpPr>
        <p:sp>
          <p:nvSpPr>
            <p:cNvPr id="1633" name="Google Shape;1633;p19"/>
            <p:cNvSpPr/>
            <p:nvPr/>
          </p:nvSpPr>
          <p:spPr>
            <a:xfrm>
              <a:off x="1945478" y="4625339"/>
              <a:ext cx="12694" cy="7220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268" y="1"/>
                  </a:moveTo>
                  <a:cubicBezTo>
                    <a:pt x="206" y="81"/>
                    <a:pt x="108" y="135"/>
                    <a:pt x="1" y="152"/>
                  </a:cubicBezTo>
                  <a:cubicBezTo>
                    <a:pt x="108" y="152"/>
                    <a:pt x="215" y="108"/>
                    <a:pt x="26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2126926" y="4611889"/>
              <a:ext cx="42471" cy="48511"/>
            </a:xfrm>
            <a:custGeom>
              <a:avLst/>
              <a:gdLst/>
              <a:ahLst/>
              <a:cxnLst/>
              <a:rect l="l" t="t" r="r" b="b"/>
              <a:pathLst>
                <a:path w="900" h="1028" extrusionOk="0">
                  <a:moveTo>
                    <a:pt x="455" y="0"/>
                  </a:moveTo>
                  <a:cubicBezTo>
                    <a:pt x="900" y="222"/>
                    <a:pt x="722" y="953"/>
                    <a:pt x="229" y="953"/>
                  </a:cubicBezTo>
                  <a:cubicBezTo>
                    <a:pt x="188" y="953"/>
                    <a:pt x="144" y="948"/>
                    <a:pt x="99" y="937"/>
                  </a:cubicBezTo>
                  <a:cubicBezTo>
                    <a:pt x="63" y="928"/>
                    <a:pt x="27" y="910"/>
                    <a:pt x="1" y="901"/>
                  </a:cubicBezTo>
                  <a:lnTo>
                    <a:pt x="1" y="901"/>
                  </a:lnTo>
                  <a:cubicBezTo>
                    <a:pt x="86" y="981"/>
                    <a:pt x="196" y="1028"/>
                    <a:pt x="311" y="1028"/>
                  </a:cubicBezTo>
                  <a:cubicBezTo>
                    <a:pt x="401" y="1028"/>
                    <a:pt x="494" y="1000"/>
                    <a:pt x="580" y="937"/>
                  </a:cubicBezTo>
                  <a:cubicBezTo>
                    <a:pt x="705" y="848"/>
                    <a:pt x="848" y="714"/>
                    <a:pt x="857" y="553"/>
                  </a:cubicBezTo>
                  <a:cubicBezTo>
                    <a:pt x="875" y="384"/>
                    <a:pt x="777" y="312"/>
                    <a:pt x="679" y="196"/>
                  </a:cubicBezTo>
                  <a:cubicBezTo>
                    <a:pt x="670" y="179"/>
                    <a:pt x="661" y="170"/>
                    <a:pt x="661" y="152"/>
                  </a:cubicBezTo>
                  <a:cubicBezTo>
                    <a:pt x="634" y="134"/>
                    <a:pt x="616" y="116"/>
                    <a:pt x="607" y="89"/>
                  </a:cubicBezTo>
                  <a:cubicBezTo>
                    <a:pt x="571" y="27"/>
                    <a:pt x="518" y="0"/>
                    <a:pt x="4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1672669" y="4606415"/>
              <a:ext cx="236658" cy="265774"/>
            </a:xfrm>
            <a:custGeom>
              <a:avLst/>
              <a:gdLst/>
              <a:ahLst/>
              <a:cxnLst/>
              <a:rect l="l" t="t" r="r" b="b"/>
              <a:pathLst>
                <a:path w="5015" h="5632" extrusionOk="0">
                  <a:moveTo>
                    <a:pt x="482" y="0"/>
                  </a:moveTo>
                  <a:cubicBezTo>
                    <a:pt x="447" y="0"/>
                    <a:pt x="402" y="9"/>
                    <a:pt x="358" y="18"/>
                  </a:cubicBezTo>
                  <a:cubicBezTo>
                    <a:pt x="179" y="63"/>
                    <a:pt x="63" y="125"/>
                    <a:pt x="1" y="179"/>
                  </a:cubicBezTo>
                  <a:cubicBezTo>
                    <a:pt x="10" y="223"/>
                    <a:pt x="27" y="268"/>
                    <a:pt x="63" y="304"/>
                  </a:cubicBezTo>
                  <a:cubicBezTo>
                    <a:pt x="152" y="402"/>
                    <a:pt x="242" y="473"/>
                    <a:pt x="340" y="544"/>
                  </a:cubicBezTo>
                  <a:lnTo>
                    <a:pt x="358" y="544"/>
                  </a:lnTo>
                  <a:cubicBezTo>
                    <a:pt x="545" y="553"/>
                    <a:pt x="741" y="562"/>
                    <a:pt x="928" y="625"/>
                  </a:cubicBezTo>
                  <a:cubicBezTo>
                    <a:pt x="1205" y="705"/>
                    <a:pt x="1455" y="785"/>
                    <a:pt x="1553" y="1071"/>
                  </a:cubicBezTo>
                  <a:cubicBezTo>
                    <a:pt x="1553" y="1089"/>
                    <a:pt x="1562" y="1106"/>
                    <a:pt x="1562" y="1115"/>
                  </a:cubicBezTo>
                  <a:cubicBezTo>
                    <a:pt x="1580" y="1169"/>
                    <a:pt x="1580" y="1222"/>
                    <a:pt x="1544" y="1285"/>
                  </a:cubicBezTo>
                  <a:cubicBezTo>
                    <a:pt x="1267" y="1704"/>
                    <a:pt x="884" y="2195"/>
                    <a:pt x="1187" y="2766"/>
                  </a:cubicBezTo>
                  <a:cubicBezTo>
                    <a:pt x="1412" y="3183"/>
                    <a:pt x="1817" y="3593"/>
                    <a:pt x="2325" y="3593"/>
                  </a:cubicBezTo>
                  <a:cubicBezTo>
                    <a:pt x="2382" y="3593"/>
                    <a:pt x="2440" y="3588"/>
                    <a:pt x="2499" y="3578"/>
                  </a:cubicBezTo>
                  <a:cubicBezTo>
                    <a:pt x="2900" y="3497"/>
                    <a:pt x="3177" y="3230"/>
                    <a:pt x="3569" y="3132"/>
                  </a:cubicBezTo>
                  <a:cubicBezTo>
                    <a:pt x="3633" y="3114"/>
                    <a:pt x="3696" y="3106"/>
                    <a:pt x="3756" y="3106"/>
                  </a:cubicBezTo>
                  <a:cubicBezTo>
                    <a:pt x="4044" y="3106"/>
                    <a:pt x="4287" y="3289"/>
                    <a:pt x="4390" y="3569"/>
                  </a:cubicBezTo>
                  <a:cubicBezTo>
                    <a:pt x="4577" y="4050"/>
                    <a:pt x="4185" y="4835"/>
                    <a:pt x="4060" y="5281"/>
                  </a:cubicBezTo>
                  <a:cubicBezTo>
                    <a:pt x="4003" y="5537"/>
                    <a:pt x="4076" y="5632"/>
                    <a:pt x="4197" y="5632"/>
                  </a:cubicBezTo>
                  <a:cubicBezTo>
                    <a:pt x="4400" y="5632"/>
                    <a:pt x="4740" y="5360"/>
                    <a:pt x="4818" y="5130"/>
                  </a:cubicBezTo>
                  <a:cubicBezTo>
                    <a:pt x="4863" y="4987"/>
                    <a:pt x="4916" y="4844"/>
                    <a:pt x="4970" y="4711"/>
                  </a:cubicBezTo>
                  <a:cubicBezTo>
                    <a:pt x="5014" y="4479"/>
                    <a:pt x="5014" y="4247"/>
                    <a:pt x="4988" y="4006"/>
                  </a:cubicBezTo>
                  <a:cubicBezTo>
                    <a:pt x="4952" y="3765"/>
                    <a:pt x="4889" y="3569"/>
                    <a:pt x="4809" y="3381"/>
                  </a:cubicBezTo>
                  <a:cubicBezTo>
                    <a:pt x="4493" y="2978"/>
                    <a:pt x="4122" y="2813"/>
                    <a:pt x="3657" y="2813"/>
                  </a:cubicBezTo>
                  <a:cubicBezTo>
                    <a:pt x="3505" y="2813"/>
                    <a:pt x="3342" y="2831"/>
                    <a:pt x="3168" y="2864"/>
                  </a:cubicBezTo>
                  <a:cubicBezTo>
                    <a:pt x="3052" y="2891"/>
                    <a:pt x="2891" y="2917"/>
                    <a:pt x="2722" y="2944"/>
                  </a:cubicBezTo>
                  <a:cubicBezTo>
                    <a:pt x="2695" y="2962"/>
                    <a:pt x="2659" y="2980"/>
                    <a:pt x="2623" y="2998"/>
                  </a:cubicBezTo>
                  <a:cubicBezTo>
                    <a:pt x="2514" y="3047"/>
                    <a:pt x="2395" y="3071"/>
                    <a:pt x="2277" y="3071"/>
                  </a:cubicBezTo>
                  <a:cubicBezTo>
                    <a:pt x="1944" y="3071"/>
                    <a:pt x="1618" y="2880"/>
                    <a:pt x="1526" y="2525"/>
                  </a:cubicBezTo>
                  <a:cubicBezTo>
                    <a:pt x="1428" y="2150"/>
                    <a:pt x="1553" y="1802"/>
                    <a:pt x="1874" y="1624"/>
                  </a:cubicBezTo>
                  <a:cubicBezTo>
                    <a:pt x="1892" y="1517"/>
                    <a:pt x="1919" y="1410"/>
                    <a:pt x="1928" y="1294"/>
                  </a:cubicBezTo>
                  <a:cubicBezTo>
                    <a:pt x="1990" y="384"/>
                    <a:pt x="1071" y="330"/>
                    <a:pt x="48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1724059" y="4656484"/>
              <a:ext cx="5899" cy="8919"/>
            </a:xfrm>
            <a:custGeom>
              <a:avLst/>
              <a:gdLst/>
              <a:ahLst/>
              <a:cxnLst/>
              <a:rect l="l" t="t" r="r" b="b"/>
              <a:pathLst>
                <a:path w="125" h="189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63"/>
                    <a:pt x="63" y="126"/>
                    <a:pt x="80" y="188"/>
                  </a:cubicBezTo>
                  <a:cubicBezTo>
                    <a:pt x="98" y="161"/>
                    <a:pt x="107" y="135"/>
                    <a:pt x="125" y="108"/>
                  </a:cubicBezTo>
                  <a:cubicBezTo>
                    <a:pt x="107" y="63"/>
                    <a:pt x="63" y="37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2015084" y="4650019"/>
              <a:ext cx="79893" cy="154264"/>
            </a:xfrm>
            <a:custGeom>
              <a:avLst/>
              <a:gdLst/>
              <a:ahLst/>
              <a:cxnLst/>
              <a:rect l="l" t="t" r="r" b="b"/>
              <a:pathLst>
                <a:path w="1693" h="3269" extrusionOk="0">
                  <a:moveTo>
                    <a:pt x="271" y="0"/>
                  </a:moveTo>
                  <a:cubicBezTo>
                    <a:pt x="132" y="0"/>
                    <a:pt x="1" y="184"/>
                    <a:pt x="96" y="307"/>
                  </a:cubicBezTo>
                  <a:cubicBezTo>
                    <a:pt x="131" y="361"/>
                    <a:pt x="167" y="405"/>
                    <a:pt x="203" y="459"/>
                  </a:cubicBezTo>
                  <a:cubicBezTo>
                    <a:pt x="363" y="521"/>
                    <a:pt x="524" y="602"/>
                    <a:pt x="667" y="700"/>
                  </a:cubicBezTo>
                  <a:cubicBezTo>
                    <a:pt x="1041" y="959"/>
                    <a:pt x="1398" y="1726"/>
                    <a:pt x="1389" y="2181"/>
                  </a:cubicBezTo>
                  <a:cubicBezTo>
                    <a:pt x="1380" y="2422"/>
                    <a:pt x="1318" y="2618"/>
                    <a:pt x="1291" y="2841"/>
                  </a:cubicBezTo>
                  <a:cubicBezTo>
                    <a:pt x="1227" y="3151"/>
                    <a:pt x="1267" y="3269"/>
                    <a:pt x="1335" y="3269"/>
                  </a:cubicBezTo>
                  <a:cubicBezTo>
                    <a:pt x="1427" y="3269"/>
                    <a:pt x="1571" y="3052"/>
                    <a:pt x="1577" y="2805"/>
                  </a:cubicBezTo>
                  <a:cubicBezTo>
                    <a:pt x="1693" y="2359"/>
                    <a:pt x="1657" y="1958"/>
                    <a:pt x="1621" y="1503"/>
                  </a:cubicBezTo>
                  <a:cubicBezTo>
                    <a:pt x="1621" y="1467"/>
                    <a:pt x="1621" y="1431"/>
                    <a:pt x="1621" y="1396"/>
                  </a:cubicBezTo>
                  <a:cubicBezTo>
                    <a:pt x="1345" y="860"/>
                    <a:pt x="881" y="405"/>
                    <a:pt x="363" y="31"/>
                  </a:cubicBezTo>
                  <a:cubicBezTo>
                    <a:pt x="334" y="10"/>
                    <a:pt x="302" y="0"/>
                    <a:pt x="27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2139243" y="4563896"/>
              <a:ext cx="147705" cy="257610"/>
            </a:xfrm>
            <a:custGeom>
              <a:avLst/>
              <a:gdLst/>
              <a:ahLst/>
              <a:cxnLst/>
              <a:rect l="l" t="t" r="r" b="b"/>
              <a:pathLst>
                <a:path w="3130" h="5459" extrusionOk="0">
                  <a:moveTo>
                    <a:pt x="837" y="0"/>
                  </a:moveTo>
                  <a:cubicBezTo>
                    <a:pt x="748" y="89"/>
                    <a:pt x="739" y="250"/>
                    <a:pt x="881" y="330"/>
                  </a:cubicBezTo>
                  <a:cubicBezTo>
                    <a:pt x="1693" y="767"/>
                    <a:pt x="2327" y="2409"/>
                    <a:pt x="1435" y="3033"/>
                  </a:cubicBezTo>
                  <a:cubicBezTo>
                    <a:pt x="1149" y="3230"/>
                    <a:pt x="881" y="3390"/>
                    <a:pt x="641" y="3640"/>
                  </a:cubicBezTo>
                  <a:cubicBezTo>
                    <a:pt x="685" y="3952"/>
                    <a:pt x="551" y="4318"/>
                    <a:pt x="418" y="4568"/>
                  </a:cubicBezTo>
                  <a:cubicBezTo>
                    <a:pt x="355" y="4693"/>
                    <a:pt x="293" y="4809"/>
                    <a:pt x="221" y="4934"/>
                  </a:cubicBezTo>
                  <a:cubicBezTo>
                    <a:pt x="1" y="5314"/>
                    <a:pt x="62" y="5459"/>
                    <a:pt x="222" y="5459"/>
                  </a:cubicBezTo>
                  <a:cubicBezTo>
                    <a:pt x="463" y="5459"/>
                    <a:pt x="929" y="5127"/>
                    <a:pt x="988" y="4773"/>
                  </a:cubicBezTo>
                  <a:cubicBezTo>
                    <a:pt x="1087" y="4434"/>
                    <a:pt x="1069" y="4024"/>
                    <a:pt x="1069" y="3667"/>
                  </a:cubicBezTo>
                  <a:cubicBezTo>
                    <a:pt x="1078" y="3586"/>
                    <a:pt x="1122" y="3542"/>
                    <a:pt x="1185" y="3533"/>
                  </a:cubicBezTo>
                  <a:cubicBezTo>
                    <a:pt x="1203" y="3506"/>
                    <a:pt x="1220" y="3479"/>
                    <a:pt x="1256" y="3462"/>
                  </a:cubicBezTo>
                  <a:cubicBezTo>
                    <a:pt x="3130" y="2721"/>
                    <a:pt x="2193" y="759"/>
                    <a:pt x="83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2205640" y="4635437"/>
              <a:ext cx="66160" cy="118353"/>
            </a:xfrm>
            <a:custGeom>
              <a:avLst/>
              <a:gdLst/>
              <a:ahLst/>
              <a:cxnLst/>
              <a:rect l="l" t="t" r="r" b="b"/>
              <a:pathLst>
                <a:path w="1402" h="2508" extrusionOk="0">
                  <a:moveTo>
                    <a:pt x="1125" y="1"/>
                  </a:moveTo>
                  <a:lnTo>
                    <a:pt x="1125" y="1"/>
                  </a:lnTo>
                  <a:cubicBezTo>
                    <a:pt x="1401" y="875"/>
                    <a:pt x="1152" y="1785"/>
                    <a:pt x="1" y="2258"/>
                  </a:cubicBezTo>
                  <a:cubicBezTo>
                    <a:pt x="1" y="2338"/>
                    <a:pt x="1" y="2418"/>
                    <a:pt x="1" y="2508"/>
                  </a:cubicBezTo>
                  <a:cubicBezTo>
                    <a:pt x="36" y="2463"/>
                    <a:pt x="81" y="2427"/>
                    <a:pt x="126" y="2401"/>
                  </a:cubicBezTo>
                  <a:cubicBezTo>
                    <a:pt x="616" y="2044"/>
                    <a:pt x="982" y="1803"/>
                    <a:pt x="1187" y="1205"/>
                  </a:cubicBezTo>
                  <a:cubicBezTo>
                    <a:pt x="1303" y="848"/>
                    <a:pt x="1268" y="420"/>
                    <a:pt x="112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1617550" y="4443843"/>
              <a:ext cx="669390" cy="447125"/>
            </a:xfrm>
            <a:custGeom>
              <a:avLst/>
              <a:gdLst/>
              <a:ahLst/>
              <a:cxnLst/>
              <a:rect l="l" t="t" r="r" b="b"/>
              <a:pathLst>
                <a:path w="14185" h="9475" extrusionOk="0">
                  <a:moveTo>
                    <a:pt x="9412" y="415"/>
                  </a:moveTo>
                  <a:cubicBezTo>
                    <a:pt x="9435" y="415"/>
                    <a:pt x="9468" y="423"/>
                    <a:pt x="9510" y="439"/>
                  </a:cubicBezTo>
                  <a:cubicBezTo>
                    <a:pt x="10054" y="653"/>
                    <a:pt x="10830" y="1447"/>
                    <a:pt x="10795" y="2071"/>
                  </a:cubicBezTo>
                  <a:lnTo>
                    <a:pt x="10795" y="2107"/>
                  </a:lnTo>
                  <a:cubicBezTo>
                    <a:pt x="10808" y="2205"/>
                    <a:pt x="10899" y="2264"/>
                    <a:pt x="10984" y="2264"/>
                  </a:cubicBezTo>
                  <a:cubicBezTo>
                    <a:pt x="11008" y="2264"/>
                    <a:pt x="11032" y="2260"/>
                    <a:pt x="11053" y="2250"/>
                  </a:cubicBezTo>
                  <a:cubicBezTo>
                    <a:pt x="11330" y="2286"/>
                    <a:pt x="11615" y="2393"/>
                    <a:pt x="11892" y="2544"/>
                  </a:cubicBezTo>
                  <a:cubicBezTo>
                    <a:pt x="13248" y="3303"/>
                    <a:pt x="14185" y="5265"/>
                    <a:pt x="12311" y="6006"/>
                  </a:cubicBezTo>
                  <a:cubicBezTo>
                    <a:pt x="12275" y="6023"/>
                    <a:pt x="12258" y="6050"/>
                    <a:pt x="12240" y="6077"/>
                  </a:cubicBezTo>
                  <a:cubicBezTo>
                    <a:pt x="12177" y="6086"/>
                    <a:pt x="12133" y="6130"/>
                    <a:pt x="12124" y="6211"/>
                  </a:cubicBezTo>
                  <a:cubicBezTo>
                    <a:pt x="12124" y="6568"/>
                    <a:pt x="12142" y="6978"/>
                    <a:pt x="12043" y="7317"/>
                  </a:cubicBezTo>
                  <a:cubicBezTo>
                    <a:pt x="11984" y="7671"/>
                    <a:pt x="11518" y="8003"/>
                    <a:pt x="11277" y="8003"/>
                  </a:cubicBezTo>
                  <a:cubicBezTo>
                    <a:pt x="11117" y="8003"/>
                    <a:pt x="11056" y="7858"/>
                    <a:pt x="11276" y="7478"/>
                  </a:cubicBezTo>
                  <a:cubicBezTo>
                    <a:pt x="11348" y="7353"/>
                    <a:pt x="11410" y="7237"/>
                    <a:pt x="11473" y="7112"/>
                  </a:cubicBezTo>
                  <a:cubicBezTo>
                    <a:pt x="11606" y="6862"/>
                    <a:pt x="11740" y="6496"/>
                    <a:pt x="11696" y="6184"/>
                  </a:cubicBezTo>
                  <a:cubicBezTo>
                    <a:pt x="11687" y="6077"/>
                    <a:pt x="11651" y="5988"/>
                    <a:pt x="11588" y="5899"/>
                  </a:cubicBezTo>
                  <a:cubicBezTo>
                    <a:pt x="11406" y="5628"/>
                    <a:pt x="10868" y="5296"/>
                    <a:pt x="10479" y="5296"/>
                  </a:cubicBezTo>
                  <a:cubicBezTo>
                    <a:pt x="10239" y="5296"/>
                    <a:pt x="10055" y="5422"/>
                    <a:pt x="10045" y="5765"/>
                  </a:cubicBezTo>
                  <a:cubicBezTo>
                    <a:pt x="10045" y="5800"/>
                    <a:pt x="10045" y="5836"/>
                    <a:pt x="10045" y="5872"/>
                  </a:cubicBezTo>
                  <a:cubicBezTo>
                    <a:pt x="10081" y="6327"/>
                    <a:pt x="10117" y="6728"/>
                    <a:pt x="10001" y="7174"/>
                  </a:cubicBezTo>
                  <a:cubicBezTo>
                    <a:pt x="9995" y="7421"/>
                    <a:pt x="9851" y="7638"/>
                    <a:pt x="9759" y="7638"/>
                  </a:cubicBezTo>
                  <a:cubicBezTo>
                    <a:pt x="9691" y="7638"/>
                    <a:pt x="9651" y="7520"/>
                    <a:pt x="9715" y="7210"/>
                  </a:cubicBezTo>
                  <a:cubicBezTo>
                    <a:pt x="9742" y="6987"/>
                    <a:pt x="9804" y="6791"/>
                    <a:pt x="9813" y="6550"/>
                  </a:cubicBezTo>
                  <a:cubicBezTo>
                    <a:pt x="9822" y="6095"/>
                    <a:pt x="9465" y="5328"/>
                    <a:pt x="9091" y="5069"/>
                  </a:cubicBezTo>
                  <a:cubicBezTo>
                    <a:pt x="8948" y="4971"/>
                    <a:pt x="8787" y="4890"/>
                    <a:pt x="8627" y="4828"/>
                  </a:cubicBezTo>
                  <a:cubicBezTo>
                    <a:pt x="8441" y="4757"/>
                    <a:pt x="8252" y="4718"/>
                    <a:pt x="8081" y="4718"/>
                  </a:cubicBezTo>
                  <a:cubicBezTo>
                    <a:pt x="7735" y="4718"/>
                    <a:pt x="7461" y="4880"/>
                    <a:pt x="7431" y="5274"/>
                  </a:cubicBezTo>
                  <a:cubicBezTo>
                    <a:pt x="7422" y="5390"/>
                    <a:pt x="7440" y="5542"/>
                    <a:pt x="7485" y="5711"/>
                  </a:cubicBezTo>
                  <a:cubicBezTo>
                    <a:pt x="7565" y="6041"/>
                    <a:pt x="7761" y="6362"/>
                    <a:pt x="7886" y="6675"/>
                  </a:cubicBezTo>
                  <a:cubicBezTo>
                    <a:pt x="7993" y="6924"/>
                    <a:pt x="8029" y="7174"/>
                    <a:pt x="8002" y="7433"/>
                  </a:cubicBezTo>
                  <a:cubicBezTo>
                    <a:pt x="8002" y="7504"/>
                    <a:pt x="7993" y="7567"/>
                    <a:pt x="7984" y="7629"/>
                  </a:cubicBezTo>
                  <a:cubicBezTo>
                    <a:pt x="7974" y="7922"/>
                    <a:pt x="7778" y="8220"/>
                    <a:pt x="7625" y="8220"/>
                  </a:cubicBezTo>
                  <a:cubicBezTo>
                    <a:pt x="7512" y="8220"/>
                    <a:pt x="7423" y="8058"/>
                    <a:pt x="7449" y="7611"/>
                  </a:cubicBezTo>
                  <a:cubicBezTo>
                    <a:pt x="7458" y="7094"/>
                    <a:pt x="7512" y="6532"/>
                    <a:pt x="7253" y="6059"/>
                  </a:cubicBezTo>
                  <a:cubicBezTo>
                    <a:pt x="7226" y="6006"/>
                    <a:pt x="7190" y="5952"/>
                    <a:pt x="7155" y="5899"/>
                  </a:cubicBezTo>
                  <a:cubicBezTo>
                    <a:pt x="7066" y="5783"/>
                    <a:pt x="6941" y="5676"/>
                    <a:pt x="6807" y="5595"/>
                  </a:cubicBezTo>
                  <a:cubicBezTo>
                    <a:pt x="6646" y="5506"/>
                    <a:pt x="6468" y="5435"/>
                    <a:pt x="6298" y="5408"/>
                  </a:cubicBezTo>
                  <a:cubicBezTo>
                    <a:pt x="6233" y="5397"/>
                    <a:pt x="6169" y="5391"/>
                    <a:pt x="6108" y="5391"/>
                  </a:cubicBezTo>
                  <a:cubicBezTo>
                    <a:pt x="5716" y="5391"/>
                    <a:pt x="5436" y="5623"/>
                    <a:pt x="5683" y="6202"/>
                  </a:cubicBezTo>
                  <a:cubicBezTo>
                    <a:pt x="5781" y="6434"/>
                    <a:pt x="5888" y="6630"/>
                    <a:pt x="5977" y="6826"/>
                  </a:cubicBezTo>
                  <a:cubicBezTo>
                    <a:pt x="6057" y="7014"/>
                    <a:pt x="6129" y="7210"/>
                    <a:pt x="6156" y="7451"/>
                  </a:cubicBezTo>
                  <a:cubicBezTo>
                    <a:pt x="6182" y="7692"/>
                    <a:pt x="6182" y="7924"/>
                    <a:pt x="6138" y="8156"/>
                  </a:cubicBezTo>
                  <a:cubicBezTo>
                    <a:pt x="6084" y="8289"/>
                    <a:pt x="6031" y="8432"/>
                    <a:pt x="5986" y="8575"/>
                  </a:cubicBezTo>
                  <a:cubicBezTo>
                    <a:pt x="5908" y="8805"/>
                    <a:pt x="5568" y="9077"/>
                    <a:pt x="5365" y="9077"/>
                  </a:cubicBezTo>
                  <a:cubicBezTo>
                    <a:pt x="5244" y="9077"/>
                    <a:pt x="5171" y="8982"/>
                    <a:pt x="5228" y="8726"/>
                  </a:cubicBezTo>
                  <a:cubicBezTo>
                    <a:pt x="5353" y="8280"/>
                    <a:pt x="5745" y="7495"/>
                    <a:pt x="5558" y="7014"/>
                  </a:cubicBezTo>
                  <a:cubicBezTo>
                    <a:pt x="5455" y="6734"/>
                    <a:pt x="5212" y="6551"/>
                    <a:pt x="4924" y="6551"/>
                  </a:cubicBezTo>
                  <a:cubicBezTo>
                    <a:pt x="4864" y="6551"/>
                    <a:pt x="4801" y="6559"/>
                    <a:pt x="4737" y="6577"/>
                  </a:cubicBezTo>
                  <a:cubicBezTo>
                    <a:pt x="4345" y="6675"/>
                    <a:pt x="4068" y="6942"/>
                    <a:pt x="3667" y="7023"/>
                  </a:cubicBezTo>
                  <a:cubicBezTo>
                    <a:pt x="3608" y="7033"/>
                    <a:pt x="3550" y="7038"/>
                    <a:pt x="3493" y="7038"/>
                  </a:cubicBezTo>
                  <a:cubicBezTo>
                    <a:pt x="2985" y="7038"/>
                    <a:pt x="2580" y="6628"/>
                    <a:pt x="2355" y="6211"/>
                  </a:cubicBezTo>
                  <a:cubicBezTo>
                    <a:pt x="2052" y="5640"/>
                    <a:pt x="2435" y="5149"/>
                    <a:pt x="2712" y="4730"/>
                  </a:cubicBezTo>
                  <a:cubicBezTo>
                    <a:pt x="2748" y="4667"/>
                    <a:pt x="2748" y="4614"/>
                    <a:pt x="2730" y="4560"/>
                  </a:cubicBezTo>
                  <a:cubicBezTo>
                    <a:pt x="2730" y="4551"/>
                    <a:pt x="2721" y="4534"/>
                    <a:pt x="2721" y="4516"/>
                  </a:cubicBezTo>
                  <a:cubicBezTo>
                    <a:pt x="2623" y="4230"/>
                    <a:pt x="2373" y="4150"/>
                    <a:pt x="2096" y="4070"/>
                  </a:cubicBezTo>
                  <a:cubicBezTo>
                    <a:pt x="1909" y="4007"/>
                    <a:pt x="1713" y="3998"/>
                    <a:pt x="1526" y="3989"/>
                  </a:cubicBezTo>
                  <a:lnTo>
                    <a:pt x="1508" y="3989"/>
                  </a:lnTo>
                  <a:cubicBezTo>
                    <a:pt x="1492" y="3991"/>
                    <a:pt x="1477" y="3992"/>
                    <a:pt x="1462" y="3992"/>
                  </a:cubicBezTo>
                  <a:cubicBezTo>
                    <a:pt x="1220" y="3992"/>
                    <a:pt x="1001" y="3800"/>
                    <a:pt x="1169" y="3624"/>
                  </a:cubicBezTo>
                  <a:cubicBezTo>
                    <a:pt x="1231" y="3570"/>
                    <a:pt x="1347" y="3508"/>
                    <a:pt x="1526" y="3463"/>
                  </a:cubicBezTo>
                  <a:cubicBezTo>
                    <a:pt x="1570" y="3454"/>
                    <a:pt x="1615" y="3445"/>
                    <a:pt x="1650" y="3445"/>
                  </a:cubicBezTo>
                  <a:cubicBezTo>
                    <a:pt x="1798" y="3425"/>
                    <a:pt x="1940" y="3415"/>
                    <a:pt x="2085" y="3415"/>
                  </a:cubicBezTo>
                  <a:cubicBezTo>
                    <a:pt x="2133" y="3415"/>
                    <a:pt x="2181" y="3416"/>
                    <a:pt x="2230" y="3418"/>
                  </a:cubicBezTo>
                  <a:cubicBezTo>
                    <a:pt x="2593" y="3424"/>
                    <a:pt x="3305" y="3623"/>
                    <a:pt x="3908" y="3623"/>
                  </a:cubicBezTo>
                  <a:cubicBezTo>
                    <a:pt x="4314" y="3623"/>
                    <a:pt x="4670" y="3533"/>
                    <a:pt x="4835" y="3231"/>
                  </a:cubicBezTo>
                  <a:cubicBezTo>
                    <a:pt x="4951" y="3008"/>
                    <a:pt x="4996" y="2758"/>
                    <a:pt x="4826" y="2535"/>
                  </a:cubicBezTo>
                  <a:cubicBezTo>
                    <a:pt x="4710" y="2375"/>
                    <a:pt x="4532" y="2303"/>
                    <a:pt x="4371" y="2223"/>
                  </a:cubicBezTo>
                  <a:cubicBezTo>
                    <a:pt x="4202" y="2161"/>
                    <a:pt x="4041" y="2098"/>
                    <a:pt x="3863" y="2063"/>
                  </a:cubicBezTo>
                  <a:cubicBezTo>
                    <a:pt x="3478" y="1984"/>
                    <a:pt x="3514" y="1696"/>
                    <a:pt x="3912" y="1696"/>
                  </a:cubicBezTo>
                  <a:cubicBezTo>
                    <a:pt x="4012" y="1696"/>
                    <a:pt x="4136" y="1714"/>
                    <a:pt x="4282" y="1759"/>
                  </a:cubicBezTo>
                  <a:cubicBezTo>
                    <a:pt x="4907" y="1964"/>
                    <a:pt x="5469" y="2187"/>
                    <a:pt x="6102" y="2348"/>
                  </a:cubicBezTo>
                  <a:cubicBezTo>
                    <a:pt x="6342" y="2418"/>
                    <a:pt x="6717" y="2586"/>
                    <a:pt x="7039" y="2586"/>
                  </a:cubicBezTo>
                  <a:cubicBezTo>
                    <a:pt x="7171" y="2586"/>
                    <a:pt x="7294" y="2557"/>
                    <a:pt x="7396" y="2482"/>
                  </a:cubicBezTo>
                  <a:cubicBezTo>
                    <a:pt x="7975" y="2054"/>
                    <a:pt x="7155" y="1518"/>
                    <a:pt x="6789" y="1420"/>
                  </a:cubicBezTo>
                  <a:cubicBezTo>
                    <a:pt x="6628" y="1376"/>
                    <a:pt x="6468" y="1331"/>
                    <a:pt x="6307" y="1277"/>
                  </a:cubicBezTo>
                  <a:cubicBezTo>
                    <a:pt x="5950" y="1188"/>
                    <a:pt x="5674" y="698"/>
                    <a:pt x="6200" y="689"/>
                  </a:cubicBezTo>
                  <a:lnTo>
                    <a:pt x="6200" y="689"/>
                  </a:lnTo>
                  <a:cubicBezTo>
                    <a:pt x="6575" y="724"/>
                    <a:pt x="6941" y="867"/>
                    <a:pt x="7289" y="1001"/>
                  </a:cubicBezTo>
                  <a:cubicBezTo>
                    <a:pt x="7886" y="1233"/>
                    <a:pt x="8413" y="1616"/>
                    <a:pt x="9001" y="1848"/>
                  </a:cubicBezTo>
                  <a:cubicBezTo>
                    <a:pt x="9178" y="1918"/>
                    <a:pt x="9357" y="1967"/>
                    <a:pt x="9506" y="1967"/>
                  </a:cubicBezTo>
                  <a:cubicBezTo>
                    <a:pt x="9755" y="1967"/>
                    <a:pt x="9914" y="1829"/>
                    <a:pt x="9813" y="1420"/>
                  </a:cubicBezTo>
                  <a:cubicBezTo>
                    <a:pt x="9778" y="1269"/>
                    <a:pt x="9706" y="1117"/>
                    <a:pt x="9626" y="983"/>
                  </a:cubicBezTo>
                  <a:cubicBezTo>
                    <a:pt x="9594" y="919"/>
                    <a:pt x="9214" y="415"/>
                    <a:pt x="9412" y="415"/>
                  </a:cubicBezTo>
                  <a:close/>
                  <a:moveTo>
                    <a:pt x="9195" y="0"/>
                  </a:moveTo>
                  <a:cubicBezTo>
                    <a:pt x="8709" y="0"/>
                    <a:pt x="9243" y="966"/>
                    <a:pt x="9367" y="1206"/>
                  </a:cubicBezTo>
                  <a:cubicBezTo>
                    <a:pt x="9491" y="1454"/>
                    <a:pt x="9404" y="1542"/>
                    <a:pt x="9256" y="1542"/>
                  </a:cubicBezTo>
                  <a:cubicBezTo>
                    <a:pt x="9181" y="1542"/>
                    <a:pt x="9089" y="1519"/>
                    <a:pt x="9001" y="1483"/>
                  </a:cubicBezTo>
                  <a:cubicBezTo>
                    <a:pt x="8627" y="1331"/>
                    <a:pt x="8279" y="1099"/>
                    <a:pt x="7922" y="921"/>
                  </a:cubicBezTo>
                  <a:cubicBezTo>
                    <a:pt x="7333" y="617"/>
                    <a:pt x="6700" y="394"/>
                    <a:pt x="6040" y="332"/>
                  </a:cubicBezTo>
                  <a:cubicBezTo>
                    <a:pt x="6006" y="329"/>
                    <a:pt x="5974" y="327"/>
                    <a:pt x="5944" y="327"/>
                  </a:cubicBezTo>
                  <a:cubicBezTo>
                    <a:pt x="5221" y="327"/>
                    <a:pt x="5462" y="1217"/>
                    <a:pt x="5950" y="1474"/>
                  </a:cubicBezTo>
                  <a:cubicBezTo>
                    <a:pt x="6263" y="1643"/>
                    <a:pt x="6548" y="1706"/>
                    <a:pt x="6887" y="1795"/>
                  </a:cubicBezTo>
                  <a:cubicBezTo>
                    <a:pt x="7276" y="1967"/>
                    <a:pt x="7120" y="2208"/>
                    <a:pt x="6906" y="2208"/>
                  </a:cubicBezTo>
                  <a:cubicBezTo>
                    <a:pt x="6865" y="2208"/>
                    <a:pt x="6822" y="2199"/>
                    <a:pt x="6780" y="2178"/>
                  </a:cubicBezTo>
                  <a:cubicBezTo>
                    <a:pt x="6459" y="2107"/>
                    <a:pt x="6147" y="2018"/>
                    <a:pt x="5834" y="1929"/>
                  </a:cubicBezTo>
                  <a:cubicBezTo>
                    <a:pt x="5424" y="1822"/>
                    <a:pt x="5040" y="1732"/>
                    <a:pt x="4657" y="1554"/>
                  </a:cubicBezTo>
                  <a:cubicBezTo>
                    <a:pt x="4441" y="1446"/>
                    <a:pt x="4194" y="1338"/>
                    <a:pt x="3952" y="1338"/>
                  </a:cubicBezTo>
                  <a:cubicBezTo>
                    <a:pt x="3934" y="1338"/>
                    <a:pt x="3916" y="1339"/>
                    <a:pt x="3899" y="1340"/>
                  </a:cubicBezTo>
                  <a:cubicBezTo>
                    <a:pt x="3560" y="1367"/>
                    <a:pt x="3185" y="1483"/>
                    <a:pt x="3131" y="1875"/>
                  </a:cubicBezTo>
                  <a:cubicBezTo>
                    <a:pt x="3069" y="2375"/>
                    <a:pt x="3952" y="2428"/>
                    <a:pt x="4238" y="2535"/>
                  </a:cubicBezTo>
                  <a:cubicBezTo>
                    <a:pt x="4850" y="2841"/>
                    <a:pt x="4343" y="3265"/>
                    <a:pt x="3878" y="3265"/>
                  </a:cubicBezTo>
                  <a:cubicBezTo>
                    <a:pt x="3815" y="3265"/>
                    <a:pt x="3752" y="3257"/>
                    <a:pt x="3693" y="3240"/>
                  </a:cubicBezTo>
                  <a:cubicBezTo>
                    <a:pt x="3533" y="3222"/>
                    <a:pt x="3381" y="3204"/>
                    <a:pt x="3229" y="3178"/>
                  </a:cubicBezTo>
                  <a:cubicBezTo>
                    <a:pt x="2828" y="3115"/>
                    <a:pt x="2435" y="3079"/>
                    <a:pt x="2025" y="3079"/>
                  </a:cubicBezTo>
                  <a:cubicBezTo>
                    <a:pt x="1990" y="3079"/>
                    <a:pt x="1954" y="3078"/>
                    <a:pt x="1916" y="3078"/>
                  </a:cubicBezTo>
                  <a:cubicBezTo>
                    <a:pt x="1561" y="3078"/>
                    <a:pt x="1107" y="3125"/>
                    <a:pt x="856" y="3392"/>
                  </a:cubicBezTo>
                  <a:cubicBezTo>
                    <a:pt x="0" y="4293"/>
                    <a:pt x="1731" y="4239"/>
                    <a:pt x="2257" y="4507"/>
                  </a:cubicBezTo>
                  <a:cubicBezTo>
                    <a:pt x="2320" y="4543"/>
                    <a:pt x="2364" y="4569"/>
                    <a:pt x="2382" y="4614"/>
                  </a:cubicBezTo>
                  <a:cubicBezTo>
                    <a:pt x="2364" y="4641"/>
                    <a:pt x="2355" y="4667"/>
                    <a:pt x="2337" y="4694"/>
                  </a:cubicBezTo>
                  <a:cubicBezTo>
                    <a:pt x="2007" y="5221"/>
                    <a:pt x="1829" y="5684"/>
                    <a:pt x="2043" y="6336"/>
                  </a:cubicBezTo>
                  <a:cubicBezTo>
                    <a:pt x="2225" y="6883"/>
                    <a:pt x="2865" y="7363"/>
                    <a:pt x="3442" y="7363"/>
                  </a:cubicBezTo>
                  <a:cubicBezTo>
                    <a:pt x="3457" y="7363"/>
                    <a:pt x="3473" y="7362"/>
                    <a:pt x="3488" y="7362"/>
                  </a:cubicBezTo>
                  <a:cubicBezTo>
                    <a:pt x="3729" y="7353"/>
                    <a:pt x="3979" y="7335"/>
                    <a:pt x="4202" y="7210"/>
                  </a:cubicBezTo>
                  <a:cubicBezTo>
                    <a:pt x="4264" y="7183"/>
                    <a:pt x="4318" y="7147"/>
                    <a:pt x="4380" y="7112"/>
                  </a:cubicBezTo>
                  <a:cubicBezTo>
                    <a:pt x="4425" y="7076"/>
                    <a:pt x="4461" y="7040"/>
                    <a:pt x="4505" y="7014"/>
                  </a:cubicBezTo>
                  <a:cubicBezTo>
                    <a:pt x="4617" y="6944"/>
                    <a:pt x="4739" y="6903"/>
                    <a:pt x="4850" y="6903"/>
                  </a:cubicBezTo>
                  <a:cubicBezTo>
                    <a:pt x="4951" y="6903"/>
                    <a:pt x="5044" y="6937"/>
                    <a:pt x="5112" y="7014"/>
                  </a:cubicBezTo>
                  <a:cubicBezTo>
                    <a:pt x="5183" y="7103"/>
                    <a:pt x="5219" y="7237"/>
                    <a:pt x="5210" y="7433"/>
                  </a:cubicBezTo>
                  <a:cubicBezTo>
                    <a:pt x="5165" y="7745"/>
                    <a:pt x="5103" y="8048"/>
                    <a:pt x="4996" y="8343"/>
                  </a:cubicBezTo>
                  <a:cubicBezTo>
                    <a:pt x="4853" y="8753"/>
                    <a:pt x="4639" y="9387"/>
                    <a:pt x="5272" y="9467"/>
                  </a:cubicBezTo>
                  <a:cubicBezTo>
                    <a:pt x="5305" y="9472"/>
                    <a:pt x="5338" y="9474"/>
                    <a:pt x="5369" y="9474"/>
                  </a:cubicBezTo>
                  <a:cubicBezTo>
                    <a:pt x="5800" y="9474"/>
                    <a:pt x="6107" y="9040"/>
                    <a:pt x="6298" y="8700"/>
                  </a:cubicBezTo>
                  <a:cubicBezTo>
                    <a:pt x="6664" y="8048"/>
                    <a:pt x="6548" y="7121"/>
                    <a:pt x="6236" y="6469"/>
                  </a:cubicBezTo>
                  <a:cubicBezTo>
                    <a:pt x="6147" y="6291"/>
                    <a:pt x="6022" y="6130"/>
                    <a:pt x="5941" y="5943"/>
                  </a:cubicBezTo>
                  <a:cubicBezTo>
                    <a:pt x="6018" y="5875"/>
                    <a:pt x="5788" y="5719"/>
                    <a:pt x="6117" y="5719"/>
                  </a:cubicBezTo>
                  <a:cubicBezTo>
                    <a:pt x="6134" y="5719"/>
                    <a:pt x="6153" y="5719"/>
                    <a:pt x="6173" y="5720"/>
                  </a:cubicBezTo>
                  <a:cubicBezTo>
                    <a:pt x="6735" y="5872"/>
                    <a:pt x="7048" y="6193"/>
                    <a:pt x="7101" y="6701"/>
                  </a:cubicBezTo>
                  <a:cubicBezTo>
                    <a:pt x="7190" y="7121"/>
                    <a:pt x="7092" y="7576"/>
                    <a:pt x="7128" y="8004"/>
                  </a:cubicBezTo>
                  <a:cubicBezTo>
                    <a:pt x="7148" y="8262"/>
                    <a:pt x="7397" y="8567"/>
                    <a:pt x="7668" y="8567"/>
                  </a:cubicBezTo>
                  <a:cubicBezTo>
                    <a:pt x="7753" y="8567"/>
                    <a:pt x="7839" y="8538"/>
                    <a:pt x="7922" y="8468"/>
                  </a:cubicBezTo>
                  <a:cubicBezTo>
                    <a:pt x="8332" y="8120"/>
                    <a:pt x="8377" y="7558"/>
                    <a:pt x="8332" y="7040"/>
                  </a:cubicBezTo>
                  <a:cubicBezTo>
                    <a:pt x="8306" y="6648"/>
                    <a:pt x="8083" y="6255"/>
                    <a:pt x="7922" y="5899"/>
                  </a:cubicBezTo>
                  <a:cubicBezTo>
                    <a:pt x="7818" y="5682"/>
                    <a:pt x="7538" y="5013"/>
                    <a:pt x="8155" y="5013"/>
                  </a:cubicBezTo>
                  <a:cubicBezTo>
                    <a:pt x="8175" y="5013"/>
                    <a:pt x="8195" y="5014"/>
                    <a:pt x="8216" y="5015"/>
                  </a:cubicBezTo>
                  <a:cubicBezTo>
                    <a:pt x="8698" y="5042"/>
                    <a:pt x="9055" y="5479"/>
                    <a:pt x="9251" y="5872"/>
                  </a:cubicBezTo>
                  <a:cubicBezTo>
                    <a:pt x="9528" y="6425"/>
                    <a:pt x="9421" y="6862"/>
                    <a:pt x="9340" y="7406"/>
                  </a:cubicBezTo>
                  <a:cubicBezTo>
                    <a:pt x="9305" y="7602"/>
                    <a:pt x="9403" y="7772"/>
                    <a:pt x="9519" y="7906"/>
                  </a:cubicBezTo>
                  <a:cubicBezTo>
                    <a:pt x="9598" y="7998"/>
                    <a:pt x="9681" y="8035"/>
                    <a:pt x="9763" y="8035"/>
                  </a:cubicBezTo>
                  <a:cubicBezTo>
                    <a:pt x="9964" y="8035"/>
                    <a:pt x="10152" y="7807"/>
                    <a:pt x="10241" y="7629"/>
                  </a:cubicBezTo>
                  <a:cubicBezTo>
                    <a:pt x="10366" y="7379"/>
                    <a:pt x="10402" y="7005"/>
                    <a:pt x="10438" y="6737"/>
                  </a:cubicBezTo>
                  <a:cubicBezTo>
                    <a:pt x="10464" y="6568"/>
                    <a:pt x="10447" y="6434"/>
                    <a:pt x="10429" y="6264"/>
                  </a:cubicBezTo>
                  <a:cubicBezTo>
                    <a:pt x="10404" y="5986"/>
                    <a:pt x="10448" y="5690"/>
                    <a:pt x="10695" y="5690"/>
                  </a:cubicBezTo>
                  <a:cubicBezTo>
                    <a:pt x="10804" y="5690"/>
                    <a:pt x="10952" y="5748"/>
                    <a:pt x="11151" y="5890"/>
                  </a:cubicBezTo>
                  <a:cubicBezTo>
                    <a:pt x="11963" y="6469"/>
                    <a:pt x="10536" y="7406"/>
                    <a:pt x="10812" y="8102"/>
                  </a:cubicBezTo>
                  <a:cubicBezTo>
                    <a:pt x="10889" y="8298"/>
                    <a:pt x="11045" y="8369"/>
                    <a:pt x="11222" y="8369"/>
                  </a:cubicBezTo>
                  <a:cubicBezTo>
                    <a:pt x="11478" y="8369"/>
                    <a:pt x="11778" y="8220"/>
                    <a:pt x="11936" y="8093"/>
                  </a:cubicBezTo>
                  <a:cubicBezTo>
                    <a:pt x="12418" y="7736"/>
                    <a:pt x="12454" y="7121"/>
                    <a:pt x="12463" y="6568"/>
                  </a:cubicBezTo>
                  <a:cubicBezTo>
                    <a:pt x="12463" y="6478"/>
                    <a:pt x="12463" y="6398"/>
                    <a:pt x="12463" y="6318"/>
                  </a:cubicBezTo>
                  <a:cubicBezTo>
                    <a:pt x="13614" y="5845"/>
                    <a:pt x="13863" y="4935"/>
                    <a:pt x="13587" y="4061"/>
                  </a:cubicBezTo>
                  <a:cubicBezTo>
                    <a:pt x="13275" y="3035"/>
                    <a:pt x="12249" y="2071"/>
                    <a:pt x="11125" y="1920"/>
                  </a:cubicBezTo>
                  <a:cubicBezTo>
                    <a:pt x="11044" y="1099"/>
                    <a:pt x="10215" y="350"/>
                    <a:pt x="9492" y="73"/>
                  </a:cubicBezTo>
                  <a:cubicBezTo>
                    <a:pt x="9366" y="22"/>
                    <a:pt x="9269" y="0"/>
                    <a:pt x="91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2098282" y="4596316"/>
              <a:ext cx="89755" cy="79798"/>
            </a:xfrm>
            <a:custGeom>
              <a:avLst/>
              <a:gdLst/>
              <a:ahLst/>
              <a:cxnLst/>
              <a:rect l="l" t="t" r="r" b="b"/>
              <a:pathLst>
                <a:path w="1902" h="1691" extrusionOk="0">
                  <a:moveTo>
                    <a:pt x="1062" y="330"/>
                  </a:moveTo>
                  <a:cubicBezTo>
                    <a:pt x="1125" y="330"/>
                    <a:pt x="1178" y="357"/>
                    <a:pt x="1214" y="419"/>
                  </a:cubicBezTo>
                  <a:cubicBezTo>
                    <a:pt x="1223" y="446"/>
                    <a:pt x="1241" y="464"/>
                    <a:pt x="1268" y="482"/>
                  </a:cubicBezTo>
                  <a:cubicBezTo>
                    <a:pt x="1268" y="500"/>
                    <a:pt x="1277" y="509"/>
                    <a:pt x="1286" y="526"/>
                  </a:cubicBezTo>
                  <a:cubicBezTo>
                    <a:pt x="1384" y="642"/>
                    <a:pt x="1482" y="714"/>
                    <a:pt x="1464" y="883"/>
                  </a:cubicBezTo>
                  <a:cubicBezTo>
                    <a:pt x="1455" y="1044"/>
                    <a:pt x="1312" y="1178"/>
                    <a:pt x="1187" y="1267"/>
                  </a:cubicBezTo>
                  <a:cubicBezTo>
                    <a:pt x="1102" y="1329"/>
                    <a:pt x="1011" y="1357"/>
                    <a:pt x="922" y="1357"/>
                  </a:cubicBezTo>
                  <a:cubicBezTo>
                    <a:pt x="805" y="1357"/>
                    <a:pt x="694" y="1308"/>
                    <a:pt x="608" y="1222"/>
                  </a:cubicBezTo>
                  <a:cubicBezTo>
                    <a:pt x="563" y="1187"/>
                    <a:pt x="518" y="1133"/>
                    <a:pt x="492" y="1071"/>
                  </a:cubicBezTo>
                  <a:cubicBezTo>
                    <a:pt x="376" y="839"/>
                    <a:pt x="465" y="634"/>
                    <a:pt x="652" y="500"/>
                  </a:cubicBezTo>
                  <a:cubicBezTo>
                    <a:pt x="732" y="437"/>
                    <a:pt x="920" y="330"/>
                    <a:pt x="1062" y="330"/>
                  </a:cubicBezTo>
                  <a:close/>
                  <a:moveTo>
                    <a:pt x="1063" y="1"/>
                  </a:moveTo>
                  <a:cubicBezTo>
                    <a:pt x="888" y="1"/>
                    <a:pt x="700" y="71"/>
                    <a:pt x="545" y="170"/>
                  </a:cubicBezTo>
                  <a:cubicBezTo>
                    <a:pt x="161" y="402"/>
                    <a:pt x="1" y="776"/>
                    <a:pt x="170" y="1196"/>
                  </a:cubicBezTo>
                  <a:cubicBezTo>
                    <a:pt x="302" y="1516"/>
                    <a:pt x="599" y="1691"/>
                    <a:pt x="909" y="1691"/>
                  </a:cubicBezTo>
                  <a:cubicBezTo>
                    <a:pt x="1038" y="1691"/>
                    <a:pt x="1171" y="1660"/>
                    <a:pt x="1294" y="1597"/>
                  </a:cubicBezTo>
                  <a:cubicBezTo>
                    <a:pt x="1526" y="1472"/>
                    <a:pt x="1678" y="1276"/>
                    <a:pt x="1776" y="1044"/>
                  </a:cubicBezTo>
                  <a:cubicBezTo>
                    <a:pt x="1901" y="750"/>
                    <a:pt x="1732" y="535"/>
                    <a:pt x="1562" y="321"/>
                  </a:cubicBezTo>
                  <a:lnTo>
                    <a:pt x="1535" y="295"/>
                  </a:lnTo>
                  <a:lnTo>
                    <a:pt x="1526" y="295"/>
                  </a:lnTo>
                  <a:cubicBezTo>
                    <a:pt x="1425" y="82"/>
                    <a:pt x="1251" y="1"/>
                    <a:pt x="106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002296" y="4573382"/>
              <a:ext cx="81733" cy="69652"/>
            </a:xfrm>
            <a:custGeom>
              <a:avLst/>
              <a:gdLst/>
              <a:ahLst/>
              <a:cxnLst/>
              <a:rect l="l" t="t" r="r" b="b"/>
              <a:pathLst>
                <a:path w="1732" h="1476" extrusionOk="0">
                  <a:moveTo>
                    <a:pt x="1002" y="348"/>
                  </a:moveTo>
                  <a:cubicBezTo>
                    <a:pt x="1038" y="348"/>
                    <a:pt x="1073" y="352"/>
                    <a:pt x="1107" y="361"/>
                  </a:cubicBezTo>
                  <a:cubicBezTo>
                    <a:pt x="1125" y="388"/>
                    <a:pt x="1143" y="406"/>
                    <a:pt x="1178" y="415"/>
                  </a:cubicBezTo>
                  <a:cubicBezTo>
                    <a:pt x="1437" y="522"/>
                    <a:pt x="1303" y="879"/>
                    <a:pt x="1152" y="1012"/>
                  </a:cubicBezTo>
                  <a:cubicBezTo>
                    <a:pt x="1053" y="1093"/>
                    <a:pt x="943" y="1136"/>
                    <a:pt x="836" y="1136"/>
                  </a:cubicBezTo>
                  <a:cubicBezTo>
                    <a:pt x="741" y="1136"/>
                    <a:pt x="647" y="1102"/>
                    <a:pt x="563" y="1030"/>
                  </a:cubicBezTo>
                  <a:cubicBezTo>
                    <a:pt x="224" y="748"/>
                    <a:pt x="653" y="348"/>
                    <a:pt x="1002" y="348"/>
                  </a:cubicBezTo>
                  <a:close/>
                  <a:moveTo>
                    <a:pt x="993" y="0"/>
                  </a:moveTo>
                  <a:cubicBezTo>
                    <a:pt x="724" y="0"/>
                    <a:pt x="457" y="151"/>
                    <a:pt x="277" y="343"/>
                  </a:cubicBezTo>
                  <a:cubicBezTo>
                    <a:pt x="1" y="647"/>
                    <a:pt x="99" y="1084"/>
                    <a:pt x="384" y="1325"/>
                  </a:cubicBezTo>
                  <a:cubicBezTo>
                    <a:pt x="510" y="1430"/>
                    <a:pt x="661" y="1476"/>
                    <a:pt x="813" y="1476"/>
                  </a:cubicBezTo>
                  <a:cubicBezTo>
                    <a:pt x="1060" y="1476"/>
                    <a:pt x="1313" y="1355"/>
                    <a:pt x="1473" y="1173"/>
                  </a:cubicBezTo>
                  <a:cubicBezTo>
                    <a:pt x="1732" y="879"/>
                    <a:pt x="1732" y="334"/>
                    <a:pt x="1366" y="129"/>
                  </a:cubicBezTo>
                  <a:cubicBezTo>
                    <a:pt x="1357" y="111"/>
                    <a:pt x="1330" y="85"/>
                    <a:pt x="1303" y="76"/>
                  </a:cubicBezTo>
                  <a:cubicBezTo>
                    <a:pt x="1203" y="23"/>
                    <a:pt x="1098" y="0"/>
                    <a:pt x="99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1901260" y="4581640"/>
              <a:ext cx="80034" cy="66821"/>
            </a:xfrm>
            <a:custGeom>
              <a:avLst/>
              <a:gdLst/>
              <a:ahLst/>
              <a:cxnLst/>
              <a:rect l="l" t="t" r="r" b="b"/>
              <a:pathLst>
                <a:path w="1696" h="1416" extrusionOk="0">
                  <a:moveTo>
                    <a:pt x="869" y="339"/>
                  </a:moveTo>
                  <a:cubicBezTo>
                    <a:pt x="941" y="339"/>
                    <a:pt x="1009" y="358"/>
                    <a:pt x="1062" y="400"/>
                  </a:cubicBezTo>
                  <a:lnTo>
                    <a:pt x="1089" y="418"/>
                  </a:lnTo>
                  <a:lnTo>
                    <a:pt x="1116" y="436"/>
                  </a:lnTo>
                  <a:cubicBezTo>
                    <a:pt x="1294" y="534"/>
                    <a:pt x="1294" y="748"/>
                    <a:pt x="1214" y="909"/>
                  </a:cubicBezTo>
                  <a:cubicBezTo>
                    <a:pt x="1214" y="918"/>
                    <a:pt x="1214" y="918"/>
                    <a:pt x="1205" y="927"/>
                  </a:cubicBezTo>
                  <a:cubicBezTo>
                    <a:pt x="1152" y="1034"/>
                    <a:pt x="1045" y="1078"/>
                    <a:pt x="938" y="1078"/>
                  </a:cubicBezTo>
                  <a:cubicBezTo>
                    <a:pt x="875" y="1078"/>
                    <a:pt x="804" y="1061"/>
                    <a:pt x="750" y="1034"/>
                  </a:cubicBezTo>
                  <a:cubicBezTo>
                    <a:pt x="590" y="962"/>
                    <a:pt x="429" y="757"/>
                    <a:pt x="491" y="579"/>
                  </a:cubicBezTo>
                  <a:cubicBezTo>
                    <a:pt x="541" y="432"/>
                    <a:pt x="712" y="339"/>
                    <a:pt x="869" y="339"/>
                  </a:cubicBezTo>
                  <a:close/>
                  <a:moveTo>
                    <a:pt x="870" y="0"/>
                  </a:moveTo>
                  <a:cubicBezTo>
                    <a:pt x="611" y="0"/>
                    <a:pt x="348" y="139"/>
                    <a:pt x="215" y="365"/>
                  </a:cubicBezTo>
                  <a:cubicBezTo>
                    <a:pt x="1" y="730"/>
                    <a:pt x="251" y="1150"/>
                    <a:pt x="581" y="1328"/>
                  </a:cubicBezTo>
                  <a:cubicBezTo>
                    <a:pt x="692" y="1387"/>
                    <a:pt x="812" y="1416"/>
                    <a:pt x="929" y="1416"/>
                  </a:cubicBezTo>
                  <a:cubicBezTo>
                    <a:pt x="1166" y="1416"/>
                    <a:pt x="1392" y="1297"/>
                    <a:pt x="1517" y="1069"/>
                  </a:cubicBezTo>
                  <a:cubicBezTo>
                    <a:pt x="1696" y="739"/>
                    <a:pt x="1598" y="347"/>
                    <a:pt x="1277" y="151"/>
                  </a:cubicBezTo>
                  <a:lnTo>
                    <a:pt x="1268" y="133"/>
                  </a:lnTo>
                  <a:cubicBezTo>
                    <a:pt x="1151" y="42"/>
                    <a:pt x="1012" y="0"/>
                    <a:pt x="87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810749" y="4618685"/>
              <a:ext cx="86499" cy="66160"/>
            </a:xfrm>
            <a:custGeom>
              <a:avLst/>
              <a:gdLst/>
              <a:ahLst/>
              <a:cxnLst/>
              <a:rect l="l" t="t" r="r" b="b"/>
              <a:pathLst>
                <a:path w="1833" h="1402" extrusionOk="0">
                  <a:moveTo>
                    <a:pt x="856" y="340"/>
                  </a:moveTo>
                  <a:cubicBezTo>
                    <a:pt x="943" y="340"/>
                    <a:pt x="1022" y="371"/>
                    <a:pt x="1062" y="445"/>
                  </a:cubicBezTo>
                  <a:cubicBezTo>
                    <a:pt x="1089" y="472"/>
                    <a:pt x="1116" y="490"/>
                    <a:pt x="1143" y="507"/>
                  </a:cubicBezTo>
                  <a:lnTo>
                    <a:pt x="1152" y="516"/>
                  </a:lnTo>
                  <a:cubicBezTo>
                    <a:pt x="1386" y="742"/>
                    <a:pt x="1062" y="1061"/>
                    <a:pt x="806" y="1061"/>
                  </a:cubicBezTo>
                  <a:cubicBezTo>
                    <a:pt x="799" y="1061"/>
                    <a:pt x="793" y="1061"/>
                    <a:pt x="786" y="1061"/>
                  </a:cubicBezTo>
                  <a:cubicBezTo>
                    <a:pt x="536" y="1052"/>
                    <a:pt x="411" y="748"/>
                    <a:pt x="491" y="543"/>
                  </a:cubicBezTo>
                  <a:cubicBezTo>
                    <a:pt x="542" y="426"/>
                    <a:pt x="710" y="340"/>
                    <a:pt x="856" y="340"/>
                  </a:cubicBezTo>
                  <a:close/>
                  <a:moveTo>
                    <a:pt x="865" y="0"/>
                  </a:moveTo>
                  <a:cubicBezTo>
                    <a:pt x="650" y="0"/>
                    <a:pt x="424" y="92"/>
                    <a:pt x="295" y="240"/>
                  </a:cubicBezTo>
                  <a:cubicBezTo>
                    <a:pt x="1" y="570"/>
                    <a:pt x="117" y="1132"/>
                    <a:pt x="509" y="1328"/>
                  </a:cubicBezTo>
                  <a:cubicBezTo>
                    <a:pt x="610" y="1379"/>
                    <a:pt x="713" y="1401"/>
                    <a:pt x="813" y="1401"/>
                  </a:cubicBezTo>
                  <a:cubicBezTo>
                    <a:pt x="1368" y="1401"/>
                    <a:pt x="1833" y="708"/>
                    <a:pt x="1357" y="240"/>
                  </a:cubicBezTo>
                  <a:lnTo>
                    <a:pt x="1330" y="231"/>
                  </a:lnTo>
                  <a:cubicBezTo>
                    <a:pt x="1231" y="69"/>
                    <a:pt x="1052" y="0"/>
                    <a:pt x="86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1645;p19"/>
          <p:cNvGrpSpPr/>
          <p:nvPr/>
        </p:nvGrpSpPr>
        <p:grpSpPr>
          <a:xfrm>
            <a:off x="200509" y="213376"/>
            <a:ext cx="914316" cy="1032239"/>
            <a:chOff x="-397" y="4045825"/>
            <a:chExt cx="669387" cy="755721"/>
          </a:xfrm>
        </p:grpSpPr>
        <p:sp>
          <p:nvSpPr>
            <p:cNvPr id="1646" name="Google Shape;1646;p19"/>
            <p:cNvSpPr/>
            <p:nvPr/>
          </p:nvSpPr>
          <p:spPr>
            <a:xfrm>
              <a:off x="393118" y="4348943"/>
              <a:ext cx="19157" cy="37517"/>
            </a:xfrm>
            <a:custGeom>
              <a:avLst/>
              <a:gdLst/>
              <a:ahLst/>
              <a:cxnLst/>
              <a:rect l="l" t="t" r="r" b="b"/>
              <a:pathLst>
                <a:path w="456" h="893" extrusionOk="0">
                  <a:moveTo>
                    <a:pt x="116" y="0"/>
                  </a:moveTo>
                  <a:cubicBezTo>
                    <a:pt x="90" y="241"/>
                    <a:pt x="27" y="482"/>
                    <a:pt x="1" y="723"/>
                  </a:cubicBezTo>
                  <a:cubicBezTo>
                    <a:pt x="72" y="758"/>
                    <a:pt x="134" y="785"/>
                    <a:pt x="197" y="821"/>
                  </a:cubicBezTo>
                  <a:cubicBezTo>
                    <a:pt x="232" y="839"/>
                    <a:pt x="268" y="866"/>
                    <a:pt x="304" y="892"/>
                  </a:cubicBezTo>
                  <a:cubicBezTo>
                    <a:pt x="340" y="607"/>
                    <a:pt x="429" y="330"/>
                    <a:pt x="447" y="45"/>
                  </a:cubicBezTo>
                  <a:lnTo>
                    <a:pt x="455" y="27"/>
                  </a:lnTo>
                  <a:lnTo>
                    <a:pt x="348" y="27"/>
                  </a:lnTo>
                  <a:cubicBezTo>
                    <a:pt x="259" y="27"/>
                    <a:pt x="188" y="9"/>
                    <a:pt x="116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18241" y="4347430"/>
              <a:ext cx="40876" cy="49869"/>
            </a:xfrm>
            <a:custGeom>
              <a:avLst/>
              <a:gdLst/>
              <a:ahLst/>
              <a:cxnLst/>
              <a:rect l="l" t="t" r="r" b="b"/>
              <a:pathLst>
                <a:path w="973" h="1187" extrusionOk="0">
                  <a:moveTo>
                    <a:pt x="179" y="1"/>
                  </a:moveTo>
                  <a:lnTo>
                    <a:pt x="170" y="9"/>
                  </a:lnTo>
                  <a:cubicBezTo>
                    <a:pt x="179" y="27"/>
                    <a:pt x="188" y="63"/>
                    <a:pt x="188" y="90"/>
                  </a:cubicBezTo>
                  <a:cubicBezTo>
                    <a:pt x="170" y="429"/>
                    <a:pt x="45" y="750"/>
                    <a:pt x="36" y="1089"/>
                  </a:cubicBezTo>
                  <a:cubicBezTo>
                    <a:pt x="27" y="1133"/>
                    <a:pt x="18" y="1160"/>
                    <a:pt x="0" y="1187"/>
                  </a:cubicBezTo>
                  <a:cubicBezTo>
                    <a:pt x="304" y="1000"/>
                    <a:pt x="634" y="866"/>
                    <a:pt x="955" y="723"/>
                  </a:cubicBezTo>
                  <a:cubicBezTo>
                    <a:pt x="946" y="643"/>
                    <a:pt x="946" y="571"/>
                    <a:pt x="973" y="500"/>
                  </a:cubicBezTo>
                  <a:cubicBezTo>
                    <a:pt x="946" y="500"/>
                    <a:pt x="928" y="491"/>
                    <a:pt x="910" y="482"/>
                  </a:cubicBezTo>
                  <a:cubicBezTo>
                    <a:pt x="687" y="375"/>
                    <a:pt x="509" y="170"/>
                    <a:pt x="277" y="90"/>
                  </a:cubicBezTo>
                  <a:cubicBezTo>
                    <a:pt x="232" y="72"/>
                    <a:pt x="196" y="36"/>
                    <a:pt x="179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294561" y="4185137"/>
              <a:ext cx="12393" cy="78773"/>
            </a:xfrm>
            <a:custGeom>
              <a:avLst/>
              <a:gdLst/>
              <a:ahLst/>
              <a:cxnLst/>
              <a:rect l="l" t="t" r="r" b="b"/>
              <a:pathLst>
                <a:path w="295" h="1875" extrusionOk="0">
                  <a:moveTo>
                    <a:pt x="89" y="1"/>
                  </a:moveTo>
                  <a:cubicBezTo>
                    <a:pt x="0" y="616"/>
                    <a:pt x="72" y="1223"/>
                    <a:pt x="295" y="1874"/>
                  </a:cubicBezTo>
                  <a:cubicBezTo>
                    <a:pt x="232" y="1250"/>
                    <a:pt x="143" y="634"/>
                    <a:pt x="89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07738" y="4108675"/>
              <a:ext cx="109478" cy="85495"/>
            </a:xfrm>
            <a:custGeom>
              <a:avLst/>
              <a:gdLst/>
              <a:ahLst/>
              <a:cxnLst/>
              <a:rect l="l" t="t" r="r" b="b"/>
              <a:pathLst>
                <a:path w="2606" h="2035" extrusionOk="0">
                  <a:moveTo>
                    <a:pt x="0" y="1"/>
                  </a:moveTo>
                  <a:lnTo>
                    <a:pt x="0" y="1"/>
                  </a:lnTo>
                  <a:cubicBezTo>
                    <a:pt x="643" y="268"/>
                    <a:pt x="1240" y="661"/>
                    <a:pt x="1749" y="1125"/>
                  </a:cubicBezTo>
                  <a:cubicBezTo>
                    <a:pt x="2052" y="1401"/>
                    <a:pt x="2338" y="1714"/>
                    <a:pt x="2605" y="2035"/>
                  </a:cubicBezTo>
                  <a:cubicBezTo>
                    <a:pt x="2177" y="1054"/>
                    <a:pt x="1365" y="536"/>
                    <a:pt x="402" y="144"/>
                  </a:cubicBezTo>
                  <a:cubicBezTo>
                    <a:pt x="277" y="99"/>
                    <a:pt x="143" y="45"/>
                    <a:pt x="0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310273" y="4103088"/>
              <a:ext cx="234668" cy="383448"/>
            </a:xfrm>
            <a:custGeom>
              <a:avLst/>
              <a:gdLst/>
              <a:ahLst/>
              <a:cxnLst/>
              <a:rect l="l" t="t" r="r" b="b"/>
              <a:pathLst>
                <a:path w="5586" h="9127" extrusionOk="0">
                  <a:moveTo>
                    <a:pt x="2506" y="1115"/>
                  </a:moveTo>
                  <a:cubicBezTo>
                    <a:pt x="2547" y="1115"/>
                    <a:pt x="2588" y="1133"/>
                    <a:pt x="2624" y="1178"/>
                  </a:cubicBezTo>
                  <a:cubicBezTo>
                    <a:pt x="2945" y="1588"/>
                    <a:pt x="2891" y="1847"/>
                    <a:pt x="2436" y="2061"/>
                  </a:cubicBezTo>
                  <a:cubicBezTo>
                    <a:pt x="1955" y="2284"/>
                    <a:pt x="2320" y="2614"/>
                    <a:pt x="2481" y="2935"/>
                  </a:cubicBezTo>
                  <a:cubicBezTo>
                    <a:pt x="2490" y="2962"/>
                    <a:pt x="2508" y="2980"/>
                    <a:pt x="2517" y="3006"/>
                  </a:cubicBezTo>
                  <a:cubicBezTo>
                    <a:pt x="2535" y="2989"/>
                    <a:pt x="2552" y="2971"/>
                    <a:pt x="2579" y="2953"/>
                  </a:cubicBezTo>
                  <a:cubicBezTo>
                    <a:pt x="2727" y="2833"/>
                    <a:pt x="2878" y="2768"/>
                    <a:pt x="3027" y="2768"/>
                  </a:cubicBezTo>
                  <a:cubicBezTo>
                    <a:pt x="3165" y="2768"/>
                    <a:pt x="3302" y="2824"/>
                    <a:pt x="3436" y="2944"/>
                  </a:cubicBezTo>
                  <a:cubicBezTo>
                    <a:pt x="3561" y="3062"/>
                    <a:pt x="3442" y="3229"/>
                    <a:pt x="3303" y="3229"/>
                  </a:cubicBezTo>
                  <a:cubicBezTo>
                    <a:pt x="3264" y="3229"/>
                    <a:pt x="3223" y="3216"/>
                    <a:pt x="3186" y="3185"/>
                  </a:cubicBezTo>
                  <a:cubicBezTo>
                    <a:pt x="3124" y="3129"/>
                    <a:pt x="3064" y="3104"/>
                    <a:pt x="3008" y="3104"/>
                  </a:cubicBezTo>
                  <a:cubicBezTo>
                    <a:pt x="2715" y="3104"/>
                    <a:pt x="2498" y="3750"/>
                    <a:pt x="2356" y="3907"/>
                  </a:cubicBezTo>
                  <a:cubicBezTo>
                    <a:pt x="2159" y="4120"/>
                    <a:pt x="1930" y="4190"/>
                    <a:pt x="1663" y="4190"/>
                  </a:cubicBezTo>
                  <a:cubicBezTo>
                    <a:pt x="1616" y="4190"/>
                    <a:pt x="1567" y="4188"/>
                    <a:pt x="1518" y="4184"/>
                  </a:cubicBezTo>
                  <a:cubicBezTo>
                    <a:pt x="1309" y="4167"/>
                    <a:pt x="1312" y="3844"/>
                    <a:pt x="1519" y="3844"/>
                  </a:cubicBezTo>
                  <a:cubicBezTo>
                    <a:pt x="1524" y="3844"/>
                    <a:pt x="1530" y="3845"/>
                    <a:pt x="1535" y="3845"/>
                  </a:cubicBezTo>
                  <a:cubicBezTo>
                    <a:pt x="1572" y="3849"/>
                    <a:pt x="1606" y="3850"/>
                    <a:pt x="1638" y="3850"/>
                  </a:cubicBezTo>
                  <a:cubicBezTo>
                    <a:pt x="1931" y="3850"/>
                    <a:pt x="2064" y="3710"/>
                    <a:pt x="2169" y="3533"/>
                  </a:cubicBezTo>
                  <a:cubicBezTo>
                    <a:pt x="2178" y="3515"/>
                    <a:pt x="2178" y="3488"/>
                    <a:pt x="2196" y="3470"/>
                  </a:cubicBezTo>
                  <a:cubicBezTo>
                    <a:pt x="2329" y="3229"/>
                    <a:pt x="2142" y="2997"/>
                    <a:pt x="1990" y="2757"/>
                  </a:cubicBezTo>
                  <a:cubicBezTo>
                    <a:pt x="1974" y="2765"/>
                    <a:pt x="1955" y="2769"/>
                    <a:pt x="1933" y="2769"/>
                  </a:cubicBezTo>
                  <a:cubicBezTo>
                    <a:pt x="1907" y="2769"/>
                    <a:pt x="1877" y="2762"/>
                    <a:pt x="1848" y="2748"/>
                  </a:cubicBezTo>
                  <a:cubicBezTo>
                    <a:pt x="1419" y="2543"/>
                    <a:pt x="688" y="2052"/>
                    <a:pt x="1071" y="1508"/>
                  </a:cubicBezTo>
                  <a:cubicBezTo>
                    <a:pt x="1108" y="1455"/>
                    <a:pt x="1158" y="1434"/>
                    <a:pt x="1208" y="1434"/>
                  </a:cubicBezTo>
                  <a:cubicBezTo>
                    <a:pt x="1328" y="1434"/>
                    <a:pt x="1445" y="1560"/>
                    <a:pt x="1357" y="1686"/>
                  </a:cubicBezTo>
                  <a:cubicBezTo>
                    <a:pt x="1179" y="1945"/>
                    <a:pt x="1553" y="2204"/>
                    <a:pt x="1830" y="2364"/>
                  </a:cubicBezTo>
                  <a:cubicBezTo>
                    <a:pt x="1821" y="2275"/>
                    <a:pt x="1839" y="2186"/>
                    <a:pt x="1883" y="2096"/>
                  </a:cubicBezTo>
                  <a:cubicBezTo>
                    <a:pt x="1955" y="1954"/>
                    <a:pt x="2071" y="1856"/>
                    <a:pt x="2213" y="1784"/>
                  </a:cubicBezTo>
                  <a:cubicBezTo>
                    <a:pt x="2454" y="1677"/>
                    <a:pt x="2579" y="1677"/>
                    <a:pt x="2374" y="1410"/>
                  </a:cubicBezTo>
                  <a:cubicBezTo>
                    <a:pt x="2273" y="1282"/>
                    <a:pt x="2384" y="1115"/>
                    <a:pt x="2506" y="1115"/>
                  </a:cubicBezTo>
                  <a:close/>
                  <a:moveTo>
                    <a:pt x="4033" y="4445"/>
                  </a:moveTo>
                  <a:cubicBezTo>
                    <a:pt x="4168" y="4445"/>
                    <a:pt x="4299" y="4491"/>
                    <a:pt x="4408" y="4603"/>
                  </a:cubicBezTo>
                  <a:cubicBezTo>
                    <a:pt x="4640" y="4853"/>
                    <a:pt x="4613" y="5326"/>
                    <a:pt x="4435" y="5593"/>
                  </a:cubicBezTo>
                  <a:cubicBezTo>
                    <a:pt x="4283" y="5817"/>
                    <a:pt x="3935" y="6102"/>
                    <a:pt x="3882" y="6370"/>
                  </a:cubicBezTo>
                  <a:cubicBezTo>
                    <a:pt x="3810" y="6726"/>
                    <a:pt x="4167" y="7012"/>
                    <a:pt x="4221" y="7342"/>
                  </a:cubicBezTo>
                  <a:cubicBezTo>
                    <a:pt x="4302" y="7885"/>
                    <a:pt x="3842" y="8275"/>
                    <a:pt x="3384" y="8275"/>
                  </a:cubicBezTo>
                  <a:cubicBezTo>
                    <a:pt x="3142" y="8275"/>
                    <a:pt x="2900" y="8166"/>
                    <a:pt x="2740" y="7913"/>
                  </a:cubicBezTo>
                  <a:cubicBezTo>
                    <a:pt x="2561" y="7627"/>
                    <a:pt x="2419" y="7217"/>
                    <a:pt x="2124" y="7039"/>
                  </a:cubicBezTo>
                  <a:cubicBezTo>
                    <a:pt x="1839" y="6878"/>
                    <a:pt x="1535" y="6780"/>
                    <a:pt x="1250" y="6628"/>
                  </a:cubicBezTo>
                  <a:cubicBezTo>
                    <a:pt x="911" y="6450"/>
                    <a:pt x="1080" y="5843"/>
                    <a:pt x="1161" y="5504"/>
                  </a:cubicBezTo>
                  <a:cubicBezTo>
                    <a:pt x="1072" y="5408"/>
                    <a:pt x="1136" y="5211"/>
                    <a:pt x="1279" y="5211"/>
                  </a:cubicBezTo>
                  <a:cubicBezTo>
                    <a:pt x="1295" y="5211"/>
                    <a:pt x="1312" y="5213"/>
                    <a:pt x="1330" y="5219"/>
                  </a:cubicBezTo>
                  <a:cubicBezTo>
                    <a:pt x="1681" y="5321"/>
                    <a:pt x="1973" y="5550"/>
                    <a:pt x="2332" y="5550"/>
                  </a:cubicBezTo>
                  <a:cubicBezTo>
                    <a:pt x="2411" y="5550"/>
                    <a:pt x="2493" y="5539"/>
                    <a:pt x="2579" y="5513"/>
                  </a:cubicBezTo>
                  <a:cubicBezTo>
                    <a:pt x="3079" y="5362"/>
                    <a:pt x="3141" y="5058"/>
                    <a:pt x="3444" y="4728"/>
                  </a:cubicBezTo>
                  <a:cubicBezTo>
                    <a:pt x="3588" y="4568"/>
                    <a:pt x="3814" y="4445"/>
                    <a:pt x="4033" y="4445"/>
                  </a:cubicBezTo>
                  <a:close/>
                  <a:moveTo>
                    <a:pt x="884" y="0"/>
                  </a:moveTo>
                  <a:cubicBezTo>
                    <a:pt x="634" y="62"/>
                    <a:pt x="411" y="205"/>
                    <a:pt x="242" y="464"/>
                  </a:cubicBezTo>
                  <a:cubicBezTo>
                    <a:pt x="224" y="500"/>
                    <a:pt x="206" y="535"/>
                    <a:pt x="197" y="571"/>
                  </a:cubicBezTo>
                  <a:cubicBezTo>
                    <a:pt x="117" y="678"/>
                    <a:pt x="54" y="794"/>
                    <a:pt x="10" y="910"/>
                  </a:cubicBezTo>
                  <a:cubicBezTo>
                    <a:pt x="1" y="1579"/>
                    <a:pt x="117" y="2400"/>
                    <a:pt x="144" y="2560"/>
                  </a:cubicBezTo>
                  <a:cubicBezTo>
                    <a:pt x="197" y="2953"/>
                    <a:pt x="278" y="3354"/>
                    <a:pt x="322" y="3756"/>
                  </a:cubicBezTo>
                  <a:cubicBezTo>
                    <a:pt x="376" y="4130"/>
                    <a:pt x="349" y="4514"/>
                    <a:pt x="340" y="4898"/>
                  </a:cubicBezTo>
                  <a:cubicBezTo>
                    <a:pt x="509" y="5353"/>
                    <a:pt x="661" y="5808"/>
                    <a:pt x="732" y="6307"/>
                  </a:cubicBezTo>
                  <a:cubicBezTo>
                    <a:pt x="831" y="6949"/>
                    <a:pt x="938" y="7529"/>
                    <a:pt x="1223" y="8118"/>
                  </a:cubicBezTo>
                  <a:cubicBezTo>
                    <a:pt x="1544" y="8787"/>
                    <a:pt x="2097" y="9126"/>
                    <a:pt x="2704" y="9126"/>
                  </a:cubicBezTo>
                  <a:cubicBezTo>
                    <a:pt x="2698" y="9025"/>
                    <a:pt x="2793" y="8944"/>
                    <a:pt x="2885" y="8944"/>
                  </a:cubicBezTo>
                  <a:cubicBezTo>
                    <a:pt x="2939" y="8944"/>
                    <a:pt x="2992" y="8971"/>
                    <a:pt x="3025" y="9037"/>
                  </a:cubicBezTo>
                  <a:cubicBezTo>
                    <a:pt x="3034" y="9055"/>
                    <a:pt x="3043" y="9073"/>
                    <a:pt x="3052" y="9091"/>
                  </a:cubicBezTo>
                  <a:cubicBezTo>
                    <a:pt x="3257" y="9046"/>
                    <a:pt x="3471" y="8966"/>
                    <a:pt x="3676" y="8841"/>
                  </a:cubicBezTo>
                  <a:cubicBezTo>
                    <a:pt x="3917" y="8707"/>
                    <a:pt x="4131" y="8528"/>
                    <a:pt x="4319" y="8323"/>
                  </a:cubicBezTo>
                  <a:cubicBezTo>
                    <a:pt x="4319" y="8243"/>
                    <a:pt x="4363" y="8172"/>
                    <a:pt x="4453" y="8172"/>
                  </a:cubicBezTo>
                  <a:cubicBezTo>
                    <a:pt x="5452" y="6932"/>
                    <a:pt x="5586" y="4853"/>
                    <a:pt x="5255" y="3256"/>
                  </a:cubicBezTo>
                  <a:cubicBezTo>
                    <a:pt x="4899" y="2766"/>
                    <a:pt x="4595" y="2239"/>
                    <a:pt x="4167" y="1820"/>
                  </a:cubicBezTo>
                  <a:cubicBezTo>
                    <a:pt x="3668" y="1320"/>
                    <a:pt x="3052" y="821"/>
                    <a:pt x="2401" y="526"/>
                  </a:cubicBezTo>
                  <a:cubicBezTo>
                    <a:pt x="2294" y="482"/>
                    <a:pt x="1357" y="80"/>
                    <a:pt x="88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366147" y="4339574"/>
              <a:ext cx="18778" cy="34492"/>
            </a:xfrm>
            <a:custGeom>
              <a:avLst/>
              <a:gdLst/>
              <a:ahLst/>
              <a:cxnLst/>
              <a:rect l="l" t="t" r="r" b="b"/>
              <a:pathLst>
                <a:path w="447" h="821" extrusionOk="0">
                  <a:moveTo>
                    <a:pt x="152" y="0"/>
                  </a:moveTo>
                  <a:lnTo>
                    <a:pt x="152" y="0"/>
                  </a:lnTo>
                  <a:cubicBezTo>
                    <a:pt x="80" y="303"/>
                    <a:pt x="0" y="660"/>
                    <a:pt x="321" y="821"/>
                  </a:cubicBezTo>
                  <a:cubicBezTo>
                    <a:pt x="348" y="616"/>
                    <a:pt x="402" y="419"/>
                    <a:pt x="419" y="205"/>
                  </a:cubicBezTo>
                  <a:cubicBezTo>
                    <a:pt x="419" y="179"/>
                    <a:pt x="437" y="152"/>
                    <a:pt x="446" y="125"/>
                  </a:cubicBezTo>
                  <a:cubicBezTo>
                    <a:pt x="348" y="89"/>
                    <a:pt x="250" y="45"/>
                    <a:pt x="152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441095" y="4325332"/>
              <a:ext cx="35624" cy="31509"/>
            </a:xfrm>
            <a:custGeom>
              <a:avLst/>
              <a:gdLst/>
              <a:ahLst/>
              <a:cxnLst/>
              <a:rect l="l" t="t" r="r" b="b"/>
              <a:pathLst>
                <a:path w="848" h="750" extrusionOk="0">
                  <a:moveTo>
                    <a:pt x="375" y="0"/>
                  </a:moveTo>
                  <a:cubicBezTo>
                    <a:pt x="286" y="107"/>
                    <a:pt x="206" y="214"/>
                    <a:pt x="90" y="303"/>
                  </a:cubicBezTo>
                  <a:cubicBezTo>
                    <a:pt x="63" y="330"/>
                    <a:pt x="27" y="348"/>
                    <a:pt x="0" y="366"/>
                  </a:cubicBezTo>
                  <a:cubicBezTo>
                    <a:pt x="188" y="473"/>
                    <a:pt x="348" y="625"/>
                    <a:pt x="545" y="714"/>
                  </a:cubicBezTo>
                  <a:cubicBezTo>
                    <a:pt x="554" y="723"/>
                    <a:pt x="562" y="732"/>
                    <a:pt x="580" y="750"/>
                  </a:cubicBezTo>
                  <a:cubicBezTo>
                    <a:pt x="661" y="634"/>
                    <a:pt x="759" y="527"/>
                    <a:pt x="848" y="411"/>
                  </a:cubicBezTo>
                  <a:cubicBezTo>
                    <a:pt x="661" y="321"/>
                    <a:pt x="545" y="125"/>
                    <a:pt x="375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438448" y="4415658"/>
              <a:ext cx="34154" cy="22015"/>
            </a:xfrm>
            <a:custGeom>
              <a:avLst/>
              <a:gdLst/>
              <a:ahLst/>
              <a:cxnLst/>
              <a:rect l="l" t="t" r="r" b="b"/>
              <a:pathLst>
                <a:path w="813" h="524" extrusionOk="0">
                  <a:moveTo>
                    <a:pt x="804" y="0"/>
                  </a:moveTo>
                  <a:lnTo>
                    <a:pt x="804" y="0"/>
                  </a:lnTo>
                  <a:cubicBezTo>
                    <a:pt x="536" y="107"/>
                    <a:pt x="286" y="277"/>
                    <a:pt x="1" y="339"/>
                  </a:cubicBezTo>
                  <a:cubicBezTo>
                    <a:pt x="80" y="440"/>
                    <a:pt x="177" y="524"/>
                    <a:pt x="296" y="524"/>
                  </a:cubicBezTo>
                  <a:cubicBezTo>
                    <a:pt x="324" y="524"/>
                    <a:pt x="354" y="519"/>
                    <a:pt x="385" y="509"/>
                  </a:cubicBezTo>
                  <a:cubicBezTo>
                    <a:pt x="679" y="411"/>
                    <a:pt x="813" y="223"/>
                    <a:pt x="80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466595" y="4309913"/>
              <a:ext cx="24240" cy="20334"/>
            </a:xfrm>
            <a:custGeom>
              <a:avLst/>
              <a:gdLst/>
              <a:ahLst/>
              <a:cxnLst/>
              <a:rect l="l" t="t" r="r" b="b"/>
              <a:pathLst>
                <a:path w="577" h="484" extrusionOk="0">
                  <a:moveTo>
                    <a:pt x="297" y="0"/>
                  </a:moveTo>
                  <a:cubicBezTo>
                    <a:pt x="208" y="0"/>
                    <a:pt x="102" y="40"/>
                    <a:pt x="0" y="117"/>
                  </a:cubicBezTo>
                  <a:cubicBezTo>
                    <a:pt x="71" y="180"/>
                    <a:pt x="134" y="251"/>
                    <a:pt x="205" y="314"/>
                  </a:cubicBezTo>
                  <a:cubicBezTo>
                    <a:pt x="268" y="385"/>
                    <a:pt x="339" y="456"/>
                    <a:pt x="428" y="483"/>
                  </a:cubicBezTo>
                  <a:cubicBezTo>
                    <a:pt x="577" y="157"/>
                    <a:pt x="472" y="0"/>
                    <a:pt x="29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26475" y="4391291"/>
              <a:ext cx="42010" cy="25123"/>
            </a:xfrm>
            <a:custGeom>
              <a:avLst/>
              <a:gdLst/>
              <a:ahLst/>
              <a:cxnLst/>
              <a:rect l="l" t="t" r="r" b="b"/>
              <a:pathLst>
                <a:path w="1000" h="598" extrusionOk="0">
                  <a:moveTo>
                    <a:pt x="866" y="0"/>
                  </a:moveTo>
                  <a:cubicBezTo>
                    <a:pt x="571" y="134"/>
                    <a:pt x="277" y="259"/>
                    <a:pt x="0" y="420"/>
                  </a:cubicBezTo>
                  <a:cubicBezTo>
                    <a:pt x="27" y="464"/>
                    <a:pt x="54" y="500"/>
                    <a:pt x="72" y="544"/>
                  </a:cubicBezTo>
                  <a:cubicBezTo>
                    <a:pt x="81" y="562"/>
                    <a:pt x="90" y="580"/>
                    <a:pt x="108" y="598"/>
                  </a:cubicBezTo>
                  <a:cubicBezTo>
                    <a:pt x="411" y="598"/>
                    <a:pt x="670" y="384"/>
                    <a:pt x="946" y="268"/>
                  </a:cubicBezTo>
                  <a:cubicBezTo>
                    <a:pt x="964" y="259"/>
                    <a:pt x="982" y="259"/>
                    <a:pt x="1000" y="259"/>
                  </a:cubicBezTo>
                  <a:lnTo>
                    <a:pt x="982" y="232"/>
                  </a:lnTo>
                  <a:cubicBezTo>
                    <a:pt x="946" y="161"/>
                    <a:pt x="902" y="81"/>
                    <a:pt x="866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238350" y="4441118"/>
              <a:ext cx="22517" cy="19914"/>
            </a:xfrm>
            <a:custGeom>
              <a:avLst/>
              <a:gdLst/>
              <a:ahLst/>
              <a:cxnLst/>
              <a:rect l="l" t="t" r="r" b="b"/>
              <a:pathLst>
                <a:path w="536" h="474" extrusionOk="0">
                  <a:moveTo>
                    <a:pt x="27" y="1"/>
                  </a:moveTo>
                  <a:cubicBezTo>
                    <a:pt x="27" y="72"/>
                    <a:pt x="18" y="135"/>
                    <a:pt x="0" y="197"/>
                  </a:cubicBezTo>
                  <a:cubicBezTo>
                    <a:pt x="170" y="304"/>
                    <a:pt x="366" y="367"/>
                    <a:pt x="535" y="474"/>
                  </a:cubicBezTo>
                  <a:cubicBezTo>
                    <a:pt x="509" y="331"/>
                    <a:pt x="491" y="179"/>
                    <a:pt x="482" y="28"/>
                  </a:cubicBezTo>
                  <a:cubicBezTo>
                    <a:pt x="461" y="38"/>
                    <a:pt x="437" y="42"/>
                    <a:pt x="412" y="42"/>
                  </a:cubicBezTo>
                  <a:cubicBezTo>
                    <a:pt x="394" y="42"/>
                    <a:pt x="375" y="40"/>
                    <a:pt x="357" y="36"/>
                  </a:cubicBezTo>
                  <a:cubicBezTo>
                    <a:pt x="259" y="19"/>
                    <a:pt x="152" y="10"/>
                    <a:pt x="45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92909" y="4393140"/>
              <a:ext cx="219292" cy="377986"/>
            </a:xfrm>
            <a:custGeom>
              <a:avLst/>
              <a:gdLst/>
              <a:ahLst/>
              <a:cxnLst/>
              <a:rect l="l" t="t" r="r" b="b"/>
              <a:pathLst>
                <a:path w="5220" h="8997" extrusionOk="0">
                  <a:moveTo>
                    <a:pt x="4301" y="1"/>
                  </a:moveTo>
                  <a:cubicBezTo>
                    <a:pt x="4301" y="72"/>
                    <a:pt x="4292" y="153"/>
                    <a:pt x="4292" y="251"/>
                  </a:cubicBezTo>
                  <a:cubicBezTo>
                    <a:pt x="4220" y="1170"/>
                    <a:pt x="4524" y="1972"/>
                    <a:pt x="4577" y="2873"/>
                  </a:cubicBezTo>
                  <a:cubicBezTo>
                    <a:pt x="4586" y="2980"/>
                    <a:pt x="4586" y="3096"/>
                    <a:pt x="4586" y="3204"/>
                  </a:cubicBezTo>
                  <a:lnTo>
                    <a:pt x="4586" y="3212"/>
                  </a:lnTo>
                  <a:cubicBezTo>
                    <a:pt x="4675" y="3284"/>
                    <a:pt x="4649" y="3382"/>
                    <a:pt x="4577" y="3444"/>
                  </a:cubicBezTo>
                  <a:cubicBezTo>
                    <a:pt x="4542" y="4024"/>
                    <a:pt x="4408" y="4649"/>
                    <a:pt x="4131" y="5104"/>
                  </a:cubicBezTo>
                  <a:cubicBezTo>
                    <a:pt x="4046" y="5245"/>
                    <a:pt x="3937" y="5303"/>
                    <a:pt x="3828" y="5303"/>
                  </a:cubicBezTo>
                  <a:cubicBezTo>
                    <a:pt x="3608" y="5303"/>
                    <a:pt x="3388" y="5066"/>
                    <a:pt x="3364" y="4809"/>
                  </a:cubicBezTo>
                  <a:cubicBezTo>
                    <a:pt x="3319" y="4354"/>
                    <a:pt x="3426" y="3899"/>
                    <a:pt x="3391" y="3444"/>
                  </a:cubicBezTo>
                  <a:cubicBezTo>
                    <a:pt x="3375" y="3251"/>
                    <a:pt x="3322" y="3178"/>
                    <a:pt x="3249" y="3178"/>
                  </a:cubicBezTo>
                  <a:cubicBezTo>
                    <a:pt x="3034" y="3178"/>
                    <a:pt x="2645" y="3813"/>
                    <a:pt x="2499" y="3953"/>
                  </a:cubicBezTo>
                  <a:cubicBezTo>
                    <a:pt x="2324" y="4118"/>
                    <a:pt x="2132" y="4197"/>
                    <a:pt x="1964" y="4197"/>
                  </a:cubicBezTo>
                  <a:cubicBezTo>
                    <a:pt x="1660" y="4197"/>
                    <a:pt x="1434" y="3939"/>
                    <a:pt x="1526" y="3462"/>
                  </a:cubicBezTo>
                  <a:cubicBezTo>
                    <a:pt x="1598" y="3061"/>
                    <a:pt x="1776" y="2722"/>
                    <a:pt x="2035" y="2427"/>
                  </a:cubicBezTo>
                  <a:cubicBezTo>
                    <a:pt x="2053" y="2383"/>
                    <a:pt x="2079" y="2347"/>
                    <a:pt x="2124" y="2329"/>
                  </a:cubicBezTo>
                  <a:cubicBezTo>
                    <a:pt x="2186" y="2267"/>
                    <a:pt x="2240" y="2213"/>
                    <a:pt x="2302" y="2160"/>
                  </a:cubicBezTo>
                  <a:cubicBezTo>
                    <a:pt x="2499" y="1990"/>
                    <a:pt x="2740" y="1839"/>
                    <a:pt x="2900" y="1642"/>
                  </a:cubicBezTo>
                  <a:cubicBezTo>
                    <a:pt x="3322" y="1080"/>
                    <a:pt x="3253" y="371"/>
                    <a:pt x="2564" y="371"/>
                  </a:cubicBezTo>
                  <a:cubicBezTo>
                    <a:pt x="2511" y="371"/>
                    <a:pt x="2453" y="375"/>
                    <a:pt x="2392" y="384"/>
                  </a:cubicBezTo>
                  <a:cubicBezTo>
                    <a:pt x="2338" y="456"/>
                    <a:pt x="2293" y="527"/>
                    <a:pt x="2249" y="608"/>
                  </a:cubicBezTo>
                  <a:cubicBezTo>
                    <a:pt x="2240" y="625"/>
                    <a:pt x="2231" y="652"/>
                    <a:pt x="2213" y="670"/>
                  </a:cubicBezTo>
                  <a:cubicBezTo>
                    <a:pt x="1865" y="1018"/>
                    <a:pt x="1598" y="1455"/>
                    <a:pt x="1366" y="1928"/>
                  </a:cubicBezTo>
                  <a:cubicBezTo>
                    <a:pt x="1455" y="1990"/>
                    <a:pt x="1491" y="2151"/>
                    <a:pt x="1366" y="2222"/>
                  </a:cubicBezTo>
                  <a:cubicBezTo>
                    <a:pt x="1285" y="2267"/>
                    <a:pt x="1223" y="2302"/>
                    <a:pt x="1160" y="2347"/>
                  </a:cubicBezTo>
                  <a:cubicBezTo>
                    <a:pt x="759" y="3230"/>
                    <a:pt x="456" y="4176"/>
                    <a:pt x="268" y="5130"/>
                  </a:cubicBezTo>
                  <a:cubicBezTo>
                    <a:pt x="643" y="5585"/>
                    <a:pt x="500" y="6272"/>
                    <a:pt x="813" y="6763"/>
                  </a:cubicBezTo>
                  <a:cubicBezTo>
                    <a:pt x="1046" y="7124"/>
                    <a:pt x="1228" y="7225"/>
                    <a:pt x="1406" y="7225"/>
                  </a:cubicBezTo>
                  <a:cubicBezTo>
                    <a:pt x="1629" y="7225"/>
                    <a:pt x="1844" y="7066"/>
                    <a:pt x="2142" y="7066"/>
                  </a:cubicBezTo>
                  <a:cubicBezTo>
                    <a:pt x="2151" y="7066"/>
                    <a:pt x="2160" y="7066"/>
                    <a:pt x="2169" y="7066"/>
                  </a:cubicBezTo>
                  <a:cubicBezTo>
                    <a:pt x="2374" y="7076"/>
                    <a:pt x="2444" y="7179"/>
                    <a:pt x="2552" y="7179"/>
                  </a:cubicBezTo>
                  <a:cubicBezTo>
                    <a:pt x="2636" y="7179"/>
                    <a:pt x="2742" y="7116"/>
                    <a:pt x="2954" y="6897"/>
                  </a:cubicBezTo>
                  <a:cubicBezTo>
                    <a:pt x="2987" y="6863"/>
                    <a:pt x="3025" y="6849"/>
                    <a:pt x="3062" y="6849"/>
                  </a:cubicBezTo>
                  <a:cubicBezTo>
                    <a:pt x="3190" y="6849"/>
                    <a:pt x="3303" y="7022"/>
                    <a:pt x="3186" y="7147"/>
                  </a:cubicBezTo>
                  <a:cubicBezTo>
                    <a:pt x="3043" y="7298"/>
                    <a:pt x="2802" y="7530"/>
                    <a:pt x="2561" y="7539"/>
                  </a:cubicBezTo>
                  <a:cubicBezTo>
                    <a:pt x="2481" y="7780"/>
                    <a:pt x="2338" y="8003"/>
                    <a:pt x="2293" y="8262"/>
                  </a:cubicBezTo>
                  <a:cubicBezTo>
                    <a:pt x="2276" y="8345"/>
                    <a:pt x="2216" y="8381"/>
                    <a:pt x="2152" y="8381"/>
                  </a:cubicBezTo>
                  <a:cubicBezTo>
                    <a:pt x="2052" y="8381"/>
                    <a:pt x="1942" y="8294"/>
                    <a:pt x="1963" y="8164"/>
                  </a:cubicBezTo>
                  <a:cubicBezTo>
                    <a:pt x="2017" y="7905"/>
                    <a:pt x="2151" y="7691"/>
                    <a:pt x="2231" y="7450"/>
                  </a:cubicBezTo>
                  <a:cubicBezTo>
                    <a:pt x="2188" y="7441"/>
                    <a:pt x="2144" y="7438"/>
                    <a:pt x="2101" y="7438"/>
                  </a:cubicBezTo>
                  <a:cubicBezTo>
                    <a:pt x="1856" y="7438"/>
                    <a:pt x="1610" y="7556"/>
                    <a:pt x="1367" y="7556"/>
                  </a:cubicBezTo>
                  <a:cubicBezTo>
                    <a:pt x="1256" y="7556"/>
                    <a:pt x="1146" y="7531"/>
                    <a:pt x="1036" y="7459"/>
                  </a:cubicBezTo>
                  <a:cubicBezTo>
                    <a:pt x="438" y="7057"/>
                    <a:pt x="367" y="6406"/>
                    <a:pt x="152" y="5808"/>
                  </a:cubicBezTo>
                  <a:cubicBezTo>
                    <a:pt x="152" y="5871"/>
                    <a:pt x="135" y="5924"/>
                    <a:pt x="135" y="5978"/>
                  </a:cubicBezTo>
                  <a:cubicBezTo>
                    <a:pt x="1" y="7031"/>
                    <a:pt x="259" y="7914"/>
                    <a:pt x="1107" y="8565"/>
                  </a:cubicBezTo>
                  <a:cubicBezTo>
                    <a:pt x="1500" y="8863"/>
                    <a:pt x="1986" y="8997"/>
                    <a:pt x="2478" y="8997"/>
                  </a:cubicBezTo>
                  <a:cubicBezTo>
                    <a:pt x="2634" y="8997"/>
                    <a:pt x="2790" y="8983"/>
                    <a:pt x="2945" y="8958"/>
                  </a:cubicBezTo>
                  <a:cubicBezTo>
                    <a:pt x="3596" y="8645"/>
                    <a:pt x="4176" y="8181"/>
                    <a:pt x="4542" y="7744"/>
                  </a:cubicBezTo>
                  <a:cubicBezTo>
                    <a:pt x="4872" y="7352"/>
                    <a:pt x="5220" y="6959"/>
                    <a:pt x="5202" y="6415"/>
                  </a:cubicBezTo>
                  <a:cubicBezTo>
                    <a:pt x="5184" y="5942"/>
                    <a:pt x="5077" y="5461"/>
                    <a:pt x="5014" y="4988"/>
                  </a:cubicBezTo>
                  <a:cubicBezTo>
                    <a:pt x="4907" y="4265"/>
                    <a:pt x="4800" y="3543"/>
                    <a:pt x="4747" y="2811"/>
                  </a:cubicBezTo>
                  <a:cubicBezTo>
                    <a:pt x="4702" y="2195"/>
                    <a:pt x="4684" y="1589"/>
                    <a:pt x="4595" y="982"/>
                  </a:cubicBezTo>
                  <a:cubicBezTo>
                    <a:pt x="4559" y="715"/>
                    <a:pt x="4479" y="429"/>
                    <a:pt x="4479" y="153"/>
                  </a:cubicBezTo>
                  <a:cubicBezTo>
                    <a:pt x="4426" y="99"/>
                    <a:pt x="4363" y="45"/>
                    <a:pt x="4301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206464" y="4388266"/>
              <a:ext cx="10545" cy="9033"/>
            </a:xfrm>
            <a:custGeom>
              <a:avLst/>
              <a:gdLst/>
              <a:ahLst/>
              <a:cxnLst/>
              <a:rect l="l" t="t" r="r" b="b"/>
              <a:pathLst>
                <a:path w="251" h="215" extrusionOk="0">
                  <a:moveTo>
                    <a:pt x="233" y="1"/>
                  </a:moveTo>
                  <a:cubicBezTo>
                    <a:pt x="152" y="46"/>
                    <a:pt x="72" y="99"/>
                    <a:pt x="1" y="161"/>
                  </a:cubicBezTo>
                  <a:cubicBezTo>
                    <a:pt x="54" y="170"/>
                    <a:pt x="117" y="179"/>
                    <a:pt x="179" y="197"/>
                  </a:cubicBezTo>
                  <a:cubicBezTo>
                    <a:pt x="197" y="197"/>
                    <a:pt x="224" y="206"/>
                    <a:pt x="242" y="215"/>
                  </a:cubicBezTo>
                  <a:cubicBezTo>
                    <a:pt x="242" y="197"/>
                    <a:pt x="242" y="179"/>
                    <a:pt x="242" y="161"/>
                  </a:cubicBezTo>
                  <a:cubicBezTo>
                    <a:pt x="224" y="108"/>
                    <a:pt x="215" y="54"/>
                    <a:pt x="251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228226" y="4462502"/>
              <a:ext cx="42388" cy="53986"/>
            </a:xfrm>
            <a:custGeom>
              <a:avLst/>
              <a:gdLst/>
              <a:ahLst/>
              <a:cxnLst/>
              <a:rect l="l" t="t" r="r" b="b"/>
              <a:pathLst>
                <a:path w="1009" h="1285" extrusionOk="0">
                  <a:moveTo>
                    <a:pt x="98" y="0"/>
                  </a:moveTo>
                  <a:cubicBezTo>
                    <a:pt x="63" y="45"/>
                    <a:pt x="27" y="89"/>
                    <a:pt x="0" y="125"/>
                  </a:cubicBezTo>
                  <a:lnTo>
                    <a:pt x="0" y="134"/>
                  </a:lnTo>
                  <a:cubicBezTo>
                    <a:pt x="143" y="616"/>
                    <a:pt x="598" y="964"/>
                    <a:pt x="1008" y="1285"/>
                  </a:cubicBezTo>
                  <a:cubicBezTo>
                    <a:pt x="973" y="973"/>
                    <a:pt x="910" y="669"/>
                    <a:pt x="848" y="366"/>
                  </a:cubicBezTo>
                  <a:cubicBezTo>
                    <a:pt x="832" y="371"/>
                    <a:pt x="815" y="374"/>
                    <a:pt x="797" y="374"/>
                  </a:cubicBezTo>
                  <a:cubicBezTo>
                    <a:pt x="757" y="374"/>
                    <a:pt x="716" y="359"/>
                    <a:pt x="678" y="321"/>
                  </a:cubicBezTo>
                  <a:cubicBezTo>
                    <a:pt x="518" y="170"/>
                    <a:pt x="286" y="107"/>
                    <a:pt x="98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227469" y="4381460"/>
              <a:ext cx="33020" cy="48104"/>
            </a:xfrm>
            <a:custGeom>
              <a:avLst/>
              <a:gdLst/>
              <a:ahLst/>
              <a:cxnLst/>
              <a:rect l="l" t="t" r="r" b="b"/>
              <a:pathLst>
                <a:path w="786" h="1145" extrusionOk="0">
                  <a:moveTo>
                    <a:pt x="335" y="1"/>
                  </a:moveTo>
                  <a:cubicBezTo>
                    <a:pt x="287" y="1"/>
                    <a:pt x="238" y="4"/>
                    <a:pt x="188" y="11"/>
                  </a:cubicBezTo>
                  <a:cubicBezTo>
                    <a:pt x="125" y="56"/>
                    <a:pt x="63" y="83"/>
                    <a:pt x="0" y="109"/>
                  </a:cubicBezTo>
                  <a:lnTo>
                    <a:pt x="27" y="136"/>
                  </a:lnTo>
                  <a:cubicBezTo>
                    <a:pt x="72" y="181"/>
                    <a:pt x="81" y="252"/>
                    <a:pt x="81" y="323"/>
                  </a:cubicBezTo>
                  <a:cubicBezTo>
                    <a:pt x="90" y="422"/>
                    <a:pt x="81" y="529"/>
                    <a:pt x="63" y="627"/>
                  </a:cubicBezTo>
                  <a:cubicBezTo>
                    <a:pt x="161" y="761"/>
                    <a:pt x="223" y="921"/>
                    <a:pt x="259" y="1091"/>
                  </a:cubicBezTo>
                  <a:cubicBezTo>
                    <a:pt x="277" y="1082"/>
                    <a:pt x="295" y="1082"/>
                    <a:pt x="313" y="1082"/>
                  </a:cubicBezTo>
                  <a:cubicBezTo>
                    <a:pt x="446" y="1091"/>
                    <a:pt x="580" y="1109"/>
                    <a:pt x="714" y="1135"/>
                  </a:cubicBezTo>
                  <a:lnTo>
                    <a:pt x="732" y="1144"/>
                  </a:lnTo>
                  <a:cubicBezTo>
                    <a:pt x="732" y="770"/>
                    <a:pt x="785" y="404"/>
                    <a:pt x="705" y="65"/>
                  </a:cubicBezTo>
                  <a:cubicBezTo>
                    <a:pt x="588" y="26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169789" y="4507455"/>
              <a:ext cx="33356" cy="47390"/>
            </a:xfrm>
            <a:custGeom>
              <a:avLst/>
              <a:gdLst/>
              <a:ahLst/>
              <a:cxnLst/>
              <a:rect l="l" t="t" r="r" b="b"/>
              <a:pathLst>
                <a:path w="794" h="1128" extrusionOk="0">
                  <a:moveTo>
                    <a:pt x="392" y="1"/>
                  </a:moveTo>
                  <a:cubicBezTo>
                    <a:pt x="240" y="188"/>
                    <a:pt x="107" y="393"/>
                    <a:pt x="62" y="634"/>
                  </a:cubicBezTo>
                  <a:cubicBezTo>
                    <a:pt x="1" y="998"/>
                    <a:pt x="80" y="1128"/>
                    <a:pt x="199" y="1128"/>
                  </a:cubicBezTo>
                  <a:cubicBezTo>
                    <a:pt x="340" y="1128"/>
                    <a:pt x="537" y="947"/>
                    <a:pt x="624" y="759"/>
                  </a:cubicBezTo>
                  <a:cubicBezTo>
                    <a:pt x="651" y="706"/>
                    <a:pt x="686" y="661"/>
                    <a:pt x="722" y="616"/>
                  </a:cubicBezTo>
                  <a:cubicBezTo>
                    <a:pt x="749" y="581"/>
                    <a:pt x="776" y="545"/>
                    <a:pt x="794" y="509"/>
                  </a:cubicBezTo>
                  <a:cubicBezTo>
                    <a:pt x="660" y="349"/>
                    <a:pt x="544" y="161"/>
                    <a:pt x="392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247719" y="4562953"/>
              <a:ext cx="17266" cy="32350"/>
            </a:xfrm>
            <a:custGeom>
              <a:avLst/>
              <a:gdLst/>
              <a:ahLst/>
              <a:cxnLst/>
              <a:rect l="l" t="t" r="r" b="b"/>
              <a:pathLst>
                <a:path w="411" h="770" extrusionOk="0">
                  <a:moveTo>
                    <a:pt x="45" y="0"/>
                  </a:moveTo>
                  <a:cubicBezTo>
                    <a:pt x="27" y="205"/>
                    <a:pt x="0" y="402"/>
                    <a:pt x="0" y="526"/>
                  </a:cubicBezTo>
                  <a:cubicBezTo>
                    <a:pt x="4" y="701"/>
                    <a:pt x="48" y="769"/>
                    <a:pt x="104" y="769"/>
                  </a:cubicBezTo>
                  <a:cubicBezTo>
                    <a:pt x="185" y="769"/>
                    <a:pt x="292" y="627"/>
                    <a:pt x="339" y="464"/>
                  </a:cubicBezTo>
                  <a:cubicBezTo>
                    <a:pt x="366" y="366"/>
                    <a:pt x="384" y="259"/>
                    <a:pt x="411" y="161"/>
                  </a:cubicBezTo>
                  <a:cubicBezTo>
                    <a:pt x="286" y="107"/>
                    <a:pt x="170" y="45"/>
                    <a:pt x="45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196339" y="4478970"/>
              <a:ext cx="75030" cy="76505"/>
            </a:xfrm>
            <a:custGeom>
              <a:avLst/>
              <a:gdLst/>
              <a:ahLst/>
              <a:cxnLst/>
              <a:rect l="l" t="t" r="r" b="b"/>
              <a:pathLst>
                <a:path w="1786" h="1821" extrusionOk="0">
                  <a:moveTo>
                    <a:pt x="492" y="1"/>
                  </a:moveTo>
                  <a:cubicBezTo>
                    <a:pt x="358" y="117"/>
                    <a:pt x="215" y="233"/>
                    <a:pt x="81" y="358"/>
                  </a:cubicBezTo>
                  <a:cubicBezTo>
                    <a:pt x="54" y="384"/>
                    <a:pt x="28" y="411"/>
                    <a:pt x="1" y="438"/>
                  </a:cubicBezTo>
                  <a:cubicBezTo>
                    <a:pt x="144" y="590"/>
                    <a:pt x="260" y="768"/>
                    <a:pt x="393" y="929"/>
                  </a:cubicBezTo>
                  <a:cubicBezTo>
                    <a:pt x="514" y="808"/>
                    <a:pt x="652" y="714"/>
                    <a:pt x="805" y="714"/>
                  </a:cubicBezTo>
                  <a:cubicBezTo>
                    <a:pt x="900" y="714"/>
                    <a:pt x="1001" y="750"/>
                    <a:pt x="1107" y="839"/>
                  </a:cubicBezTo>
                  <a:cubicBezTo>
                    <a:pt x="1295" y="1000"/>
                    <a:pt x="1321" y="1321"/>
                    <a:pt x="1303" y="1651"/>
                  </a:cubicBezTo>
                  <a:cubicBezTo>
                    <a:pt x="1446" y="1687"/>
                    <a:pt x="1571" y="1767"/>
                    <a:pt x="1705" y="1821"/>
                  </a:cubicBezTo>
                  <a:cubicBezTo>
                    <a:pt x="1741" y="1660"/>
                    <a:pt x="1776" y="1491"/>
                    <a:pt x="1785" y="1330"/>
                  </a:cubicBezTo>
                  <a:cubicBezTo>
                    <a:pt x="1312" y="946"/>
                    <a:pt x="741" y="563"/>
                    <a:pt x="492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98300" y="4421624"/>
              <a:ext cx="43900" cy="220061"/>
            </a:xfrm>
            <a:custGeom>
              <a:avLst/>
              <a:gdLst/>
              <a:ahLst/>
              <a:cxnLst/>
              <a:rect l="l" t="t" r="r" b="b"/>
              <a:pathLst>
                <a:path w="1045" h="5238" extrusionOk="0">
                  <a:moveTo>
                    <a:pt x="0" y="1"/>
                  </a:moveTo>
                  <a:cubicBezTo>
                    <a:pt x="161" y="1107"/>
                    <a:pt x="179" y="2213"/>
                    <a:pt x="322" y="3319"/>
                  </a:cubicBezTo>
                  <a:cubicBezTo>
                    <a:pt x="402" y="3899"/>
                    <a:pt x="607" y="4586"/>
                    <a:pt x="661" y="5237"/>
                  </a:cubicBezTo>
                  <a:cubicBezTo>
                    <a:pt x="1044" y="3801"/>
                    <a:pt x="794" y="2410"/>
                    <a:pt x="429" y="1000"/>
                  </a:cubicBezTo>
                  <a:cubicBezTo>
                    <a:pt x="348" y="697"/>
                    <a:pt x="206" y="340"/>
                    <a:pt x="0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8712" y="4210891"/>
              <a:ext cx="155563" cy="160278"/>
            </a:xfrm>
            <a:custGeom>
              <a:avLst/>
              <a:gdLst/>
              <a:ahLst/>
              <a:cxnLst/>
              <a:rect l="l" t="t" r="r" b="b"/>
              <a:pathLst>
                <a:path w="3703" h="3815" extrusionOk="0">
                  <a:moveTo>
                    <a:pt x="2219" y="1"/>
                  </a:moveTo>
                  <a:cubicBezTo>
                    <a:pt x="2182" y="1"/>
                    <a:pt x="2143" y="15"/>
                    <a:pt x="2108" y="48"/>
                  </a:cubicBezTo>
                  <a:cubicBezTo>
                    <a:pt x="1921" y="217"/>
                    <a:pt x="1707" y="476"/>
                    <a:pt x="1787" y="762"/>
                  </a:cubicBezTo>
                  <a:cubicBezTo>
                    <a:pt x="1832" y="904"/>
                    <a:pt x="1894" y="1074"/>
                    <a:pt x="2010" y="1181"/>
                  </a:cubicBezTo>
                  <a:cubicBezTo>
                    <a:pt x="2376" y="1529"/>
                    <a:pt x="2171" y="1841"/>
                    <a:pt x="2028" y="2216"/>
                  </a:cubicBezTo>
                  <a:cubicBezTo>
                    <a:pt x="2010" y="2251"/>
                    <a:pt x="2001" y="2278"/>
                    <a:pt x="1992" y="2314"/>
                  </a:cubicBezTo>
                  <a:cubicBezTo>
                    <a:pt x="1950" y="2304"/>
                    <a:pt x="1907" y="2299"/>
                    <a:pt x="1864" y="2299"/>
                  </a:cubicBezTo>
                  <a:cubicBezTo>
                    <a:pt x="1681" y="2299"/>
                    <a:pt x="1495" y="2389"/>
                    <a:pt x="1314" y="2555"/>
                  </a:cubicBezTo>
                  <a:cubicBezTo>
                    <a:pt x="1118" y="2733"/>
                    <a:pt x="1002" y="2974"/>
                    <a:pt x="842" y="3170"/>
                  </a:cubicBezTo>
                  <a:cubicBezTo>
                    <a:pt x="752" y="3268"/>
                    <a:pt x="458" y="3402"/>
                    <a:pt x="271" y="3456"/>
                  </a:cubicBezTo>
                  <a:cubicBezTo>
                    <a:pt x="259" y="3452"/>
                    <a:pt x="246" y="3450"/>
                    <a:pt x="233" y="3450"/>
                  </a:cubicBezTo>
                  <a:cubicBezTo>
                    <a:pt x="129" y="3450"/>
                    <a:pt x="1" y="3571"/>
                    <a:pt x="56" y="3705"/>
                  </a:cubicBezTo>
                  <a:lnTo>
                    <a:pt x="65" y="3732"/>
                  </a:lnTo>
                  <a:cubicBezTo>
                    <a:pt x="88" y="3793"/>
                    <a:pt x="162" y="3815"/>
                    <a:pt x="222" y="3815"/>
                  </a:cubicBezTo>
                  <a:cubicBezTo>
                    <a:pt x="233" y="3815"/>
                    <a:pt x="243" y="3814"/>
                    <a:pt x="253" y="3813"/>
                  </a:cubicBezTo>
                  <a:cubicBezTo>
                    <a:pt x="467" y="3786"/>
                    <a:pt x="859" y="3607"/>
                    <a:pt x="1011" y="3474"/>
                  </a:cubicBezTo>
                  <a:cubicBezTo>
                    <a:pt x="1218" y="3291"/>
                    <a:pt x="1510" y="2640"/>
                    <a:pt x="1849" y="2640"/>
                  </a:cubicBezTo>
                  <a:cubicBezTo>
                    <a:pt x="1890" y="2640"/>
                    <a:pt x="1932" y="2649"/>
                    <a:pt x="1974" y="2671"/>
                  </a:cubicBezTo>
                  <a:cubicBezTo>
                    <a:pt x="1992" y="2831"/>
                    <a:pt x="2055" y="2983"/>
                    <a:pt x="2198" y="3063"/>
                  </a:cubicBezTo>
                  <a:cubicBezTo>
                    <a:pt x="2380" y="3181"/>
                    <a:pt x="2555" y="3219"/>
                    <a:pt x="2733" y="3219"/>
                  </a:cubicBezTo>
                  <a:cubicBezTo>
                    <a:pt x="2974" y="3219"/>
                    <a:pt x="3219" y="3149"/>
                    <a:pt x="3491" y="3108"/>
                  </a:cubicBezTo>
                  <a:cubicBezTo>
                    <a:pt x="3703" y="3074"/>
                    <a:pt x="3641" y="2775"/>
                    <a:pt x="3444" y="2775"/>
                  </a:cubicBezTo>
                  <a:cubicBezTo>
                    <a:pt x="3433" y="2775"/>
                    <a:pt x="3422" y="2776"/>
                    <a:pt x="3411" y="2778"/>
                  </a:cubicBezTo>
                  <a:cubicBezTo>
                    <a:pt x="3259" y="2800"/>
                    <a:pt x="3038" y="2840"/>
                    <a:pt x="2835" y="2840"/>
                  </a:cubicBezTo>
                  <a:cubicBezTo>
                    <a:pt x="2632" y="2840"/>
                    <a:pt x="2447" y="2800"/>
                    <a:pt x="2367" y="2662"/>
                  </a:cubicBezTo>
                  <a:cubicBezTo>
                    <a:pt x="2385" y="2617"/>
                    <a:pt x="2376" y="2564"/>
                    <a:pt x="2331" y="2519"/>
                  </a:cubicBezTo>
                  <a:cubicBezTo>
                    <a:pt x="2322" y="2457"/>
                    <a:pt x="2331" y="2394"/>
                    <a:pt x="2349" y="2314"/>
                  </a:cubicBezTo>
                  <a:cubicBezTo>
                    <a:pt x="2412" y="2091"/>
                    <a:pt x="2581" y="1895"/>
                    <a:pt x="2617" y="1654"/>
                  </a:cubicBezTo>
                  <a:cubicBezTo>
                    <a:pt x="2688" y="1101"/>
                    <a:pt x="1814" y="797"/>
                    <a:pt x="2340" y="298"/>
                  </a:cubicBezTo>
                  <a:cubicBezTo>
                    <a:pt x="2466" y="179"/>
                    <a:pt x="2352" y="1"/>
                    <a:pt x="221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48713" y="4473047"/>
              <a:ext cx="182996" cy="272241"/>
            </a:xfrm>
            <a:custGeom>
              <a:avLst/>
              <a:gdLst/>
              <a:ahLst/>
              <a:cxnLst/>
              <a:rect l="l" t="t" r="r" b="b"/>
              <a:pathLst>
                <a:path w="4356" h="6480" extrusionOk="0">
                  <a:moveTo>
                    <a:pt x="2325" y="1"/>
                  </a:moveTo>
                  <a:cubicBezTo>
                    <a:pt x="2300" y="1"/>
                    <a:pt x="2274" y="6"/>
                    <a:pt x="2248" y="17"/>
                  </a:cubicBezTo>
                  <a:cubicBezTo>
                    <a:pt x="1927" y="204"/>
                    <a:pt x="1686" y="409"/>
                    <a:pt x="1454" y="704"/>
                  </a:cubicBezTo>
                  <a:cubicBezTo>
                    <a:pt x="1231" y="998"/>
                    <a:pt x="1258" y="1319"/>
                    <a:pt x="794" y="1471"/>
                  </a:cubicBezTo>
                  <a:cubicBezTo>
                    <a:pt x="696" y="1498"/>
                    <a:pt x="544" y="1533"/>
                    <a:pt x="464" y="1605"/>
                  </a:cubicBezTo>
                  <a:cubicBezTo>
                    <a:pt x="0" y="2033"/>
                    <a:pt x="393" y="2756"/>
                    <a:pt x="749" y="3121"/>
                  </a:cubicBezTo>
                  <a:cubicBezTo>
                    <a:pt x="981" y="3353"/>
                    <a:pt x="1106" y="3621"/>
                    <a:pt x="1204" y="3906"/>
                  </a:cubicBezTo>
                  <a:cubicBezTo>
                    <a:pt x="1419" y="4504"/>
                    <a:pt x="1490" y="5155"/>
                    <a:pt x="2088" y="5557"/>
                  </a:cubicBezTo>
                  <a:cubicBezTo>
                    <a:pt x="2198" y="5629"/>
                    <a:pt x="2308" y="5654"/>
                    <a:pt x="2419" y="5654"/>
                  </a:cubicBezTo>
                  <a:cubicBezTo>
                    <a:pt x="2662" y="5654"/>
                    <a:pt x="2908" y="5536"/>
                    <a:pt x="3153" y="5536"/>
                  </a:cubicBezTo>
                  <a:cubicBezTo>
                    <a:pt x="3196" y="5536"/>
                    <a:pt x="3240" y="5539"/>
                    <a:pt x="3283" y="5548"/>
                  </a:cubicBezTo>
                  <a:cubicBezTo>
                    <a:pt x="3203" y="5789"/>
                    <a:pt x="3069" y="6003"/>
                    <a:pt x="3015" y="6262"/>
                  </a:cubicBezTo>
                  <a:cubicBezTo>
                    <a:pt x="2994" y="6392"/>
                    <a:pt x="3104" y="6479"/>
                    <a:pt x="3204" y="6479"/>
                  </a:cubicBezTo>
                  <a:cubicBezTo>
                    <a:pt x="3268" y="6479"/>
                    <a:pt x="3328" y="6443"/>
                    <a:pt x="3345" y="6360"/>
                  </a:cubicBezTo>
                  <a:cubicBezTo>
                    <a:pt x="3390" y="6101"/>
                    <a:pt x="3533" y="5878"/>
                    <a:pt x="3613" y="5637"/>
                  </a:cubicBezTo>
                  <a:cubicBezTo>
                    <a:pt x="3854" y="5628"/>
                    <a:pt x="4095" y="5396"/>
                    <a:pt x="4238" y="5245"/>
                  </a:cubicBezTo>
                  <a:cubicBezTo>
                    <a:pt x="4355" y="5120"/>
                    <a:pt x="4242" y="4947"/>
                    <a:pt x="4114" y="4947"/>
                  </a:cubicBezTo>
                  <a:cubicBezTo>
                    <a:pt x="4077" y="4947"/>
                    <a:pt x="4039" y="4961"/>
                    <a:pt x="4006" y="4995"/>
                  </a:cubicBezTo>
                  <a:cubicBezTo>
                    <a:pt x="3794" y="5214"/>
                    <a:pt x="3688" y="5277"/>
                    <a:pt x="3604" y="5277"/>
                  </a:cubicBezTo>
                  <a:cubicBezTo>
                    <a:pt x="3496" y="5277"/>
                    <a:pt x="3426" y="5174"/>
                    <a:pt x="3221" y="5164"/>
                  </a:cubicBezTo>
                  <a:cubicBezTo>
                    <a:pt x="3212" y="5164"/>
                    <a:pt x="3203" y="5164"/>
                    <a:pt x="3194" y="5164"/>
                  </a:cubicBezTo>
                  <a:cubicBezTo>
                    <a:pt x="2896" y="5164"/>
                    <a:pt x="2681" y="5323"/>
                    <a:pt x="2458" y="5323"/>
                  </a:cubicBezTo>
                  <a:cubicBezTo>
                    <a:pt x="2280" y="5323"/>
                    <a:pt x="2098" y="5222"/>
                    <a:pt x="1865" y="4861"/>
                  </a:cubicBezTo>
                  <a:cubicBezTo>
                    <a:pt x="1552" y="4370"/>
                    <a:pt x="1695" y="3683"/>
                    <a:pt x="1320" y="3228"/>
                  </a:cubicBezTo>
                  <a:cubicBezTo>
                    <a:pt x="1311" y="3220"/>
                    <a:pt x="1311" y="3211"/>
                    <a:pt x="1303" y="3193"/>
                  </a:cubicBezTo>
                  <a:cubicBezTo>
                    <a:pt x="1044" y="2907"/>
                    <a:pt x="758" y="2720"/>
                    <a:pt x="633" y="2319"/>
                  </a:cubicBezTo>
                  <a:cubicBezTo>
                    <a:pt x="491" y="1872"/>
                    <a:pt x="1017" y="1774"/>
                    <a:pt x="1258" y="1614"/>
                  </a:cubicBezTo>
                  <a:cubicBezTo>
                    <a:pt x="1383" y="1533"/>
                    <a:pt x="1472" y="1373"/>
                    <a:pt x="1543" y="1248"/>
                  </a:cubicBezTo>
                  <a:cubicBezTo>
                    <a:pt x="1749" y="918"/>
                    <a:pt x="1918" y="659"/>
                    <a:pt x="2212" y="445"/>
                  </a:cubicBezTo>
                  <a:cubicBezTo>
                    <a:pt x="2275" y="400"/>
                    <a:pt x="2337" y="356"/>
                    <a:pt x="2418" y="320"/>
                  </a:cubicBezTo>
                  <a:cubicBezTo>
                    <a:pt x="2543" y="249"/>
                    <a:pt x="2507" y="88"/>
                    <a:pt x="2418" y="26"/>
                  </a:cubicBezTo>
                  <a:cubicBezTo>
                    <a:pt x="2392" y="10"/>
                    <a:pt x="2360" y="1"/>
                    <a:pt x="232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423618" y="4478844"/>
              <a:ext cx="194758" cy="201492"/>
            </a:xfrm>
            <a:custGeom>
              <a:avLst/>
              <a:gdLst/>
              <a:ahLst/>
              <a:cxnLst/>
              <a:rect l="l" t="t" r="r" b="b"/>
              <a:pathLst>
                <a:path w="4636" h="4796" extrusionOk="0">
                  <a:moveTo>
                    <a:pt x="187" y="0"/>
                  </a:moveTo>
                  <a:cubicBezTo>
                    <a:pt x="95" y="0"/>
                    <a:pt x="0" y="81"/>
                    <a:pt x="6" y="182"/>
                  </a:cubicBezTo>
                  <a:cubicBezTo>
                    <a:pt x="6" y="209"/>
                    <a:pt x="15" y="227"/>
                    <a:pt x="24" y="254"/>
                  </a:cubicBezTo>
                  <a:cubicBezTo>
                    <a:pt x="265" y="735"/>
                    <a:pt x="666" y="958"/>
                    <a:pt x="1130" y="1208"/>
                  </a:cubicBezTo>
                  <a:cubicBezTo>
                    <a:pt x="2058" y="1699"/>
                    <a:pt x="1023" y="2698"/>
                    <a:pt x="1291" y="3438"/>
                  </a:cubicBezTo>
                  <a:cubicBezTo>
                    <a:pt x="1460" y="3875"/>
                    <a:pt x="2165" y="3849"/>
                    <a:pt x="2245" y="4339"/>
                  </a:cubicBezTo>
                  <a:cubicBezTo>
                    <a:pt x="2304" y="4651"/>
                    <a:pt x="2411" y="4796"/>
                    <a:pt x="2701" y="4796"/>
                  </a:cubicBezTo>
                  <a:cubicBezTo>
                    <a:pt x="2718" y="4796"/>
                    <a:pt x="2735" y="4795"/>
                    <a:pt x="2754" y="4794"/>
                  </a:cubicBezTo>
                  <a:cubicBezTo>
                    <a:pt x="2974" y="4786"/>
                    <a:pt x="2985" y="4455"/>
                    <a:pt x="2780" y="4455"/>
                  </a:cubicBezTo>
                  <a:cubicBezTo>
                    <a:pt x="2777" y="4455"/>
                    <a:pt x="2774" y="4455"/>
                    <a:pt x="2772" y="4455"/>
                  </a:cubicBezTo>
                  <a:cubicBezTo>
                    <a:pt x="2770" y="4455"/>
                    <a:pt x="2768" y="4455"/>
                    <a:pt x="2766" y="4455"/>
                  </a:cubicBezTo>
                  <a:cubicBezTo>
                    <a:pt x="2531" y="4455"/>
                    <a:pt x="2556" y="3884"/>
                    <a:pt x="2352" y="3777"/>
                  </a:cubicBezTo>
                  <a:cubicBezTo>
                    <a:pt x="2183" y="3697"/>
                    <a:pt x="2013" y="3626"/>
                    <a:pt x="1853" y="3545"/>
                  </a:cubicBezTo>
                  <a:cubicBezTo>
                    <a:pt x="1639" y="3438"/>
                    <a:pt x="1567" y="3269"/>
                    <a:pt x="1558" y="3082"/>
                  </a:cubicBezTo>
                  <a:lnTo>
                    <a:pt x="1558" y="3082"/>
                  </a:lnTo>
                  <a:cubicBezTo>
                    <a:pt x="1715" y="3214"/>
                    <a:pt x="1893" y="3260"/>
                    <a:pt x="2087" y="3260"/>
                  </a:cubicBezTo>
                  <a:cubicBezTo>
                    <a:pt x="2246" y="3260"/>
                    <a:pt x="2416" y="3229"/>
                    <a:pt x="2593" y="3189"/>
                  </a:cubicBezTo>
                  <a:cubicBezTo>
                    <a:pt x="2704" y="3161"/>
                    <a:pt x="2805" y="3149"/>
                    <a:pt x="2901" y="3149"/>
                  </a:cubicBezTo>
                  <a:cubicBezTo>
                    <a:pt x="3154" y="3149"/>
                    <a:pt x="3372" y="3233"/>
                    <a:pt x="3637" y="3349"/>
                  </a:cubicBezTo>
                  <a:cubicBezTo>
                    <a:pt x="3688" y="3369"/>
                    <a:pt x="3741" y="3378"/>
                    <a:pt x="3794" y="3378"/>
                  </a:cubicBezTo>
                  <a:cubicBezTo>
                    <a:pt x="4029" y="3378"/>
                    <a:pt x="4278" y="3213"/>
                    <a:pt x="4467" y="3126"/>
                  </a:cubicBezTo>
                  <a:cubicBezTo>
                    <a:pt x="4635" y="3034"/>
                    <a:pt x="4533" y="2803"/>
                    <a:pt x="4377" y="2803"/>
                  </a:cubicBezTo>
                  <a:cubicBezTo>
                    <a:pt x="4351" y="2803"/>
                    <a:pt x="4324" y="2809"/>
                    <a:pt x="4297" y="2823"/>
                  </a:cubicBezTo>
                  <a:cubicBezTo>
                    <a:pt x="4134" y="2909"/>
                    <a:pt x="3981" y="2953"/>
                    <a:pt x="3824" y="2953"/>
                  </a:cubicBezTo>
                  <a:cubicBezTo>
                    <a:pt x="3671" y="2953"/>
                    <a:pt x="3514" y="2911"/>
                    <a:pt x="3343" y="2823"/>
                  </a:cubicBezTo>
                  <a:cubicBezTo>
                    <a:pt x="3325" y="2814"/>
                    <a:pt x="3298" y="2805"/>
                    <a:pt x="3271" y="2796"/>
                  </a:cubicBezTo>
                  <a:cubicBezTo>
                    <a:pt x="3316" y="2707"/>
                    <a:pt x="3343" y="2609"/>
                    <a:pt x="3316" y="2502"/>
                  </a:cubicBezTo>
                  <a:cubicBezTo>
                    <a:pt x="3271" y="2270"/>
                    <a:pt x="3075" y="2073"/>
                    <a:pt x="3057" y="1850"/>
                  </a:cubicBezTo>
                  <a:cubicBezTo>
                    <a:pt x="3039" y="1592"/>
                    <a:pt x="3378" y="1556"/>
                    <a:pt x="3557" y="1529"/>
                  </a:cubicBezTo>
                  <a:cubicBezTo>
                    <a:pt x="3753" y="1503"/>
                    <a:pt x="3958" y="1485"/>
                    <a:pt x="4136" y="1369"/>
                  </a:cubicBezTo>
                  <a:cubicBezTo>
                    <a:pt x="4285" y="1264"/>
                    <a:pt x="4198" y="1036"/>
                    <a:pt x="4056" y="1036"/>
                  </a:cubicBezTo>
                  <a:cubicBezTo>
                    <a:pt x="4028" y="1036"/>
                    <a:pt x="3998" y="1045"/>
                    <a:pt x="3967" y="1065"/>
                  </a:cubicBezTo>
                  <a:cubicBezTo>
                    <a:pt x="3637" y="1288"/>
                    <a:pt x="3137" y="1119"/>
                    <a:pt x="2861" y="1467"/>
                  </a:cubicBezTo>
                  <a:cubicBezTo>
                    <a:pt x="2727" y="1645"/>
                    <a:pt x="2691" y="1850"/>
                    <a:pt x="2754" y="2056"/>
                  </a:cubicBezTo>
                  <a:cubicBezTo>
                    <a:pt x="2834" y="2279"/>
                    <a:pt x="3111" y="2537"/>
                    <a:pt x="2879" y="2743"/>
                  </a:cubicBezTo>
                  <a:cubicBezTo>
                    <a:pt x="2870" y="2760"/>
                    <a:pt x="2861" y="2769"/>
                    <a:pt x="2852" y="2787"/>
                  </a:cubicBezTo>
                  <a:cubicBezTo>
                    <a:pt x="2632" y="2834"/>
                    <a:pt x="2356" y="2934"/>
                    <a:pt x="2116" y="2934"/>
                  </a:cubicBezTo>
                  <a:cubicBezTo>
                    <a:pt x="1947" y="2934"/>
                    <a:pt x="1795" y="2885"/>
                    <a:pt x="1692" y="2734"/>
                  </a:cubicBezTo>
                  <a:cubicBezTo>
                    <a:pt x="1674" y="2707"/>
                    <a:pt x="1656" y="2689"/>
                    <a:pt x="1630" y="2680"/>
                  </a:cubicBezTo>
                  <a:cubicBezTo>
                    <a:pt x="1701" y="2448"/>
                    <a:pt x="1808" y="2234"/>
                    <a:pt x="1853" y="2082"/>
                  </a:cubicBezTo>
                  <a:cubicBezTo>
                    <a:pt x="2192" y="1003"/>
                    <a:pt x="773" y="860"/>
                    <a:pt x="354" y="147"/>
                  </a:cubicBezTo>
                  <a:cubicBezTo>
                    <a:pt x="345" y="129"/>
                    <a:pt x="336" y="111"/>
                    <a:pt x="327" y="93"/>
                  </a:cubicBezTo>
                  <a:cubicBezTo>
                    <a:pt x="294" y="27"/>
                    <a:pt x="241" y="0"/>
                    <a:pt x="187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1676" y="4446369"/>
              <a:ext cx="118846" cy="37517"/>
            </a:xfrm>
            <a:custGeom>
              <a:avLst/>
              <a:gdLst/>
              <a:ahLst/>
              <a:cxnLst/>
              <a:rect l="l" t="t" r="r" b="b"/>
              <a:pathLst>
                <a:path w="2829" h="893" extrusionOk="0">
                  <a:moveTo>
                    <a:pt x="135" y="1"/>
                  </a:moveTo>
                  <a:cubicBezTo>
                    <a:pt x="45" y="1"/>
                    <a:pt x="1" y="72"/>
                    <a:pt x="1" y="152"/>
                  </a:cubicBezTo>
                  <a:cubicBezTo>
                    <a:pt x="1" y="242"/>
                    <a:pt x="54" y="322"/>
                    <a:pt x="152" y="340"/>
                  </a:cubicBezTo>
                  <a:cubicBezTo>
                    <a:pt x="304" y="357"/>
                    <a:pt x="474" y="625"/>
                    <a:pt x="590" y="723"/>
                  </a:cubicBezTo>
                  <a:cubicBezTo>
                    <a:pt x="741" y="839"/>
                    <a:pt x="937" y="893"/>
                    <a:pt x="1125" y="893"/>
                  </a:cubicBezTo>
                  <a:cubicBezTo>
                    <a:pt x="1339" y="893"/>
                    <a:pt x="1544" y="795"/>
                    <a:pt x="1731" y="705"/>
                  </a:cubicBezTo>
                  <a:cubicBezTo>
                    <a:pt x="1889" y="627"/>
                    <a:pt x="2008" y="565"/>
                    <a:pt x="2125" y="565"/>
                  </a:cubicBezTo>
                  <a:cubicBezTo>
                    <a:pt x="2233" y="565"/>
                    <a:pt x="2339" y="618"/>
                    <a:pt x="2472" y="759"/>
                  </a:cubicBezTo>
                  <a:cubicBezTo>
                    <a:pt x="2506" y="797"/>
                    <a:pt x="2546" y="813"/>
                    <a:pt x="2585" y="813"/>
                  </a:cubicBezTo>
                  <a:cubicBezTo>
                    <a:pt x="2711" y="813"/>
                    <a:pt x="2828" y="647"/>
                    <a:pt x="2713" y="518"/>
                  </a:cubicBezTo>
                  <a:cubicBezTo>
                    <a:pt x="2525" y="310"/>
                    <a:pt x="2346" y="217"/>
                    <a:pt x="2147" y="217"/>
                  </a:cubicBezTo>
                  <a:cubicBezTo>
                    <a:pt x="1997" y="217"/>
                    <a:pt x="1836" y="270"/>
                    <a:pt x="1651" y="366"/>
                  </a:cubicBezTo>
                  <a:cubicBezTo>
                    <a:pt x="1459" y="463"/>
                    <a:pt x="1283" y="530"/>
                    <a:pt x="1114" y="530"/>
                  </a:cubicBezTo>
                  <a:cubicBezTo>
                    <a:pt x="954" y="530"/>
                    <a:pt x="799" y="469"/>
                    <a:pt x="643" y="313"/>
                  </a:cubicBezTo>
                  <a:cubicBezTo>
                    <a:pt x="474" y="152"/>
                    <a:pt x="411" y="27"/>
                    <a:pt x="170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39134" y="4149889"/>
              <a:ext cx="120737" cy="129272"/>
            </a:xfrm>
            <a:custGeom>
              <a:avLst/>
              <a:gdLst/>
              <a:ahLst/>
              <a:cxnLst/>
              <a:rect l="l" t="t" r="r" b="b"/>
              <a:pathLst>
                <a:path w="2874" h="3077" extrusionOk="0">
                  <a:moveTo>
                    <a:pt x="1819" y="1"/>
                  </a:moveTo>
                  <a:cubicBezTo>
                    <a:pt x="1697" y="1"/>
                    <a:pt x="1586" y="168"/>
                    <a:pt x="1687" y="296"/>
                  </a:cubicBezTo>
                  <a:cubicBezTo>
                    <a:pt x="1892" y="563"/>
                    <a:pt x="1767" y="563"/>
                    <a:pt x="1526" y="670"/>
                  </a:cubicBezTo>
                  <a:cubicBezTo>
                    <a:pt x="1384" y="742"/>
                    <a:pt x="1268" y="840"/>
                    <a:pt x="1196" y="982"/>
                  </a:cubicBezTo>
                  <a:cubicBezTo>
                    <a:pt x="1152" y="1072"/>
                    <a:pt x="1134" y="1161"/>
                    <a:pt x="1143" y="1250"/>
                  </a:cubicBezTo>
                  <a:cubicBezTo>
                    <a:pt x="866" y="1090"/>
                    <a:pt x="492" y="831"/>
                    <a:pt x="670" y="572"/>
                  </a:cubicBezTo>
                  <a:cubicBezTo>
                    <a:pt x="758" y="446"/>
                    <a:pt x="641" y="320"/>
                    <a:pt x="521" y="320"/>
                  </a:cubicBezTo>
                  <a:cubicBezTo>
                    <a:pt x="471" y="320"/>
                    <a:pt x="421" y="341"/>
                    <a:pt x="384" y="394"/>
                  </a:cubicBezTo>
                  <a:cubicBezTo>
                    <a:pt x="1" y="938"/>
                    <a:pt x="732" y="1429"/>
                    <a:pt x="1161" y="1634"/>
                  </a:cubicBezTo>
                  <a:cubicBezTo>
                    <a:pt x="1190" y="1648"/>
                    <a:pt x="1217" y="1655"/>
                    <a:pt x="1242" y="1655"/>
                  </a:cubicBezTo>
                  <a:cubicBezTo>
                    <a:pt x="1263" y="1655"/>
                    <a:pt x="1283" y="1651"/>
                    <a:pt x="1303" y="1643"/>
                  </a:cubicBezTo>
                  <a:cubicBezTo>
                    <a:pt x="1455" y="1883"/>
                    <a:pt x="1642" y="2115"/>
                    <a:pt x="1509" y="2356"/>
                  </a:cubicBezTo>
                  <a:cubicBezTo>
                    <a:pt x="1491" y="2374"/>
                    <a:pt x="1491" y="2401"/>
                    <a:pt x="1482" y="2419"/>
                  </a:cubicBezTo>
                  <a:cubicBezTo>
                    <a:pt x="1377" y="2596"/>
                    <a:pt x="1244" y="2736"/>
                    <a:pt x="951" y="2736"/>
                  </a:cubicBezTo>
                  <a:cubicBezTo>
                    <a:pt x="919" y="2736"/>
                    <a:pt x="885" y="2735"/>
                    <a:pt x="848" y="2731"/>
                  </a:cubicBezTo>
                  <a:cubicBezTo>
                    <a:pt x="843" y="2731"/>
                    <a:pt x="837" y="2730"/>
                    <a:pt x="832" y="2730"/>
                  </a:cubicBezTo>
                  <a:cubicBezTo>
                    <a:pt x="625" y="2730"/>
                    <a:pt x="622" y="3053"/>
                    <a:pt x="831" y="3070"/>
                  </a:cubicBezTo>
                  <a:cubicBezTo>
                    <a:pt x="880" y="3074"/>
                    <a:pt x="929" y="3076"/>
                    <a:pt x="976" y="3076"/>
                  </a:cubicBezTo>
                  <a:cubicBezTo>
                    <a:pt x="1243" y="3076"/>
                    <a:pt x="1472" y="3006"/>
                    <a:pt x="1669" y="2793"/>
                  </a:cubicBezTo>
                  <a:cubicBezTo>
                    <a:pt x="1811" y="2636"/>
                    <a:pt x="2028" y="1990"/>
                    <a:pt x="2321" y="1990"/>
                  </a:cubicBezTo>
                  <a:cubicBezTo>
                    <a:pt x="2377" y="1990"/>
                    <a:pt x="2437" y="2015"/>
                    <a:pt x="2499" y="2071"/>
                  </a:cubicBezTo>
                  <a:cubicBezTo>
                    <a:pt x="2536" y="2102"/>
                    <a:pt x="2577" y="2115"/>
                    <a:pt x="2616" y="2115"/>
                  </a:cubicBezTo>
                  <a:cubicBezTo>
                    <a:pt x="2755" y="2115"/>
                    <a:pt x="2874" y="1948"/>
                    <a:pt x="2749" y="1830"/>
                  </a:cubicBezTo>
                  <a:cubicBezTo>
                    <a:pt x="2615" y="1710"/>
                    <a:pt x="2478" y="1654"/>
                    <a:pt x="2340" y="1654"/>
                  </a:cubicBezTo>
                  <a:cubicBezTo>
                    <a:pt x="2191" y="1654"/>
                    <a:pt x="2040" y="1719"/>
                    <a:pt x="1892" y="1839"/>
                  </a:cubicBezTo>
                  <a:cubicBezTo>
                    <a:pt x="1865" y="1857"/>
                    <a:pt x="1848" y="1875"/>
                    <a:pt x="1830" y="1892"/>
                  </a:cubicBezTo>
                  <a:cubicBezTo>
                    <a:pt x="1821" y="1866"/>
                    <a:pt x="1803" y="1848"/>
                    <a:pt x="1794" y="1821"/>
                  </a:cubicBezTo>
                  <a:cubicBezTo>
                    <a:pt x="1633" y="1500"/>
                    <a:pt x="1268" y="1170"/>
                    <a:pt x="1749" y="947"/>
                  </a:cubicBezTo>
                  <a:cubicBezTo>
                    <a:pt x="2204" y="733"/>
                    <a:pt x="2258" y="474"/>
                    <a:pt x="1937" y="64"/>
                  </a:cubicBezTo>
                  <a:cubicBezTo>
                    <a:pt x="1901" y="19"/>
                    <a:pt x="1860" y="1"/>
                    <a:pt x="181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-397" y="4045825"/>
              <a:ext cx="669387" cy="755721"/>
            </a:xfrm>
            <a:custGeom>
              <a:avLst/>
              <a:gdLst/>
              <a:ahLst/>
              <a:cxnLst/>
              <a:rect l="l" t="t" r="r" b="b"/>
              <a:pathLst>
                <a:path w="15934" h="17988" extrusionOk="0">
                  <a:moveTo>
                    <a:pt x="5632" y="361"/>
                  </a:moveTo>
                  <a:cubicBezTo>
                    <a:pt x="5778" y="361"/>
                    <a:pt x="5905" y="440"/>
                    <a:pt x="5995" y="658"/>
                  </a:cubicBezTo>
                  <a:cubicBezTo>
                    <a:pt x="5665" y="756"/>
                    <a:pt x="5353" y="908"/>
                    <a:pt x="5023" y="1006"/>
                  </a:cubicBezTo>
                  <a:cubicBezTo>
                    <a:pt x="4969" y="908"/>
                    <a:pt x="4898" y="819"/>
                    <a:pt x="4827" y="747"/>
                  </a:cubicBezTo>
                  <a:cubicBezTo>
                    <a:pt x="5094" y="580"/>
                    <a:pt x="5389" y="361"/>
                    <a:pt x="5632" y="361"/>
                  </a:cubicBezTo>
                  <a:close/>
                  <a:moveTo>
                    <a:pt x="6102" y="979"/>
                  </a:moveTo>
                  <a:cubicBezTo>
                    <a:pt x="6138" y="1131"/>
                    <a:pt x="6174" y="1283"/>
                    <a:pt x="6209" y="1434"/>
                  </a:cubicBezTo>
                  <a:cubicBezTo>
                    <a:pt x="6058" y="1470"/>
                    <a:pt x="5915" y="1533"/>
                    <a:pt x="5772" y="1577"/>
                  </a:cubicBezTo>
                  <a:cubicBezTo>
                    <a:pt x="5662" y="1614"/>
                    <a:pt x="5527" y="1675"/>
                    <a:pt x="5403" y="1675"/>
                  </a:cubicBezTo>
                  <a:cubicBezTo>
                    <a:pt x="5377" y="1675"/>
                    <a:pt x="5351" y="1673"/>
                    <a:pt x="5326" y="1666"/>
                  </a:cubicBezTo>
                  <a:lnTo>
                    <a:pt x="5317" y="1666"/>
                  </a:lnTo>
                  <a:cubicBezTo>
                    <a:pt x="5273" y="1541"/>
                    <a:pt x="5237" y="1425"/>
                    <a:pt x="5184" y="1318"/>
                  </a:cubicBezTo>
                  <a:cubicBezTo>
                    <a:pt x="5496" y="1211"/>
                    <a:pt x="5790" y="1078"/>
                    <a:pt x="6102" y="979"/>
                  </a:cubicBezTo>
                  <a:close/>
                  <a:moveTo>
                    <a:pt x="6272" y="1773"/>
                  </a:moveTo>
                  <a:cubicBezTo>
                    <a:pt x="6299" y="1907"/>
                    <a:pt x="6317" y="2050"/>
                    <a:pt x="6334" y="2193"/>
                  </a:cubicBezTo>
                  <a:lnTo>
                    <a:pt x="6325" y="2193"/>
                  </a:lnTo>
                  <a:cubicBezTo>
                    <a:pt x="6076" y="2255"/>
                    <a:pt x="5781" y="2434"/>
                    <a:pt x="5514" y="2434"/>
                  </a:cubicBezTo>
                  <a:cubicBezTo>
                    <a:pt x="5487" y="2300"/>
                    <a:pt x="5451" y="2157"/>
                    <a:pt x="5415" y="2005"/>
                  </a:cubicBezTo>
                  <a:cubicBezTo>
                    <a:pt x="5701" y="2005"/>
                    <a:pt x="5995" y="1854"/>
                    <a:pt x="6272" y="1773"/>
                  </a:cubicBezTo>
                  <a:close/>
                  <a:moveTo>
                    <a:pt x="6370" y="2532"/>
                  </a:moveTo>
                  <a:cubicBezTo>
                    <a:pt x="6379" y="2630"/>
                    <a:pt x="6388" y="2719"/>
                    <a:pt x="6397" y="2808"/>
                  </a:cubicBezTo>
                  <a:cubicBezTo>
                    <a:pt x="6397" y="2862"/>
                    <a:pt x="6406" y="2915"/>
                    <a:pt x="6406" y="2960"/>
                  </a:cubicBezTo>
                  <a:cubicBezTo>
                    <a:pt x="6379" y="2958"/>
                    <a:pt x="6352" y="2957"/>
                    <a:pt x="6325" y="2957"/>
                  </a:cubicBezTo>
                  <a:cubicBezTo>
                    <a:pt x="6245" y="2957"/>
                    <a:pt x="6163" y="2967"/>
                    <a:pt x="6076" y="2987"/>
                  </a:cubicBezTo>
                  <a:cubicBezTo>
                    <a:pt x="5933" y="3031"/>
                    <a:pt x="5808" y="3103"/>
                    <a:pt x="5656" y="3103"/>
                  </a:cubicBezTo>
                  <a:cubicBezTo>
                    <a:pt x="5639" y="3013"/>
                    <a:pt x="5621" y="2915"/>
                    <a:pt x="5594" y="2826"/>
                  </a:cubicBezTo>
                  <a:cubicBezTo>
                    <a:pt x="5594" y="2808"/>
                    <a:pt x="5585" y="2781"/>
                    <a:pt x="5585" y="2764"/>
                  </a:cubicBezTo>
                  <a:cubicBezTo>
                    <a:pt x="5853" y="2737"/>
                    <a:pt x="6102" y="2603"/>
                    <a:pt x="6370" y="2532"/>
                  </a:cubicBezTo>
                  <a:close/>
                  <a:moveTo>
                    <a:pt x="6324" y="3287"/>
                  </a:moveTo>
                  <a:cubicBezTo>
                    <a:pt x="6339" y="3287"/>
                    <a:pt x="6355" y="3288"/>
                    <a:pt x="6370" y="3290"/>
                  </a:cubicBezTo>
                  <a:cubicBezTo>
                    <a:pt x="6383" y="3294"/>
                    <a:pt x="6395" y="3297"/>
                    <a:pt x="6405" y="3297"/>
                  </a:cubicBezTo>
                  <a:cubicBezTo>
                    <a:pt x="6415" y="3297"/>
                    <a:pt x="6424" y="3294"/>
                    <a:pt x="6432" y="3290"/>
                  </a:cubicBezTo>
                  <a:cubicBezTo>
                    <a:pt x="6441" y="3379"/>
                    <a:pt x="6450" y="3459"/>
                    <a:pt x="6459" y="3540"/>
                  </a:cubicBezTo>
                  <a:cubicBezTo>
                    <a:pt x="6227" y="3567"/>
                    <a:pt x="6022" y="3682"/>
                    <a:pt x="5790" y="3691"/>
                  </a:cubicBezTo>
                  <a:cubicBezTo>
                    <a:pt x="5772" y="3611"/>
                    <a:pt x="5754" y="3522"/>
                    <a:pt x="5737" y="3442"/>
                  </a:cubicBezTo>
                  <a:cubicBezTo>
                    <a:pt x="5808" y="3433"/>
                    <a:pt x="5888" y="3415"/>
                    <a:pt x="5960" y="3388"/>
                  </a:cubicBezTo>
                  <a:cubicBezTo>
                    <a:pt x="6071" y="3348"/>
                    <a:pt x="6197" y="3287"/>
                    <a:pt x="6324" y="3287"/>
                  </a:cubicBezTo>
                  <a:close/>
                  <a:moveTo>
                    <a:pt x="6504" y="3879"/>
                  </a:moveTo>
                  <a:cubicBezTo>
                    <a:pt x="6522" y="3977"/>
                    <a:pt x="6531" y="4066"/>
                    <a:pt x="6557" y="4155"/>
                  </a:cubicBezTo>
                  <a:cubicBezTo>
                    <a:pt x="6523" y="4150"/>
                    <a:pt x="6488" y="4147"/>
                    <a:pt x="6453" y="4147"/>
                  </a:cubicBezTo>
                  <a:cubicBezTo>
                    <a:pt x="6270" y="4147"/>
                    <a:pt x="6080" y="4216"/>
                    <a:pt x="5915" y="4253"/>
                  </a:cubicBezTo>
                  <a:cubicBezTo>
                    <a:pt x="5897" y="4182"/>
                    <a:pt x="5879" y="4102"/>
                    <a:pt x="5862" y="4021"/>
                  </a:cubicBezTo>
                  <a:cubicBezTo>
                    <a:pt x="6085" y="3995"/>
                    <a:pt x="6281" y="3888"/>
                    <a:pt x="6504" y="3879"/>
                  </a:cubicBezTo>
                  <a:close/>
                  <a:moveTo>
                    <a:pt x="6460" y="4479"/>
                  </a:moveTo>
                  <a:cubicBezTo>
                    <a:pt x="6487" y="4479"/>
                    <a:pt x="6511" y="4483"/>
                    <a:pt x="6531" y="4494"/>
                  </a:cubicBezTo>
                  <a:cubicBezTo>
                    <a:pt x="6563" y="4507"/>
                    <a:pt x="6591" y="4516"/>
                    <a:pt x="6614" y="4516"/>
                  </a:cubicBezTo>
                  <a:cubicBezTo>
                    <a:pt x="6623" y="4516"/>
                    <a:pt x="6631" y="4515"/>
                    <a:pt x="6638" y="4512"/>
                  </a:cubicBezTo>
                  <a:cubicBezTo>
                    <a:pt x="6682" y="4646"/>
                    <a:pt x="6727" y="4771"/>
                    <a:pt x="6771" y="4905"/>
                  </a:cubicBezTo>
                  <a:cubicBezTo>
                    <a:pt x="6700" y="4905"/>
                    <a:pt x="6620" y="4914"/>
                    <a:pt x="6540" y="4931"/>
                  </a:cubicBezTo>
                  <a:cubicBezTo>
                    <a:pt x="6370" y="4976"/>
                    <a:pt x="6227" y="5056"/>
                    <a:pt x="6049" y="5065"/>
                  </a:cubicBezTo>
                  <a:cubicBezTo>
                    <a:pt x="6022" y="4905"/>
                    <a:pt x="6004" y="4744"/>
                    <a:pt x="5978" y="4592"/>
                  </a:cubicBezTo>
                  <a:cubicBezTo>
                    <a:pt x="6085" y="4566"/>
                    <a:pt x="6183" y="4539"/>
                    <a:pt x="6290" y="4512"/>
                  </a:cubicBezTo>
                  <a:cubicBezTo>
                    <a:pt x="6333" y="4500"/>
                    <a:pt x="6401" y="4479"/>
                    <a:pt x="6460" y="4479"/>
                  </a:cubicBezTo>
                  <a:close/>
                  <a:moveTo>
                    <a:pt x="6932" y="5226"/>
                  </a:moveTo>
                  <a:cubicBezTo>
                    <a:pt x="6977" y="5324"/>
                    <a:pt x="7039" y="5413"/>
                    <a:pt x="7102" y="5502"/>
                  </a:cubicBezTo>
                  <a:cubicBezTo>
                    <a:pt x="6959" y="5529"/>
                    <a:pt x="6825" y="5556"/>
                    <a:pt x="6682" y="5583"/>
                  </a:cubicBezTo>
                  <a:cubicBezTo>
                    <a:pt x="6584" y="5600"/>
                    <a:pt x="6477" y="5618"/>
                    <a:pt x="6370" y="5636"/>
                  </a:cubicBezTo>
                  <a:cubicBezTo>
                    <a:pt x="6317" y="5645"/>
                    <a:pt x="6272" y="5645"/>
                    <a:pt x="6218" y="5654"/>
                  </a:cubicBezTo>
                  <a:lnTo>
                    <a:pt x="6192" y="5654"/>
                  </a:lnTo>
                  <a:cubicBezTo>
                    <a:pt x="6209" y="5663"/>
                    <a:pt x="6236" y="5672"/>
                    <a:pt x="6263" y="5699"/>
                  </a:cubicBezTo>
                  <a:cubicBezTo>
                    <a:pt x="6233" y="5668"/>
                    <a:pt x="6194" y="5654"/>
                    <a:pt x="6158" y="5654"/>
                  </a:cubicBezTo>
                  <a:cubicBezTo>
                    <a:pt x="6141" y="5654"/>
                    <a:pt x="6125" y="5657"/>
                    <a:pt x="6111" y="5663"/>
                  </a:cubicBezTo>
                  <a:cubicBezTo>
                    <a:pt x="6102" y="5574"/>
                    <a:pt x="6093" y="5485"/>
                    <a:pt x="6085" y="5395"/>
                  </a:cubicBezTo>
                  <a:cubicBezTo>
                    <a:pt x="6201" y="5395"/>
                    <a:pt x="6308" y="5369"/>
                    <a:pt x="6415" y="5333"/>
                  </a:cubicBezTo>
                  <a:cubicBezTo>
                    <a:pt x="6527" y="5301"/>
                    <a:pt x="6662" y="5232"/>
                    <a:pt x="6792" y="5232"/>
                  </a:cubicBezTo>
                  <a:cubicBezTo>
                    <a:pt x="6806" y="5232"/>
                    <a:pt x="6820" y="5233"/>
                    <a:pt x="6834" y="5235"/>
                  </a:cubicBezTo>
                  <a:cubicBezTo>
                    <a:pt x="6844" y="5237"/>
                    <a:pt x="6854" y="5238"/>
                    <a:pt x="6863" y="5238"/>
                  </a:cubicBezTo>
                  <a:cubicBezTo>
                    <a:pt x="6886" y="5238"/>
                    <a:pt x="6907" y="5232"/>
                    <a:pt x="6932" y="5226"/>
                  </a:cubicBezTo>
                  <a:close/>
                  <a:moveTo>
                    <a:pt x="7334" y="5788"/>
                  </a:moveTo>
                  <a:lnTo>
                    <a:pt x="7342" y="5797"/>
                  </a:lnTo>
                  <a:lnTo>
                    <a:pt x="7369" y="5824"/>
                  </a:lnTo>
                  <a:cubicBezTo>
                    <a:pt x="7378" y="5904"/>
                    <a:pt x="7378" y="5984"/>
                    <a:pt x="7387" y="6064"/>
                  </a:cubicBezTo>
                  <a:cubicBezTo>
                    <a:pt x="7156" y="6201"/>
                    <a:pt x="6868" y="6297"/>
                    <a:pt x="6601" y="6297"/>
                  </a:cubicBezTo>
                  <a:cubicBezTo>
                    <a:pt x="6590" y="6297"/>
                    <a:pt x="6578" y="6297"/>
                    <a:pt x="6566" y="6296"/>
                  </a:cubicBezTo>
                  <a:cubicBezTo>
                    <a:pt x="6559" y="6295"/>
                    <a:pt x="6552" y="6295"/>
                    <a:pt x="6545" y="6295"/>
                  </a:cubicBezTo>
                  <a:cubicBezTo>
                    <a:pt x="6486" y="6295"/>
                    <a:pt x="6448" y="6328"/>
                    <a:pt x="6424" y="6368"/>
                  </a:cubicBezTo>
                  <a:cubicBezTo>
                    <a:pt x="6334" y="6296"/>
                    <a:pt x="6236" y="6234"/>
                    <a:pt x="6129" y="6163"/>
                  </a:cubicBezTo>
                  <a:cubicBezTo>
                    <a:pt x="6129" y="6100"/>
                    <a:pt x="6129" y="6047"/>
                    <a:pt x="6129" y="5993"/>
                  </a:cubicBezTo>
                  <a:cubicBezTo>
                    <a:pt x="6155" y="5998"/>
                    <a:pt x="6183" y="6000"/>
                    <a:pt x="6213" y="6000"/>
                  </a:cubicBezTo>
                  <a:cubicBezTo>
                    <a:pt x="6336" y="6000"/>
                    <a:pt x="6482" y="5963"/>
                    <a:pt x="6575" y="5948"/>
                  </a:cubicBezTo>
                  <a:cubicBezTo>
                    <a:pt x="6807" y="5904"/>
                    <a:pt x="7048" y="5868"/>
                    <a:pt x="7280" y="5815"/>
                  </a:cubicBezTo>
                  <a:cubicBezTo>
                    <a:pt x="7298" y="5806"/>
                    <a:pt x="7316" y="5797"/>
                    <a:pt x="7334" y="5788"/>
                  </a:cubicBezTo>
                  <a:close/>
                  <a:moveTo>
                    <a:pt x="7396" y="6448"/>
                  </a:moveTo>
                  <a:cubicBezTo>
                    <a:pt x="7396" y="6484"/>
                    <a:pt x="7396" y="6528"/>
                    <a:pt x="7396" y="6573"/>
                  </a:cubicBezTo>
                  <a:cubicBezTo>
                    <a:pt x="7396" y="6662"/>
                    <a:pt x="7396" y="6751"/>
                    <a:pt x="7405" y="6841"/>
                  </a:cubicBezTo>
                  <a:lnTo>
                    <a:pt x="7387" y="6841"/>
                  </a:lnTo>
                  <a:cubicBezTo>
                    <a:pt x="7295" y="6881"/>
                    <a:pt x="7195" y="6890"/>
                    <a:pt x="7092" y="6890"/>
                  </a:cubicBezTo>
                  <a:cubicBezTo>
                    <a:pt x="7015" y="6890"/>
                    <a:pt x="6937" y="6885"/>
                    <a:pt x="6861" y="6885"/>
                  </a:cubicBezTo>
                  <a:cubicBezTo>
                    <a:pt x="6816" y="6805"/>
                    <a:pt x="6763" y="6716"/>
                    <a:pt x="6700" y="6635"/>
                  </a:cubicBezTo>
                  <a:cubicBezTo>
                    <a:pt x="6932" y="6617"/>
                    <a:pt x="7173" y="6546"/>
                    <a:pt x="7396" y="6448"/>
                  </a:cubicBezTo>
                  <a:close/>
                  <a:moveTo>
                    <a:pt x="7732" y="1334"/>
                  </a:moveTo>
                  <a:cubicBezTo>
                    <a:pt x="7741" y="1334"/>
                    <a:pt x="7751" y="1335"/>
                    <a:pt x="7762" y="1336"/>
                  </a:cubicBezTo>
                  <a:cubicBezTo>
                    <a:pt x="7794" y="1385"/>
                    <a:pt x="7847" y="1421"/>
                    <a:pt x="7904" y="1421"/>
                  </a:cubicBezTo>
                  <a:cubicBezTo>
                    <a:pt x="7939" y="1421"/>
                    <a:pt x="7977" y="1407"/>
                    <a:pt x="8012" y="1372"/>
                  </a:cubicBezTo>
                  <a:cubicBezTo>
                    <a:pt x="8031" y="1353"/>
                    <a:pt x="8068" y="1344"/>
                    <a:pt x="8119" y="1344"/>
                  </a:cubicBezTo>
                  <a:cubicBezTo>
                    <a:pt x="8163" y="1344"/>
                    <a:pt x="8217" y="1351"/>
                    <a:pt x="8279" y="1363"/>
                  </a:cubicBezTo>
                  <a:cubicBezTo>
                    <a:pt x="8752" y="1443"/>
                    <a:pt x="9689" y="1845"/>
                    <a:pt x="9796" y="1889"/>
                  </a:cubicBezTo>
                  <a:cubicBezTo>
                    <a:pt x="10447" y="2184"/>
                    <a:pt x="11063" y="2683"/>
                    <a:pt x="11562" y="3183"/>
                  </a:cubicBezTo>
                  <a:cubicBezTo>
                    <a:pt x="11990" y="3602"/>
                    <a:pt x="12294" y="4129"/>
                    <a:pt x="12650" y="4619"/>
                  </a:cubicBezTo>
                  <a:cubicBezTo>
                    <a:pt x="12713" y="4708"/>
                    <a:pt x="12784" y="4798"/>
                    <a:pt x="12847" y="4887"/>
                  </a:cubicBezTo>
                  <a:cubicBezTo>
                    <a:pt x="13462" y="5645"/>
                    <a:pt x="13623" y="6600"/>
                    <a:pt x="13980" y="7474"/>
                  </a:cubicBezTo>
                  <a:cubicBezTo>
                    <a:pt x="14337" y="8339"/>
                    <a:pt x="14747" y="9187"/>
                    <a:pt x="14961" y="10106"/>
                  </a:cubicBezTo>
                  <a:cubicBezTo>
                    <a:pt x="15139" y="10828"/>
                    <a:pt x="15122" y="11586"/>
                    <a:pt x="15282" y="12318"/>
                  </a:cubicBezTo>
                  <a:cubicBezTo>
                    <a:pt x="15470" y="13148"/>
                    <a:pt x="15755" y="13968"/>
                    <a:pt x="14943" y="14548"/>
                  </a:cubicBezTo>
                  <a:cubicBezTo>
                    <a:pt x="14649" y="14762"/>
                    <a:pt x="14408" y="15012"/>
                    <a:pt x="14105" y="15208"/>
                  </a:cubicBezTo>
                  <a:cubicBezTo>
                    <a:pt x="13763" y="15429"/>
                    <a:pt x="13405" y="15479"/>
                    <a:pt x="13038" y="15479"/>
                  </a:cubicBezTo>
                  <a:cubicBezTo>
                    <a:pt x="12811" y="15479"/>
                    <a:pt x="12580" y="15460"/>
                    <a:pt x="12347" y="15449"/>
                  </a:cubicBezTo>
                  <a:cubicBezTo>
                    <a:pt x="11339" y="15405"/>
                    <a:pt x="10634" y="15110"/>
                    <a:pt x="10081" y="14236"/>
                  </a:cubicBezTo>
                  <a:cubicBezTo>
                    <a:pt x="9707" y="13638"/>
                    <a:pt x="9555" y="12898"/>
                    <a:pt x="9412" y="12211"/>
                  </a:cubicBezTo>
                  <a:cubicBezTo>
                    <a:pt x="9064" y="10525"/>
                    <a:pt x="8261" y="9044"/>
                    <a:pt x="7815" y="7394"/>
                  </a:cubicBezTo>
                  <a:cubicBezTo>
                    <a:pt x="7717" y="7019"/>
                    <a:pt x="7717" y="6644"/>
                    <a:pt x="7735" y="6261"/>
                  </a:cubicBezTo>
                  <a:cubicBezTo>
                    <a:pt x="7744" y="5877"/>
                    <a:pt x="7771" y="5493"/>
                    <a:pt x="7717" y="5119"/>
                  </a:cubicBezTo>
                  <a:cubicBezTo>
                    <a:pt x="7673" y="4717"/>
                    <a:pt x="7592" y="4316"/>
                    <a:pt x="7539" y="3923"/>
                  </a:cubicBezTo>
                  <a:cubicBezTo>
                    <a:pt x="7512" y="3763"/>
                    <a:pt x="7396" y="2942"/>
                    <a:pt x="7405" y="2273"/>
                  </a:cubicBezTo>
                  <a:cubicBezTo>
                    <a:pt x="7405" y="1758"/>
                    <a:pt x="7487" y="1334"/>
                    <a:pt x="7732" y="1334"/>
                  </a:cubicBezTo>
                  <a:close/>
                  <a:moveTo>
                    <a:pt x="4093" y="2236"/>
                  </a:moveTo>
                  <a:cubicBezTo>
                    <a:pt x="4303" y="2236"/>
                    <a:pt x="4505" y="2401"/>
                    <a:pt x="4675" y="2844"/>
                  </a:cubicBezTo>
                  <a:cubicBezTo>
                    <a:pt x="4755" y="3049"/>
                    <a:pt x="4764" y="3281"/>
                    <a:pt x="4871" y="3477"/>
                  </a:cubicBezTo>
                  <a:cubicBezTo>
                    <a:pt x="5032" y="3798"/>
                    <a:pt x="5335" y="3968"/>
                    <a:pt x="5514" y="4262"/>
                  </a:cubicBezTo>
                  <a:cubicBezTo>
                    <a:pt x="5531" y="4298"/>
                    <a:pt x="5558" y="4316"/>
                    <a:pt x="5576" y="4325"/>
                  </a:cubicBezTo>
                  <a:cubicBezTo>
                    <a:pt x="5683" y="4860"/>
                    <a:pt x="5772" y="5404"/>
                    <a:pt x="5790" y="5931"/>
                  </a:cubicBezTo>
                  <a:cubicBezTo>
                    <a:pt x="5300" y="5574"/>
                    <a:pt x="4845" y="5163"/>
                    <a:pt x="5112" y="4655"/>
                  </a:cubicBezTo>
                  <a:cubicBezTo>
                    <a:pt x="5187" y="4524"/>
                    <a:pt x="5065" y="4397"/>
                    <a:pt x="4952" y="4397"/>
                  </a:cubicBezTo>
                  <a:cubicBezTo>
                    <a:pt x="4903" y="4397"/>
                    <a:pt x="4856" y="4420"/>
                    <a:pt x="4827" y="4476"/>
                  </a:cubicBezTo>
                  <a:cubicBezTo>
                    <a:pt x="4506" y="5074"/>
                    <a:pt x="4978" y="5788"/>
                    <a:pt x="5478" y="6118"/>
                  </a:cubicBezTo>
                  <a:cubicBezTo>
                    <a:pt x="5576" y="6189"/>
                    <a:pt x="5612" y="6261"/>
                    <a:pt x="5763" y="6323"/>
                  </a:cubicBezTo>
                  <a:lnTo>
                    <a:pt x="5763" y="6341"/>
                  </a:lnTo>
                  <a:cubicBezTo>
                    <a:pt x="5763" y="6451"/>
                    <a:pt x="5853" y="6508"/>
                    <a:pt x="5940" y="6508"/>
                  </a:cubicBezTo>
                  <a:cubicBezTo>
                    <a:pt x="5965" y="6508"/>
                    <a:pt x="5991" y="6503"/>
                    <a:pt x="6013" y="6493"/>
                  </a:cubicBezTo>
                  <a:cubicBezTo>
                    <a:pt x="6138" y="6582"/>
                    <a:pt x="6263" y="6680"/>
                    <a:pt x="6379" y="6787"/>
                  </a:cubicBezTo>
                  <a:cubicBezTo>
                    <a:pt x="6825" y="7197"/>
                    <a:pt x="6745" y="7768"/>
                    <a:pt x="6700" y="8304"/>
                  </a:cubicBezTo>
                  <a:cubicBezTo>
                    <a:pt x="6700" y="8339"/>
                    <a:pt x="6700" y="8384"/>
                    <a:pt x="6700" y="8420"/>
                  </a:cubicBezTo>
                  <a:cubicBezTo>
                    <a:pt x="6700" y="8696"/>
                    <a:pt x="6780" y="8982"/>
                    <a:pt x="6816" y="9249"/>
                  </a:cubicBezTo>
                  <a:cubicBezTo>
                    <a:pt x="6905" y="9856"/>
                    <a:pt x="6923" y="10462"/>
                    <a:pt x="6968" y="11078"/>
                  </a:cubicBezTo>
                  <a:cubicBezTo>
                    <a:pt x="7021" y="11810"/>
                    <a:pt x="7128" y="12532"/>
                    <a:pt x="7235" y="13255"/>
                  </a:cubicBezTo>
                  <a:cubicBezTo>
                    <a:pt x="7298" y="13728"/>
                    <a:pt x="7405" y="14209"/>
                    <a:pt x="7423" y="14682"/>
                  </a:cubicBezTo>
                  <a:cubicBezTo>
                    <a:pt x="7441" y="15226"/>
                    <a:pt x="7093" y="15619"/>
                    <a:pt x="6763" y="16011"/>
                  </a:cubicBezTo>
                  <a:cubicBezTo>
                    <a:pt x="6397" y="16448"/>
                    <a:pt x="5817" y="16912"/>
                    <a:pt x="5166" y="17225"/>
                  </a:cubicBezTo>
                  <a:cubicBezTo>
                    <a:pt x="4662" y="17472"/>
                    <a:pt x="4114" y="17631"/>
                    <a:pt x="3596" y="17631"/>
                  </a:cubicBezTo>
                  <a:cubicBezTo>
                    <a:pt x="3124" y="17631"/>
                    <a:pt x="2677" y="17499"/>
                    <a:pt x="2311" y="17180"/>
                  </a:cubicBezTo>
                  <a:cubicBezTo>
                    <a:pt x="1802" y="16743"/>
                    <a:pt x="1731" y="15690"/>
                    <a:pt x="1517" y="15084"/>
                  </a:cubicBezTo>
                  <a:cubicBezTo>
                    <a:pt x="1249" y="14370"/>
                    <a:pt x="937" y="13692"/>
                    <a:pt x="750" y="12942"/>
                  </a:cubicBezTo>
                  <a:cubicBezTo>
                    <a:pt x="554" y="12131"/>
                    <a:pt x="384" y="11328"/>
                    <a:pt x="384" y="10489"/>
                  </a:cubicBezTo>
                  <a:cubicBezTo>
                    <a:pt x="384" y="9642"/>
                    <a:pt x="687" y="8759"/>
                    <a:pt x="741" y="7893"/>
                  </a:cubicBezTo>
                  <a:cubicBezTo>
                    <a:pt x="848" y="6332"/>
                    <a:pt x="1892" y="4744"/>
                    <a:pt x="2793" y="3522"/>
                  </a:cubicBezTo>
                  <a:cubicBezTo>
                    <a:pt x="3056" y="3158"/>
                    <a:pt x="3597" y="2236"/>
                    <a:pt x="4093" y="2236"/>
                  </a:cubicBezTo>
                  <a:close/>
                  <a:moveTo>
                    <a:pt x="5739" y="0"/>
                  </a:moveTo>
                  <a:cubicBezTo>
                    <a:pt x="5389" y="0"/>
                    <a:pt x="4956" y="292"/>
                    <a:pt x="4532" y="524"/>
                  </a:cubicBezTo>
                  <a:cubicBezTo>
                    <a:pt x="4461" y="569"/>
                    <a:pt x="4434" y="632"/>
                    <a:pt x="4443" y="694"/>
                  </a:cubicBezTo>
                  <a:cubicBezTo>
                    <a:pt x="4407" y="765"/>
                    <a:pt x="4416" y="855"/>
                    <a:pt x="4497" y="917"/>
                  </a:cubicBezTo>
                  <a:cubicBezTo>
                    <a:pt x="4862" y="1158"/>
                    <a:pt x="5076" y="1970"/>
                    <a:pt x="5210" y="2603"/>
                  </a:cubicBezTo>
                  <a:cubicBezTo>
                    <a:pt x="5201" y="2639"/>
                    <a:pt x="5210" y="2665"/>
                    <a:pt x="5228" y="2692"/>
                  </a:cubicBezTo>
                  <a:cubicBezTo>
                    <a:pt x="5264" y="2880"/>
                    <a:pt x="5300" y="3049"/>
                    <a:pt x="5326" y="3174"/>
                  </a:cubicBezTo>
                  <a:cubicBezTo>
                    <a:pt x="5362" y="3335"/>
                    <a:pt x="5398" y="3495"/>
                    <a:pt x="5433" y="3656"/>
                  </a:cubicBezTo>
                  <a:cubicBezTo>
                    <a:pt x="5308" y="3522"/>
                    <a:pt x="5192" y="3379"/>
                    <a:pt x="5121" y="3156"/>
                  </a:cubicBezTo>
                  <a:cubicBezTo>
                    <a:pt x="5032" y="2897"/>
                    <a:pt x="4961" y="2639"/>
                    <a:pt x="4845" y="2389"/>
                  </a:cubicBezTo>
                  <a:cubicBezTo>
                    <a:pt x="4674" y="2018"/>
                    <a:pt x="4387" y="1851"/>
                    <a:pt x="4028" y="1851"/>
                  </a:cubicBezTo>
                  <a:cubicBezTo>
                    <a:pt x="3955" y="1851"/>
                    <a:pt x="3879" y="1858"/>
                    <a:pt x="3801" y="1872"/>
                  </a:cubicBezTo>
                  <a:cubicBezTo>
                    <a:pt x="3274" y="1970"/>
                    <a:pt x="2873" y="2781"/>
                    <a:pt x="2614" y="3174"/>
                  </a:cubicBezTo>
                  <a:cubicBezTo>
                    <a:pt x="2070" y="4013"/>
                    <a:pt x="1517" y="4780"/>
                    <a:pt x="1098" y="5699"/>
                  </a:cubicBezTo>
                  <a:cubicBezTo>
                    <a:pt x="777" y="6403"/>
                    <a:pt x="491" y="7108"/>
                    <a:pt x="402" y="7884"/>
                  </a:cubicBezTo>
                  <a:cubicBezTo>
                    <a:pt x="286" y="8928"/>
                    <a:pt x="0" y="9990"/>
                    <a:pt x="54" y="11042"/>
                  </a:cubicBezTo>
                  <a:cubicBezTo>
                    <a:pt x="152" y="12951"/>
                    <a:pt x="1026" y="14762"/>
                    <a:pt x="1606" y="16555"/>
                  </a:cubicBezTo>
                  <a:cubicBezTo>
                    <a:pt x="1932" y="17583"/>
                    <a:pt x="2688" y="17988"/>
                    <a:pt x="3563" y="17988"/>
                  </a:cubicBezTo>
                  <a:cubicBezTo>
                    <a:pt x="5272" y="17988"/>
                    <a:pt x="7434" y="16443"/>
                    <a:pt x="7735" y="14968"/>
                  </a:cubicBezTo>
                  <a:cubicBezTo>
                    <a:pt x="7788" y="14718"/>
                    <a:pt x="7788" y="14450"/>
                    <a:pt x="7771" y="14182"/>
                  </a:cubicBezTo>
                  <a:cubicBezTo>
                    <a:pt x="7717" y="13531"/>
                    <a:pt x="7512" y="12844"/>
                    <a:pt x="7432" y="12264"/>
                  </a:cubicBezTo>
                  <a:cubicBezTo>
                    <a:pt x="7289" y="11158"/>
                    <a:pt x="7271" y="10052"/>
                    <a:pt x="7110" y="8946"/>
                  </a:cubicBezTo>
                  <a:cubicBezTo>
                    <a:pt x="7110" y="8919"/>
                    <a:pt x="7102" y="8883"/>
                    <a:pt x="7102" y="8857"/>
                  </a:cubicBezTo>
                  <a:cubicBezTo>
                    <a:pt x="7012" y="8250"/>
                    <a:pt x="7128" y="7724"/>
                    <a:pt x="6995" y="7224"/>
                  </a:cubicBezTo>
                  <a:cubicBezTo>
                    <a:pt x="7146" y="7224"/>
                    <a:pt x="7298" y="7215"/>
                    <a:pt x="7441" y="7180"/>
                  </a:cubicBezTo>
                  <a:cubicBezTo>
                    <a:pt x="7548" y="7902"/>
                    <a:pt x="7833" y="8598"/>
                    <a:pt x="8101" y="9276"/>
                  </a:cubicBezTo>
                  <a:cubicBezTo>
                    <a:pt x="8565" y="10436"/>
                    <a:pt x="8904" y="11533"/>
                    <a:pt x="9180" y="12755"/>
                  </a:cubicBezTo>
                  <a:cubicBezTo>
                    <a:pt x="9368" y="13585"/>
                    <a:pt x="9671" y="14370"/>
                    <a:pt x="10242" y="15012"/>
                  </a:cubicBezTo>
                  <a:cubicBezTo>
                    <a:pt x="10786" y="15637"/>
                    <a:pt x="11562" y="15744"/>
                    <a:pt x="12338" y="15788"/>
                  </a:cubicBezTo>
                  <a:cubicBezTo>
                    <a:pt x="12549" y="15802"/>
                    <a:pt x="12754" y="15814"/>
                    <a:pt x="12954" y="15814"/>
                  </a:cubicBezTo>
                  <a:cubicBezTo>
                    <a:pt x="13522" y="15814"/>
                    <a:pt x="14047" y="15720"/>
                    <a:pt x="14542" y="15324"/>
                  </a:cubicBezTo>
                  <a:cubicBezTo>
                    <a:pt x="15122" y="14860"/>
                    <a:pt x="15755" y="14521"/>
                    <a:pt x="15844" y="13745"/>
                  </a:cubicBezTo>
                  <a:cubicBezTo>
                    <a:pt x="15933" y="12951"/>
                    <a:pt x="15559" y="12068"/>
                    <a:pt x="15470" y="11274"/>
                  </a:cubicBezTo>
                  <a:cubicBezTo>
                    <a:pt x="15345" y="10061"/>
                    <a:pt x="14997" y="9026"/>
                    <a:pt x="14533" y="7911"/>
                  </a:cubicBezTo>
                  <a:cubicBezTo>
                    <a:pt x="14114" y="6912"/>
                    <a:pt x="13873" y="5832"/>
                    <a:pt x="13302" y="4923"/>
                  </a:cubicBezTo>
                  <a:cubicBezTo>
                    <a:pt x="13007" y="4459"/>
                    <a:pt x="12677" y="3977"/>
                    <a:pt x="12320" y="3531"/>
                  </a:cubicBezTo>
                  <a:cubicBezTo>
                    <a:pt x="12053" y="3210"/>
                    <a:pt x="11767" y="2897"/>
                    <a:pt x="11464" y="2621"/>
                  </a:cubicBezTo>
                  <a:cubicBezTo>
                    <a:pt x="10955" y="2157"/>
                    <a:pt x="10358" y="1764"/>
                    <a:pt x="9715" y="1497"/>
                  </a:cubicBezTo>
                  <a:cubicBezTo>
                    <a:pt x="9546" y="1425"/>
                    <a:pt x="9385" y="1363"/>
                    <a:pt x="9216" y="1309"/>
                  </a:cubicBezTo>
                  <a:cubicBezTo>
                    <a:pt x="8950" y="1228"/>
                    <a:pt x="8488" y="1000"/>
                    <a:pt x="8130" y="1000"/>
                  </a:cubicBezTo>
                  <a:cubicBezTo>
                    <a:pt x="8055" y="1000"/>
                    <a:pt x="7985" y="1010"/>
                    <a:pt x="7922" y="1033"/>
                  </a:cubicBezTo>
                  <a:cubicBezTo>
                    <a:pt x="7913" y="1024"/>
                    <a:pt x="7904" y="1015"/>
                    <a:pt x="7887" y="1015"/>
                  </a:cubicBezTo>
                  <a:cubicBezTo>
                    <a:pt x="7819" y="998"/>
                    <a:pt x="7758" y="991"/>
                    <a:pt x="7701" y="991"/>
                  </a:cubicBezTo>
                  <a:cubicBezTo>
                    <a:pt x="7025" y="991"/>
                    <a:pt x="7049" y="2092"/>
                    <a:pt x="7066" y="2585"/>
                  </a:cubicBezTo>
                  <a:cubicBezTo>
                    <a:pt x="7075" y="2826"/>
                    <a:pt x="7093" y="3076"/>
                    <a:pt x="7110" y="3317"/>
                  </a:cubicBezTo>
                  <a:cubicBezTo>
                    <a:pt x="7164" y="3950"/>
                    <a:pt x="7253" y="4566"/>
                    <a:pt x="7316" y="5190"/>
                  </a:cubicBezTo>
                  <a:cubicBezTo>
                    <a:pt x="7325" y="5199"/>
                    <a:pt x="7325" y="5217"/>
                    <a:pt x="7325" y="5226"/>
                  </a:cubicBezTo>
                  <a:cubicBezTo>
                    <a:pt x="6861" y="4530"/>
                    <a:pt x="6798" y="3656"/>
                    <a:pt x="6736" y="2826"/>
                  </a:cubicBezTo>
                  <a:cubicBezTo>
                    <a:pt x="6682" y="2095"/>
                    <a:pt x="6548" y="1381"/>
                    <a:pt x="6361" y="676"/>
                  </a:cubicBezTo>
                  <a:cubicBezTo>
                    <a:pt x="6229" y="172"/>
                    <a:pt x="6008" y="0"/>
                    <a:pt x="5739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89632" y="4350413"/>
              <a:ext cx="199716" cy="265519"/>
            </a:xfrm>
            <a:custGeom>
              <a:avLst/>
              <a:gdLst/>
              <a:ahLst/>
              <a:cxnLst/>
              <a:rect l="l" t="t" r="r" b="b"/>
              <a:pathLst>
                <a:path w="4754" h="6320" extrusionOk="0">
                  <a:moveTo>
                    <a:pt x="2336" y="813"/>
                  </a:moveTo>
                  <a:cubicBezTo>
                    <a:pt x="2521" y="859"/>
                    <a:pt x="2720" y="905"/>
                    <a:pt x="2921" y="905"/>
                  </a:cubicBezTo>
                  <a:cubicBezTo>
                    <a:pt x="2952" y="905"/>
                    <a:pt x="2983" y="904"/>
                    <a:pt x="3014" y="902"/>
                  </a:cubicBezTo>
                  <a:lnTo>
                    <a:pt x="3032" y="902"/>
                  </a:lnTo>
                  <a:cubicBezTo>
                    <a:pt x="2996" y="955"/>
                    <a:pt x="3005" y="1009"/>
                    <a:pt x="3023" y="1062"/>
                  </a:cubicBezTo>
                  <a:cubicBezTo>
                    <a:pt x="3023" y="1080"/>
                    <a:pt x="3023" y="1098"/>
                    <a:pt x="3023" y="1116"/>
                  </a:cubicBezTo>
                  <a:cubicBezTo>
                    <a:pt x="3005" y="1107"/>
                    <a:pt x="2978" y="1098"/>
                    <a:pt x="2960" y="1098"/>
                  </a:cubicBezTo>
                  <a:cubicBezTo>
                    <a:pt x="2898" y="1080"/>
                    <a:pt x="2835" y="1071"/>
                    <a:pt x="2782" y="1062"/>
                  </a:cubicBezTo>
                  <a:cubicBezTo>
                    <a:pt x="2719" y="1052"/>
                    <a:pt x="2657" y="1047"/>
                    <a:pt x="2596" y="1047"/>
                  </a:cubicBezTo>
                  <a:cubicBezTo>
                    <a:pt x="2503" y="1047"/>
                    <a:pt x="2413" y="1059"/>
                    <a:pt x="2327" y="1080"/>
                  </a:cubicBezTo>
                  <a:cubicBezTo>
                    <a:pt x="2318" y="1009"/>
                    <a:pt x="2318" y="911"/>
                    <a:pt x="2327" y="848"/>
                  </a:cubicBezTo>
                  <a:lnTo>
                    <a:pt x="2336" y="813"/>
                  </a:lnTo>
                  <a:close/>
                  <a:moveTo>
                    <a:pt x="1804" y="734"/>
                  </a:moveTo>
                  <a:cubicBezTo>
                    <a:pt x="1870" y="734"/>
                    <a:pt x="1937" y="740"/>
                    <a:pt x="2006" y="750"/>
                  </a:cubicBezTo>
                  <a:cubicBezTo>
                    <a:pt x="1979" y="893"/>
                    <a:pt x="1970" y="1036"/>
                    <a:pt x="1997" y="1178"/>
                  </a:cubicBezTo>
                  <a:cubicBezTo>
                    <a:pt x="1970" y="1187"/>
                    <a:pt x="1943" y="1205"/>
                    <a:pt x="1908" y="1214"/>
                  </a:cubicBezTo>
                  <a:cubicBezTo>
                    <a:pt x="1827" y="1250"/>
                    <a:pt x="1747" y="1294"/>
                    <a:pt x="1667" y="1330"/>
                  </a:cubicBezTo>
                  <a:cubicBezTo>
                    <a:pt x="1640" y="1357"/>
                    <a:pt x="1622" y="1375"/>
                    <a:pt x="1586" y="1393"/>
                  </a:cubicBezTo>
                  <a:lnTo>
                    <a:pt x="1604" y="1366"/>
                  </a:lnTo>
                  <a:lnTo>
                    <a:pt x="1470" y="804"/>
                  </a:lnTo>
                  <a:cubicBezTo>
                    <a:pt x="1578" y="753"/>
                    <a:pt x="1689" y="734"/>
                    <a:pt x="1804" y="734"/>
                  </a:cubicBezTo>
                  <a:close/>
                  <a:moveTo>
                    <a:pt x="1167" y="991"/>
                  </a:moveTo>
                  <a:lnTo>
                    <a:pt x="1274" y="1446"/>
                  </a:lnTo>
                  <a:cubicBezTo>
                    <a:pt x="1274" y="1473"/>
                    <a:pt x="1274" y="1491"/>
                    <a:pt x="1292" y="1509"/>
                  </a:cubicBezTo>
                  <a:cubicBezTo>
                    <a:pt x="1224" y="1522"/>
                    <a:pt x="1155" y="1529"/>
                    <a:pt x="1092" y="1529"/>
                  </a:cubicBezTo>
                  <a:cubicBezTo>
                    <a:pt x="816" y="1529"/>
                    <a:pt x="630" y="1400"/>
                    <a:pt x="891" y="1125"/>
                  </a:cubicBezTo>
                  <a:cubicBezTo>
                    <a:pt x="989" y="1080"/>
                    <a:pt x="1007" y="1062"/>
                    <a:pt x="1167" y="991"/>
                  </a:cubicBezTo>
                  <a:close/>
                  <a:moveTo>
                    <a:pt x="3835" y="420"/>
                  </a:moveTo>
                  <a:cubicBezTo>
                    <a:pt x="3906" y="545"/>
                    <a:pt x="3959" y="670"/>
                    <a:pt x="3986" y="804"/>
                  </a:cubicBezTo>
                  <a:cubicBezTo>
                    <a:pt x="4066" y="1143"/>
                    <a:pt x="4013" y="1509"/>
                    <a:pt x="4013" y="1883"/>
                  </a:cubicBezTo>
                  <a:lnTo>
                    <a:pt x="3995" y="1874"/>
                  </a:lnTo>
                  <a:cubicBezTo>
                    <a:pt x="3861" y="1848"/>
                    <a:pt x="3727" y="1830"/>
                    <a:pt x="3594" y="1821"/>
                  </a:cubicBezTo>
                  <a:cubicBezTo>
                    <a:pt x="3576" y="1821"/>
                    <a:pt x="3558" y="1821"/>
                    <a:pt x="3540" y="1830"/>
                  </a:cubicBezTo>
                  <a:cubicBezTo>
                    <a:pt x="3504" y="1660"/>
                    <a:pt x="3442" y="1500"/>
                    <a:pt x="3344" y="1366"/>
                  </a:cubicBezTo>
                  <a:cubicBezTo>
                    <a:pt x="3362" y="1268"/>
                    <a:pt x="3371" y="1161"/>
                    <a:pt x="3362" y="1062"/>
                  </a:cubicBezTo>
                  <a:cubicBezTo>
                    <a:pt x="3362" y="991"/>
                    <a:pt x="3353" y="920"/>
                    <a:pt x="3308" y="875"/>
                  </a:cubicBezTo>
                  <a:lnTo>
                    <a:pt x="3281" y="848"/>
                  </a:lnTo>
                  <a:cubicBezTo>
                    <a:pt x="3344" y="822"/>
                    <a:pt x="3406" y="795"/>
                    <a:pt x="3469" y="750"/>
                  </a:cubicBezTo>
                  <a:cubicBezTo>
                    <a:pt x="3611" y="670"/>
                    <a:pt x="3727" y="563"/>
                    <a:pt x="3835" y="420"/>
                  </a:cubicBezTo>
                  <a:close/>
                  <a:moveTo>
                    <a:pt x="3585" y="2160"/>
                  </a:moveTo>
                  <a:cubicBezTo>
                    <a:pt x="3692" y="2169"/>
                    <a:pt x="3799" y="2178"/>
                    <a:pt x="3897" y="2195"/>
                  </a:cubicBezTo>
                  <a:cubicBezTo>
                    <a:pt x="3915" y="2199"/>
                    <a:pt x="3934" y="2201"/>
                    <a:pt x="3952" y="2201"/>
                  </a:cubicBezTo>
                  <a:cubicBezTo>
                    <a:pt x="3977" y="2201"/>
                    <a:pt x="4001" y="2197"/>
                    <a:pt x="4022" y="2187"/>
                  </a:cubicBezTo>
                  <a:cubicBezTo>
                    <a:pt x="4031" y="2338"/>
                    <a:pt x="4049" y="2490"/>
                    <a:pt x="4075" y="2633"/>
                  </a:cubicBezTo>
                  <a:cubicBezTo>
                    <a:pt x="3906" y="2526"/>
                    <a:pt x="3710" y="2463"/>
                    <a:pt x="3540" y="2356"/>
                  </a:cubicBezTo>
                  <a:cubicBezTo>
                    <a:pt x="3558" y="2294"/>
                    <a:pt x="3567" y="2222"/>
                    <a:pt x="3567" y="2160"/>
                  </a:cubicBezTo>
                  <a:close/>
                  <a:moveTo>
                    <a:pt x="3397" y="2668"/>
                  </a:moveTo>
                  <a:cubicBezTo>
                    <a:pt x="3585" y="2775"/>
                    <a:pt x="3817" y="2838"/>
                    <a:pt x="3977" y="2989"/>
                  </a:cubicBezTo>
                  <a:cubicBezTo>
                    <a:pt x="4015" y="3027"/>
                    <a:pt x="4056" y="3042"/>
                    <a:pt x="4096" y="3042"/>
                  </a:cubicBezTo>
                  <a:cubicBezTo>
                    <a:pt x="4114" y="3042"/>
                    <a:pt x="4131" y="3039"/>
                    <a:pt x="4147" y="3034"/>
                  </a:cubicBezTo>
                  <a:cubicBezTo>
                    <a:pt x="4209" y="3337"/>
                    <a:pt x="4272" y="3641"/>
                    <a:pt x="4307" y="3944"/>
                  </a:cubicBezTo>
                  <a:cubicBezTo>
                    <a:pt x="3897" y="3632"/>
                    <a:pt x="3442" y="3284"/>
                    <a:pt x="3299" y="2802"/>
                  </a:cubicBezTo>
                  <a:lnTo>
                    <a:pt x="3299" y="2793"/>
                  </a:lnTo>
                  <a:cubicBezTo>
                    <a:pt x="3326" y="2757"/>
                    <a:pt x="3362" y="2713"/>
                    <a:pt x="3397" y="2668"/>
                  </a:cubicBezTo>
                  <a:close/>
                  <a:moveTo>
                    <a:pt x="2300" y="3739"/>
                  </a:moveTo>
                  <a:cubicBezTo>
                    <a:pt x="2452" y="3899"/>
                    <a:pt x="2568" y="4087"/>
                    <a:pt x="2702" y="4247"/>
                  </a:cubicBezTo>
                  <a:cubicBezTo>
                    <a:pt x="2684" y="4283"/>
                    <a:pt x="2657" y="4319"/>
                    <a:pt x="2630" y="4354"/>
                  </a:cubicBezTo>
                  <a:cubicBezTo>
                    <a:pt x="2594" y="4399"/>
                    <a:pt x="2559" y="4444"/>
                    <a:pt x="2532" y="4497"/>
                  </a:cubicBezTo>
                  <a:cubicBezTo>
                    <a:pt x="2445" y="4685"/>
                    <a:pt x="2248" y="4866"/>
                    <a:pt x="2107" y="4866"/>
                  </a:cubicBezTo>
                  <a:cubicBezTo>
                    <a:pt x="1988" y="4866"/>
                    <a:pt x="1909" y="4736"/>
                    <a:pt x="1970" y="4372"/>
                  </a:cubicBezTo>
                  <a:cubicBezTo>
                    <a:pt x="2015" y="4131"/>
                    <a:pt x="2148" y="3926"/>
                    <a:pt x="2300" y="3739"/>
                  </a:cubicBezTo>
                  <a:close/>
                  <a:moveTo>
                    <a:pt x="3032" y="3061"/>
                  </a:moveTo>
                  <a:cubicBezTo>
                    <a:pt x="3281" y="3623"/>
                    <a:pt x="3852" y="4006"/>
                    <a:pt x="4325" y="4390"/>
                  </a:cubicBezTo>
                  <a:cubicBezTo>
                    <a:pt x="4316" y="4551"/>
                    <a:pt x="4281" y="4720"/>
                    <a:pt x="4245" y="4881"/>
                  </a:cubicBezTo>
                  <a:cubicBezTo>
                    <a:pt x="4111" y="4827"/>
                    <a:pt x="3986" y="4747"/>
                    <a:pt x="3843" y="4711"/>
                  </a:cubicBezTo>
                  <a:cubicBezTo>
                    <a:pt x="3861" y="4381"/>
                    <a:pt x="3835" y="4060"/>
                    <a:pt x="3647" y="3899"/>
                  </a:cubicBezTo>
                  <a:cubicBezTo>
                    <a:pt x="3541" y="3810"/>
                    <a:pt x="3440" y="3774"/>
                    <a:pt x="3345" y="3774"/>
                  </a:cubicBezTo>
                  <a:cubicBezTo>
                    <a:pt x="3192" y="3774"/>
                    <a:pt x="3054" y="3868"/>
                    <a:pt x="2933" y="3989"/>
                  </a:cubicBezTo>
                  <a:cubicBezTo>
                    <a:pt x="2800" y="3828"/>
                    <a:pt x="2684" y="3650"/>
                    <a:pt x="2541" y="3498"/>
                  </a:cubicBezTo>
                  <a:cubicBezTo>
                    <a:pt x="2568" y="3471"/>
                    <a:pt x="2594" y="3444"/>
                    <a:pt x="2621" y="3418"/>
                  </a:cubicBezTo>
                  <a:cubicBezTo>
                    <a:pt x="2755" y="3293"/>
                    <a:pt x="2898" y="3177"/>
                    <a:pt x="3032" y="3061"/>
                  </a:cubicBezTo>
                  <a:close/>
                  <a:moveTo>
                    <a:pt x="3808" y="5059"/>
                  </a:moveTo>
                  <a:cubicBezTo>
                    <a:pt x="3933" y="5104"/>
                    <a:pt x="4049" y="5166"/>
                    <a:pt x="4174" y="5220"/>
                  </a:cubicBezTo>
                  <a:cubicBezTo>
                    <a:pt x="4147" y="5318"/>
                    <a:pt x="4129" y="5425"/>
                    <a:pt x="4102" y="5523"/>
                  </a:cubicBezTo>
                  <a:cubicBezTo>
                    <a:pt x="4054" y="5682"/>
                    <a:pt x="3947" y="5826"/>
                    <a:pt x="3865" y="5826"/>
                  </a:cubicBezTo>
                  <a:cubicBezTo>
                    <a:pt x="3810" y="5826"/>
                    <a:pt x="3767" y="5759"/>
                    <a:pt x="3763" y="5585"/>
                  </a:cubicBezTo>
                  <a:cubicBezTo>
                    <a:pt x="3763" y="5461"/>
                    <a:pt x="3790" y="5264"/>
                    <a:pt x="3808" y="5059"/>
                  </a:cubicBezTo>
                  <a:close/>
                  <a:moveTo>
                    <a:pt x="3863" y="1"/>
                  </a:moveTo>
                  <a:cubicBezTo>
                    <a:pt x="3792" y="1"/>
                    <a:pt x="3724" y="63"/>
                    <a:pt x="3701" y="144"/>
                  </a:cubicBezTo>
                  <a:cubicBezTo>
                    <a:pt x="3656" y="144"/>
                    <a:pt x="3603" y="161"/>
                    <a:pt x="3567" y="215"/>
                  </a:cubicBezTo>
                  <a:cubicBezTo>
                    <a:pt x="3346" y="505"/>
                    <a:pt x="3111" y="595"/>
                    <a:pt x="2868" y="595"/>
                  </a:cubicBezTo>
                  <a:cubicBezTo>
                    <a:pt x="2475" y="595"/>
                    <a:pt x="2062" y="362"/>
                    <a:pt x="1653" y="362"/>
                  </a:cubicBezTo>
                  <a:cubicBezTo>
                    <a:pt x="1598" y="362"/>
                    <a:pt x="1543" y="366"/>
                    <a:pt x="1488" y="376"/>
                  </a:cubicBezTo>
                  <a:cubicBezTo>
                    <a:pt x="1292" y="411"/>
                    <a:pt x="917" y="750"/>
                    <a:pt x="792" y="795"/>
                  </a:cubicBezTo>
                  <a:cubicBezTo>
                    <a:pt x="659" y="848"/>
                    <a:pt x="480" y="893"/>
                    <a:pt x="391" y="1009"/>
                  </a:cubicBezTo>
                  <a:cubicBezTo>
                    <a:pt x="0" y="1568"/>
                    <a:pt x="617" y="1817"/>
                    <a:pt x="1142" y="1817"/>
                  </a:cubicBezTo>
                  <a:cubicBezTo>
                    <a:pt x="1312" y="1817"/>
                    <a:pt x="1473" y="1791"/>
                    <a:pt x="1586" y="1740"/>
                  </a:cubicBezTo>
                  <a:cubicBezTo>
                    <a:pt x="1747" y="1669"/>
                    <a:pt x="1916" y="1589"/>
                    <a:pt x="2077" y="1509"/>
                  </a:cubicBezTo>
                  <a:cubicBezTo>
                    <a:pt x="2220" y="1455"/>
                    <a:pt x="2354" y="1419"/>
                    <a:pt x="2470" y="1401"/>
                  </a:cubicBezTo>
                  <a:cubicBezTo>
                    <a:pt x="2531" y="1392"/>
                    <a:pt x="2589" y="1388"/>
                    <a:pt x="2642" y="1388"/>
                  </a:cubicBezTo>
                  <a:cubicBezTo>
                    <a:pt x="3331" y="1388"/>
                    <a:pt x="3400" y="2097"/>
                    <a:pt x="2978" y="2659"/>
                  </a:cubicBezTo>
                  <a:cubicBezTo>
                    <a:pt x="2818" y="2856"/>
                    <a:pt x="2577" y="3007"/>
                    <a:pt x="2380" y="3177"/>
                  </a:cubicBezTo>
                  <a:cubicBezTo>
                    <a:pt x="2318" y="3230"/>
                    <a:pt x="2264" y="3284"/>
                    <a:pt x="2202" y="3346"/>
                  </a:cubicBezTo>
                  <a:cubicBezTo>
                    <a:pt x="2157" y="3364"/>
                    <a:pt x="2131" y="3400"/>
                    <a:pt x="2113" y="3444"/>
                  </a:cubicBezTo>
                  <a:cubicBezTo>
                    <a:pt x="1854" y="3739"/>
                    <a:pt x="1676" y="4078"/>
                    <a:pt x="1604" y="4479"/>
                  </a:cubicBezTo>
                  <a:cubicBezTo>
                    <a:pt x="1512" y="4956"/>
                    <a:pt x="1738" y="5214"/>
                    <a:pt x="2042" y="5214"/>
                  </a:cubicBezTo>
                  <a:cubicBezTo>
                    <a:pt x="2210" y="5214"/>
                    <a:pt x="2402" y="5135"/>
                    <a:pt x="2577" y="4970"/>
                  </a:cubicBezTo>
                  <a:cubicBezTo>
                    <a:pt x="2723" y="4830"/>
                    <a:pt x="3112" y="4195"/>
                    <a:pt x="3327" y="4195"/>
                  </a:cubicBezTo>
                  <a:cubicBezTo>
                    <a:pt x="3400" y="4195"/>
                    <a:pt x="3453" y="4268"/>
                    <a:pt x="3469" y="4461"/>
                  </a:cubicBezTo>
                  <a:cubicBezTo>
                    <a:pt x="3504" y="4916"/>
                    <a:pt x="3397" y="5371"/>
                    <a:pt x="3442" y="5826"/>
                  </a:cubicBezTo>
                  <a:cubicBezTo>
                    <a:pt x="3466" y="6083"/>
                    <a:pt x="3686" y="6320"/>
                    <a:pt x="3906" y="6320"/>
                  </a:cubicBezTo>
                  <a:cubicBezTo>
                    <a:pt x="4015" y="6320"/>
                    <a:pt x="4124" y="6262"/>
                    <a:pt x="4209" y="6121"/>
                  </a:cubicBezTo>
                  <a:cubicBezTo>
                    <a:pt x="4486" y="5666"/>
                    <a:pt x="4620" y="5041"/>
                    <a:pt x="4655" y="4461"/>
                  </a:cubicBezTo>
                  <a:cubicBezTo>
                    <a:pt x="4727" y="4399"/>
                    <a:pt x="4753" y="4301"/>
                    <a:pt x="4664" y="4229"/>
                  </a:cubicBezTo>
                  <a:lnTo>
                    <a:pt x="4664" y="4221"/>
                  </a:lnTo>
                  <a:cubicBezTo>
                    <a:pt x="4664" y="4113"/>
                    <a:pt x="4664" y="3997"/>
                    <a:pt x="4655" y="3890"/>
                  </a:cubicBezTo>
                  <a:cubicBezTo>
                    <a:pt x="4602" y="2989"/>
                    <a:pt x="4298" y="2187"/>
                    <a:pt x="4370" y="1268"/>
                  </a:cubicBezTo>
                  <a:cubicBezTo>
                    <a:pt x="4370" y="1170"/>
                    <a:pt x="4379" y="1089"/>
                    <a:pt x="4379" y="1009"/>
                  </a:cubicBezTo>
                  <a:cubicBezTo>
                    <a:pt x="4379" y="590"/>
                    <a:pt x="4289" y="447"/>
                    <a:pt x="3977" y="63"/>
                  </a:cubicBezTo>
                  <a:cubicBezTo>
                    <a:pt x="3943" y="19"/>
                    <a:pt x="3902" y="1"/>
                    <a:pt x="386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348503" y="4289832"/>
              <a:ext cx="156697" cy="160908"/>
            </a:xfrm>
            <a:custGeom>
              <a:avLst/>
              <a:gdLst/>
              <a:ahLst/>
              <a:cxnLst/>
              <a:rect l="l" t="t" r="r" b="b"/>
              <a:pathLst>
                <a:path w="3730" h="3830" extrusionOk="0">
                  <a:moveTo>
                    <a:pt x="3108" y="478"/>
                  </a:moveTo>
                  <a:cubicBezTo>
                    <a:pt x="3283" y="478"/>
                    <a:pt x="3388" y="635"/>
                    <a:pt x="3239" y="961"/>
                  </a:cubicBezTo>
                  <a:cubicBezTo>
                    <a:pt x="3150" y="934"/>
                    <a:pt x="3079" y="863"/>
                    <a:pt x="3016" y="792"/>
                  </a:cubicBezTo>
                  <a:cubicBezTo>
                    <a:pt x="2945" y="729"/>
                    <a:pt x="2882" y="658"/>
                    <a:pt x="2811" y="595"/>
                  </a:cubicBezTo>
                  <a:cubicBezTo>
                    <a:pt x="2913" y="518"/>
                    <a:pt x="3019" y="478"/>
                    <a:pt x="3108" y="478"/>
                  </a:cubicBezTo>
                  <a:close/>
                  <a:moveTo>
                    <a:pt x="2579" y="845"/>
                  </a:moveTo>
                  <a:cubicBezTo>
                    <a:pt x="2749" y="970"/>
                    <a:pt x="2865" y="1166"/>
                    <a:pt x="3052" y="1256"/>
                  </a:cubicBezTo>
                  <a:cubicBezTo>
                    <a:pt x="2963" y="1372"/>
                    <a:pt x="2865" y="1479"/>
                    <a:pt x="2784" y="1595"/>
                  </a:cubicBezTo>
                  <a:cubicBezTo>
                    <a:pt x="2766" y="1577"/>
                    <a:pt x="2758" y="1568"/>
                    <a:pt x="2749" y="1559"/>
                  </a:cubicBezTo>
                  <a:cubicBezTo>
                    <a:pt x="2552" y="1470"/>
                    <a:pt x="2392" y="1318"/>
                    <a:pt x="2204" y="1211"/>
                  </a:cubicBezTo>
                  <a:cubicBezTo>
                    <a:pt x="2231" y="1193"/>
                    <a:pt x="2267" y="1175"/>
                    <a:pt x="2294" y="1148"/>
                  </a:cubicBezTo>
                  <a:cubicBezTo>
                    <a:pt x="2410" y="1059"/>
                    <a:pt x="2490" y="952"/>
                    <a:pt x="2579" y="845"/>
                  </a:cubicBezTo>
                  <a:close/>
                  <a:moveTo>
                    <a:pt x="572" y="1184"/>
                  </a:moveTo>
                  <a:cubicBezTo>
                    <a:pt x="670" y="1229"/>
                    <a:pt x="768" y="1273"/>
                    <a:pt x="866" y="1309"/>
                  </a:cubicBezTo>
                  <a:cubicBezTo>
                    <a:pt x="857" y="1336"/>
                    <a:pt x="839" y="1363"/>
                    <a:pt x="839" y="1389"/>
                  </a:cubicBezTo>
                  <a:cubicBezTo>
                    <a:pt x="822" y="1603"/>
                    <a:pt x="768" y="1800"/>
                    <a:pt x="741" y="2005"/>
                  </a:cubicBezTo>
                  <a:cubicBezTo>
                    <a:pt x="420" y="1844"/>
                    <a:pt x="500" y="1487"/>
                    <a:pt x="572" y="1184"/>
                  </a:cubicBezTo>
                  <a:close/>
                  <a:moveTo>
                    <a:pt x="1178" y="1407"/>
                  </a:moveTo>
                  <a:cubicBezTo>
                    <a:pt x="1250" y="1416"/>
                    <a:pt x="1321" y="1434"/>
                    <a:pt x="1410" y="1434"/>
                  </a:cubicBezTo>
                  <a:lnTo>
                    <a:pt x="1517" y="1434"/>
                  </a:lnTo>
                  <a:lnTo>
                    <a:pt x="1509" y="1452"/>
                  </a:lnTo>
                  <a:cubicBezTo>
                    <a:pt x="1491" y="1737"/>
                    <a:pt x="1402" y="2014"/>
                    <a:pt x="1366" y="2299"/>
                  </a:cubicBezTo>
                  <a:cubicBezTo>
                    <a:pt x="1330" y="2273"/>
                    <a:pt x="1294" y="2246"/>
                    <a:pt x="1259" y="2228"/>
                  </a:cubicBezTo>
                  <a:cubicBezTo>
                    <a:pt x="1196" y="2192"/>
                    <a:pt x="1134" y="2165"/>
                    <a:pt x="1063" y="2130"/>
                  </a:cubicBezTo>
                  <a:cubicBezTo>
                    <a:pt x="1089" y="1889"/>
                    <a:pt x="1152" y="1648"/>
                    <a:pt x="1178" y="1407"/>
                  </a:cubicBezTo>
                  <a:close/>
                  <a:moveTo>
                    <a:pt x="1839" y="1372"/>
                  </a:moveTo>
                  <a:cubicBezTo>
                    <a:pt x="1856" y="1407"/>
                    <a:pt x="1892" y="1443"/>
                    <a:pt x="1937" y="1461"/>
                  </a:cubicBezTo>
                  <a:cubicBezTo>
                    <a:pt x="2178" y="1541"/>
                    <a:pt x="2347" y="1746"/>
                    <a:pt x="2570" y="1853"/>
                  </a:cubicBezTo>
                  <a:cubicBezTo>
                    <a:pt x="2588" y="1862"/>
                    <a:pt x="2606" y="1871"/>
                    <a:pt x="2633" y="1871"/>
                  </a:cubicBezTo>
                  <a:cubicBezTo>
                    <a:pt x="2606" y="1942"/>
                    <a:pt x="2606" y="2014"/>
                    <a:pt x="2615" y="2094"/>
                  </a:cubicBezTo>
                  <a:cubicBezTo>
                    <a:pt x="2294" y="2237"/>
                    <a:pt x="1964" y="2371"/>
                    <a:pt x="1660" y="2558"/>
                  </a:cubicBezTo>
                  <a:cubicBezTo>
                    <a:pt x="1678" y="2531"/>
                    <a:pt x="1696" y="2504"/>
                    <a:pt x="1696" y="2460"/>
                  </a:cubicBezTo>
                  <a:cubicBezTo>
                    <a:pt x="1705" y="2121"/>
                    <a:pt x="1830" y="1800"/>
                    <a:pt x="1848" y="1461"/>
                  </a:cubicBezTo>
                  <a:cubicBezTo>
                    <a:pt x="1848" y="1434"/>
                    <a:pt x="1839" y="1407"/>
                    <a:pt x="1830" y="1380"/>
                  </a:cubicBezTo>
                  <a:lnTo>
                    <a:pt x="1839" y="1372"/>
                  </a:lnTo>
                  <a:close/>
                  <a:moveTo>
                    <a:pt x="2722" y="2415"/>
                  </a:moveTo>
                  <a:cubicBezTo>
                    <a:pt x="2758" y="2496"/>
                    <a:pt x="2802" y="2576"/>
                    <a:pt x="2838" y="2647"/>
                  </a:cubicBezTo>
                  <a:lnTo>
                    <a:pt x="2856" y="2674"/>
                  </a:lnTo>
                  <a:cubicBezTo>
                    <a:pt x="2838" y="2674"/>
                    <a:pt x="2820" y="2674"/>
                    <a:pt x="2802" y="2683"/>
                  </a:cubicBezTo>
                  <a:cubicBezTo>
                    <a:pt x="2526" y="2799"/>
                    <a:pt x="2267" y="3013"/>
                    <a:pt x="1964" y="3013"/>
                  </a:cubicBezTo>
                  <a:cubicBezTo>
                    <a:pt x="1946" y="2995"/>
                    <a:pt x="1937" y="2977"/>
                    <a:pt x="1928" y="2959"/>
                  </a:cubicBezTo>
                  <a:cubicBezTo>
                    <a:pt x="1910" y="2915"/>
                    <a:pt x="1883" y="2879"/>
                    <a:pt x="1856" y="2835"/>
                  </a:cubicBezTo>
                  <a:cubicBezTo>
                    <a:pt x="2133" y="2674"/>
                    <a:pt x="2427" y="2549"/>
                    <a:pt x="2722" y="2415"/>
                  </a:cubicBezTo>
                  <a:close/>
                  <a:moveTo>
                    <a:pt x="2945" y="2995"/>
                  </a:moveTo>
                  <a:cubicBezTo>
                    <a:pt x="2954" y="3218"/>
                    <a:pt x="2820" y="3406"/>
                    <a:pt x="2526" y="3504"/>
                  </a:cubicBezTo>
                  <a:cubicBezTo>
                    <a:pt x="2495" y="3514"/>
                    <a:pt x="2465" y="3519"/>
                    <a:pt x="2437" y="3519"/>
                  </a:cubicBezTo>
                  <a:cubicBezTo>
                    <a:pt x="2318" y="3519"/>
                    <a:pt x="2221" y="3435"/>
                    <a:pt x="2142" y="3334"/>
                  </a:cubicBezTo>
                  <a:cubicBezTo>
                    <a:pt x="2427" y="3272"/>
                    <a:pt x="2677" y="3102"/>
                    <a:pt x="2945" y="2995"/>
                  </a:cubicBezTo>
                  <a:close/>
                  <a:moveTo>
                    <a:pt x="3123" y="0"/>
                  </a:moveTo>
                  <a:cubicBezTo>
                    <a:pt x="2904" y="0"/>
                    <a:pt x="2678" y="123"/>
                    <a:pt x="2534" y="283"/>
                  </a:cubicBezTo>
                  <a:cubicBezTo>
                    <a:pt x="2231" y="613"/>
                    <a:pt x="2169" y="917"/>
                    <a:pt x="1669" y="1068"/>
                  </a:cubicBezTo>
                  <a:cubicBezTo>
                    <a:pt x="1583" y="1094"/>
                    <a:pt x="1501" y="1105"/>
                    <a:pt x="1422" y="1105"/>
                  </a:cubicBezTo>
                  <a:cubicBezTo>
                    <a:pt x="1063" y="1105"/>
                    <a:pt x="771" y="876"/>
                    <a:pt x="420" y="774"/>
                  </a:cubicBezTo>
                  <a:cubicBezTo>
                    <a:pt x="402" y="768"/>
                    <a:pt x="385" y="766"/>
                    <a:pt x="369" y="766"/>
                  </a:cubicBezTo>
                  <a:cubicBezTo>
                    <a:pt x="226" y="766"/>
                    <a:pt x="162" y="963"/>
                    <a:pt x="251" y="1059"/>
                  </a:cubicBezTo>
                  <a:cubicBezTo>
                    <a:pt x="170" y="1398"/>
                    <a:pt x="1" y="2005"/>
                    <a:pt x="340" y="2183"/>
                  </a:cubicBezTo>
                  <a:cubicBezTo>
                    <a:pt x="625" y="2335"/>
                    <a:pt x="929" y="2433"/>
                    <a:pt x="1214" y="2594"/>
                  </a:cubicBezTo>
                  <a:cubicBezTo>
                    <a:pt x="1509" y="2772"/>
                    <a:pt x="1651" y="3182"/>
                    <a:pt x="1830" y="3468"/>
                  </a:cubicBezTo>
                  <a:cubicBezTo>
                    <a:pt x="1990" y="3721"/>
                    <a:pt x="2232" y="3830"/>
                    <a:pt x="2474" y="3830"/>
                  </a:cubicBezTo>
                  <a:cubicBezTo>
                    <a:pt x="2932" y="3830"/>
                    <a:pt x="3392" y="3440"/>
                    <a:pt x="3311" y="2897"/>
                  </a:cubicBezTo>
                  <a:cubicBezTo>
                    <a:pt x="3257" y="2567"/>
                    <a:pt x="2900" y="2281"/>
                    <a:pt x="2972" y="1925"/>
                  </a:cubicBezTo>
                  <a:cubicBezTo>
                    <a:pt x="3025" y="1657"/>
                    <a:pt x="3373" y="1372"/>
                    <a:pt x="3525" y="1148"/>
                  </a:cubicBezTo>
                  <a:cubicBezTo>
                    <a:pt x="3703" y="881"/>
                    <a:pt x="3730" y="408"/>
                    <a:pt x="3498" y="158"/>
                  </a:cubicBezTo>
                  <a:cubicBezTo>
                    <a:pt x="3389" y="46"/>
                    <a:pt x="3258" y="0"/>
                    <a:pt x="3123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19"/>
          <p:cNvGrpSpPr/>
          <p:nvPr/>
        </p:nvGrpSpPr>
        <p:grpSpPr>
          <a:xfrm rot="-1225221">
            <a:off x="1918278" y="280322"/>
            <a:ext cx="958693" cy="518788"/>
            <a:chOff x="4936850" y="4568865"/>
            <a:chExt cx="902327" cy="488286"/>
          </a:xfrm>
        </p:grpSpPr>
        <p:sp>
          <p:nvSpPr>
            <p:cNvPr id="1674" name="Google Shape;1674;p19"/>
            <p:cNvSpPr/>
            <p:nvPr/>
          </p:nvSpPr>
          <p:spPr>
            <a:xfrm>
              <a:off x="4974926" y="4959493"/>
              <a:ext cx="44127" cy="42943"/>
            </a:xfrm>
            <a:custGeom>
              <a:avLst/>
              <a:gdLst/>
              <a:ahLst/>
              <a:cxnLst/>
              <a:rect l="l" t="t" r="r" b="b"/>
              <a:pathLst>
                <a:path w="671" h="653" extrusionOk="0">
                  <a:moveTo>
                    <a:pt x="1" y="1"/>
                  </a:moveTo>
                  <a:cubicBezTo>
                    <a:pt x="99" y="295"/>
                    <a:pt x="358" y="509"/>
                    <a:pt x="670" y="652"/>
                  </a:cubicBezTo>
                  <a:cubicBezTo>
                    <a:pt x="429" y="465"/>
                    <a:pt x="197" y="242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4938560" y="4568865"/>
              <a:ext cx="772118" cy="279819"/>
            </a:xfrm>
            <a:custGeom>
              <a:avLst/>
              <a:gdLst/>
              <a:ahLst/>
              <a:cxnLst/>
              <a:rect l="l" t="t" r="r" b="b"/>
              <a:pathLst>
                <a:path w="11741" h="4255" extrusionOk="0">
                  <a:moveTo>
                    <a:pt x="8871" y="0"/>
                  </a:moveTo>
                  <a:cubicBezTo>
                    <a:pt x="8173" y="0"/>
                    <a:pt x="7474" y="84"/>
                    <a:pt x="6834" y="178"/>
                  </a:cubicBezTo>
                  <a:cubicBezTo>
                    <a:pt x="4854" y="472"/>
                    <a:pt x="2936" y="1097"/>
                    <a:pt x="1223" y="2140"/>
                  </a:cubicBezTo>
                  <a:cubicBezTo>
                    <a:pt x="563" y="2533"/>
                    <a:pt x="108" y="3104"/>
                    <a:pt x="10" y="3871"/>
                  </a:cubicBezTo>
                  <a:cubicBezTo>
                    <a:pt x="1" y="4005"/>
                    <a:pt x="1" y="4130"/>
                    <a:pt x="28" y="4255"/>
                  </a:cubicBezTo>
                  <a:cubicBezTo>
                    <a:pt x="153" y="3702"/>
                    <a:pt x="590" y="3256"/>
                    <a:pt x="1125" y="2952"/>
                  </a:cubicBezTo>
                  <a:cubicBezTo>
                    <a:pt x="2142" y="2372"/>
                    <a:pt x="3293" y="2087"/>
                    <a:pt x="4417" y="1819"/>
                  </a:cubicBezTo>
                  <a:cubicBezTo>
                    <a:pt x="5407" y="1570"/>
                    <a:pt x="6433" y="1418"/>
                    <a:pt x="7441" y="1293"/>
                  </a:cubicBezTo>
                  <a:cubicBezTo>
                    <a:pt x="8360" y="1168"/>
                    <a:pt x="9243" y="963"/>
                    <a:pt x="10153" y="820"/>
                  </a:cubicBezTo>
                  <a:cubicBezTo>
                    <a:pt x="10492" y="765"/>
                    <a:pt x="10828" y="731"/>
                    <a:pt x="11151" y="731"/>
                  </a:cubicBezTo>
                  <a:cubicBezTo>
                    <a:pt x="11354" y="731"/>
                    <a:pt x="11551" y="745"/>
                    <a:pt x="11741" y="776"/>
                  </a:cubicBezTo>
                  <a:cubicBezTo>
                    <a:pt x="10918" y="181"/>
                    <a:pt x="9896" y="0"/>
                    <a:pt x="887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936850" y="4616871"/>
              <a:ext cx="902327" cy="440280"/>
            </a:xfrm>
            <a:custGeom>
              <a:avLst/>
              <a:gdLst/>
              <a:ahLst/>
              <a:cxnLst/>
              <a:rect l="l" t="t" r="r" b="b"/>
              <a:pathLst>
                <a:path w="13721" h="6695" extrusionOk="0">
                  <a:moveTo>
                    <a:pt x="11278" y="309"/>
                  </a:moveTo>
                  <a:cubicBezTo>
                    <a:pt x="11753" y="309"/>
                    <a:pt x="12136" y="428"/>
                    <a:pt x="12436" y="661"/>
                  </a:cubicBezTo>
                  <a:cubicBezTo>
                    <a:pt x="12802" y="938"/>
                    <a:pt x="13043" y="1375"/>
                    <a:pt x="13168" y="1955"/>
                  </a:cubicBezTo>
                  <a:cubicBezTo>
                    <a:pt x="13578" y="3766"/>
                    <a:pt x="11633" y="4729"/>
                    <a:pt x="10215" y="5166"/>
                  </a:cubicBezTo>
                  <a:cubicBezTo>
                    <a:pt x="8930" y="5568"/>
                    <a:pt x="7592" y="5701"/>
                    <a:pt x="6281" y="5996"/>
                  </a:cubicBezTo>
                  <a:cubicBezTo>
                    <a:pt x="5527" y="6170"/>
                    <a:pt x="4732" y="6362"/>
                    <a:pt x="3952" y="6362"/>
                  </a:cubicBezTo>
                  <a:cubicBezTo>
                    <a:pt x="3494" y="6362"/>
                    <a:pt x="3041" y="6296"/>
                    <a:pt x="2605" y="6121"/>
                  </a:cubicBezTo>
                  <a:cubicBezTo>
                    <a:pt x="2578" y="6103"/>
                    <a:pt x="2543" y="6085"/>
                    <a:pt x="2498" y="6076"/>
                  </a:cubicBezTo>
                  <a:lnTo>
                    <a:pt x="2489" y="6076"/>
                  </a:lnTo>
                  <a:cubicBezTo>
                    <a:pt x="2480" y="6076"/>
                    <a:pt x="2480" y="6067"/>
                    <a:pt x="2471" y="6067"/>
                  </a:cubicBezTo>
                  <a:cubicBezTo>
                    <a:pt x="2444" y="6058"/>
                    <a:pt x="2427" y="6049"/>
                    <a:pt x="2400" y="6040"/>
                  </a:cubicBezTo>
                  <a:cubicBezTo>
                    <a:pt x="2375" y="6026"/>
                    <a:pt x="2351" y="6019"/>
                    <a:pt x="2328" y="6019"/>
                  </a:cubicBezTo>
                  <a:cubicBezTo>
                    <a:pt x="2309" y="6019"/>
                    <a:pt x="2291" y="6024"/>
                    <a:pt x="2275" y="6032"/>
                  </a:cubicBezTo>
                  <a:cubicBezTo>
                    <a:pt x="1365" y="5773"/>
                    <a:pt x="348" y="4658"/>
                    <a:pt x="339" y="3757"/>
                  </a:cubicBezTo>
                  <a:cubicBezTo>
                    <a:pt x="330" y="2820"/>
                    <a:pt x="1659" y="2303"/>
                    <a:pt x="2364" y="2035"/>
                  </a:cubicBezTo>
                  <a:cubicBezTo>
                    <a:pt x="4487" y="1232"/>
                    <a:pt x="6744" y="1116"/>
                    <a:pt x="8948" y="688"/>
                  </a:cubicBezTo>
                  <a:cubicBezTo>
                    <a:pt x="9635" y="554"/>
                    <a:pt x="10304" y="385"/>
                    <a:pt x="11000" y="322"/>
                  </a:cubicBezTo>
                  <a:cubicBezTo>
                    <a:pt x="11096" y="314"/>
                    <a:pt x="11189" y="309"/>
                    <a:pt x="11278" y="309"/>
                  </a:cubicBezTo>
                  <a:close/>
                  <a:moveTo>
                    <a:pt x="11177" y="1"/>
                  </a:moveTo>
                  <a:cubicBezTo>
                    <a:pt x="10854" y="1"/>
                    <a:pt x="10518" y="35"/>
                    <a:pt x="10179" y="90"/>
                  </a:cubicBezTo>
                  <a:cubicBezTo>
                    <a:pt x="9269" y="233"/>
                    <a:pt x="8386" y="438"/>
                    <a:pt x="7467" y="563"/>
                  </a:cubicBezTo>
                  <a:cubicBezTo>
                    <a:pt x="6459" y="688"/>
                    <a:pt x="5433" y="840"/>
                    <a:pt x="4443" y="1080"/>
                  </a:cubicBezTo>
                  <a:cubicBezTo>
                    <a:pt x="3319" y="1357"/>
                    <a:pt x="2168" y="1642"/>
                    <a:pt x="1151" y="2222"/>
                  </a:cubicBezTo>
                  <a:cubicBezTo>
                    <a:pt x="616" y="2526"/>
                    <a:pt x="179" y="2972"/>
                    <a:pt x="54" y="3525"/>
                  </a:cubicBezTo>
                  <a:cubicBezTo>
                    <a:pt x="0" y="3739"/>
                    <a:pt x="0" y="3971"/>
                    <a:pt x="54" y="4212"/>
                  </a:cubicBezTo>
                  <a:cubicBezTo>
                    <a:pt x="134" y="4551"/>
                    <a:pt x="321" y="4899"/>
                    <a:pt x="580" y="5211"/>
                  </a:cubicBezTo>
                  <a:cubicBezTo>
                    <a:pt x="776" y="5452"/>
                    <a:pt x="1008" y="5675"/>
                    <a:pt x="1249" y="5862"/>
                  </a:cubicBezTo>
                  <a:cubicBezTo>
                    <a:pt x="1615" y="6130"/>
                    <a:pt x="2007" y="6335"/>
                    <a:pt x="2382" y="6397"/>
                  </a:cubicBezTo>
                  <a:cubicBezTo>
                    <a:pt x="2893" y="6614"/>
                    <a:pt x="3420" y="6695"/>
                    <a:pt x="3953" y="6695"/>
                  </a:cubicBezTo>
                  <a:cubicBezTo>
                    <a:pt x="4760" y="6695"/>
                    <a:pt x="5580" y="6509"/>
                    <a:pt x="6370" y="6326"/>
                  </a:cubicBezTo>
                  <a:cubicBezTo>
                    <a:pt x="8118" y="5925"/>
                    <a:pt x="9938" y="5782"/>
                    <a:pt x="11580" y="5006"/>
                  </a:cubicBezTo>
                  <a:cubicBezTo>
                    <a:pt x="12882" y="4390"/>
                    <a:pt x="13721" y="3337"/>
                    <a:pt x="13498" y="1865"/>
                  </a:cubicBezTo>
                  <a:cubicBezTo>
                    <a:pt x="13328" y="697"/>
                    <a:pt x="12641" y="188"/>
                    <a:pt x="11767" y="46"/>
                  </a:cubicBezTo>
                  <a:cubicBezTo>
                    <a:pt x="11577" y="15"/>
                    <a:pt x="11380" y="1"/>
                    <a:pt x="1117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5201412" y="4705387"/>
              <a:ext cx="352092" cy="284357"/>
            </a:xfrm>
            <a:custGeom>
              <a:avLst/>
              <a:gdLst/>
              <a:ahLst/>
              <a:cxnLst/>
              <a:rect l="l" t="t" r="r" b="b"/>
              <a:pathLst>
                <a:path w="5354" h="4324" extrusionOk="0">
                  <a:moveTo>
                    <a:pt x="4407" y="350"/>
                  </a:moveTo>
                  <a:cubicBezTo>
                    <a:pt x="4434" y="582"/>
                    <a:pt x="4470" y="805"/>
                    <a:pt x="4497" y="1028"/>
                  </a:cubicBezTo>
                  <a:cubicBezTo>
                    <a:pt x="4604" y="1768"/>
                    <a:pt x="4746" y="2500"/>
                    <a:pt x="4970" y="3214"/>
                  </a:cubicBezTo>
                  <a:cubicBezTo>
                    <a:pt x="4372" y="3428"/>
                    <a:pt x="3729" y="3481"/>
                    <a:pt x="3114" y="3606"/>
                  </a:cubicBezTo>
                  <a:cubicBezTo>
                    <a:pt x="2498" y="3731"/>
                    <a:pt x="1883" y="3847"/>
                    <a:pt x="1267" y="3981"/>
                  </a:cubicBezTo>
                  <a:cubicBezTo>
                    <a:pt x="1160" y="3517"/>
                    <a:pt x="946" y="3071"/>
                    <a:pt x="830" y="2598"/>
                  </a:cubicBezTo>
                  <a:cubicBezTo>
                    <a:pt x="759" y="2304"/>
                    <a:pt x="732" y="2000"/>
                    <a:pt x="661" y="1697"/>
                  </a:cubicBezTo>
                  <a:cubicBezTo>
                    <a:pt x="607" y="1474"/>
                    <a:pt x="429" y="1260"/>
                    <a:pt x="366" y="1037"/>
                  </a:cubicBezTo>
                  <a:cubicBezTo>
                    <a:pt x="1241" y="912"/>
                    <a:pt x="2115" y="734"/>
                    <a:pt x="2989" y="582"/>
                  </a:cubicBezTo>
                  <a:cubicBezTo>
                    <a:pt x="3462" y="493"/>
                    <a:pt x="3935" y="412"/>
                    <a:pt x="4407" y="350"/>
                  </a:cubicBezTo>
                  <a:close/>
                  <a:moveTo>
                    <a:pt x="4530" y="1"/>
                  </a:moveTo>
                  <a:cubicBezTo>
                    <a:pt x="4522" y="1"/>
                    <a:pt x="4514" y="1"/>
                    <a:pt x="4506" y="2"/>
                  </a:cubicBezTo>
                  <a:cubicBezTo>
                    <a:pt x="3051" y="172"/>
                    <a:pt x="1624" y="519"/>
                    <a:pt x="170" y="725"/>
                  </a:cubicBezTo>
                  <a:cubicBezTo>
                    <a:pt x="116" y="734"/>
                    <a:pt x="81" y="760"/>
                    <a:pt x="63" y="796"/>
                  </a:cubicBezTo>
                  <a:cubicBezTo>
                    <a:pt x="27" y="823"/>
                    <a:pt x="0" y="867"/>
                    <a:pt x="9" y="921"/>
                  </a:cubicBezTo>
                  <a:cubicBezTo>
                    <a:pt x="18" y="1081"/>
                    <a:pt x="54" y="1206"/>
                    <a:pt x="134" y="1340"/>
                  </a:cubicBezTo>
                  <a:cubicBezTo>
                    <a:pt x="134" y="1358"/>
                    <a:pt x="143" y="1367"/>
                    <a:pt x="152" y="1385"/>
                  </a:cubicBezTo>
                  <a:cubicBezTo>
                    <a:pt x="313" y="1688"/>
                    <a:pt x="384" y="1991"/>
                    <a:pt x="447" y="2321"/>
                  </a:cubicBezTo>
                  <a:cubicBezTo>
                    <a:pt x="500" y="2616"/>
                    <a:pt x="554" y="2901"/>
                    <a:pt x="625" y="3196"/>
                  </a:cubicBezTo>
                  <a:cubicBezTo>
                    <a:pt x="705" y="3535"/>
                    <a:pt x="902" y="3847"/>
                    <a:pt x="964" y="4195"/>
                  </a:cubicBezTo>
                  <a:cubicBezTo>
                    <a:pt x="983" y="4280"/>
                    <a:pt x="1046" y="4317"/>
                    <a:pt x="1113" y="4317"/>
                  </a:cubicBezTo>
                  <a:cubicBezTo>
                    <a:pt x="1137" y="4317"/>
                    <a:pt x="1163" y="4312"/>
                    <a:pt x="1187" y="4302"/>
                  </a:cubicBezTo>
                  <a:cubicBezTo>
                    <a:pt x="1207" y="4315"/>
                    <a:pt x="1231" y="4323"/>
                    <a:pt x="1260" y="4323"/>
                  </a:cubicBezTo>
                  <a:cubicBezTo>
                    <a:pt x="1271" y="4323"/>
                    <a:pt x="1282" y="4322"/>
                    <a:pt x="1294" y="4320"/>
                  </a:cubicBezTo>
                  <a:cubicBezTo>
                    <a:pt x="2008" y="4168"/>
                    <a:pt x="2721" y="4034"/>
                    <a:pt x="3435" y="3892"/>
                  </a:cubicBezTo>
                  <a:cubicBezTo>
                    <a:pt x="4042" y="3767"/>
                    <a:pt x="4648" y="3704"/>
                    <a:pt x="5219" y="3481"/>
                  </a:cubicBezTo>
                  <a:cubicBezTo>
                    <a:pt x="5264" y="3463"/>
                    <a:pt x="5291" y="3437"/>
                    <a:pt x="5300" y="3410"/>
                  </a:cubicBezTo>
                  <a:cubicBezTo>
                    <a:pt x="5335" y="3374"/>
                    <a:pt x="5353" y="3321"/>
                    <a:pt x="5335" y="3258"/>
                  </a:cubicBezTo>
                  <a:cubicBezTo>
                    <a:pt x="5112" y="2589"/>
                    <a:pt x="4970" y="1902"/>
                    <a:pt x="4862" y="1206"/>
                  </a:cubicBezTo>
                  <a:cubicBezTo>
                    <a:pt x="4818" y="912"/>
                    <a:pt x="4782" y="609"/>
                    <a:pt x="4746" y="314"/>
                  </a:cubicBezTo>
                  <a:cubicBezTo>
                    <a:pt x="4746" y="279"/>
                    <a:pt x="4729" y="252"/>
                    <a:pt x="4711" y="225"/>
                  </a:cubicBezTo>
                  <a:cubicBezTo>
                    <a:pt x="4736" y="133"/>
                    <a:pt x="4658" y="1"/>
                    <a:pt x="453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5192271" y="4961532"/>
              <a:ext cx="33276" cy="24661"/>
            </a:xfrm>
            <a:custGeom>
              <a:avLst/>
              <a:gdLst/>
              <a:ahLst/>
              <a:cxnLst/>
              <a:rect l="l" t="t" r="r" b="b"/>
              <a:pathLst>
                <a:path w="506" h="375" extrusionOk="0">
                  <a:moveTo>
                    <a:pt x="259" y="1"/>
                  </a:moveTo>
                  <a:cubicBezTo>
                    <a:pt x="141" y="1"/>
                    <a:pt x="1" y="172"/>
                    <a:pt x="95" y="273"/>
                  </a:cubicBezTo>
                  <a:cubicBezTo>
                    <a:pt x="166" y="345"/>
                    <a:pt x="238" y="375"/>
                    <a:pt x="297" y="375"/>
                  </a:cubicBezTo>
                  <a:cubicBezTo>
                    <a:pt x="436" y="375"/>
                    <a:pt x="505" y="208"/>
                    <a:pt x="336" y="32"/>
                  </a:cubicBezTo>
                  <a:cubicBezTo>
                    <a:pt x="314" y="10"/>
                    <a:pt x="287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5126377" y="4954363"/>
              <a:ext cx="33144" cy="24529"/>
            </a:xfrm>
            <a:custGeom>
              <a:avLst/>
              <a:gdLst/>
              <a:ahLst/>
              <a:cxnLst/>
              <a:rect l="l" t="t" r="r" b="b"/>
              <a:pathLst>
                <a:path w="504" h="373" extrusionOk="0">
                  <a:moveTo>
                    <a:pt x="207" y="0"/>
                  </a:moveTo>
                  <a:cubicBezTo>
                    <a:pt x="68" y="0"/>
                    <a:pt x="0" y="169"/>
                    <a:pt x="169" y="338"/>
                  </a:cubicBezTo>
                  <a:cubicBezTo>
                    <a:pt x="192" y="362"/>
                    <a:pt x="220" y="373"/>
                    <a:pt x="248" y="373"/>
                  </a:cubicBezTo>
                  <a:cubicBezTo>
                    <a:pt x="366" y="373"/>
                    <a:pt x="503" y="199"/>
                    <a:pt x="410" y="106"/>
                  </a:cubicBezTo>
                  <a:cubicBezTo>
                    <a:pt x="338" y="31"/>
                    <a:pt x="266" y="0"/>
                    <a:pt x="20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57984" y="4936082"/>
              <a:ext cx="33407" cy="24792"/>
            </a:xfrm>
            <a:custGeom>
              <a:avLst/>
              <a:gdLst/>
              <a:ahLst/>
              <a:cxnLst/>
              <a:rect l="l" t="t" r="r" b="b"/>
              <a:pathLst>
                <a:path w="508" h="377" extrusionOk="0">
                  <a:moveTo>
                    <a:pt x="260" y="1"/>
                  </a:moveTo>
                  <a:cubicBezTo>
                    <a:pt x="138" y="1"/>
                    <a:pt x="1" y="176"/>
                    <a:pt x="94" y="277"/>
                  </a:cubicBezTo>
                  <a:cubicBezTo>
                    <a:pt x="165" y="347"/>
                    <a:pt x="235" y="376"/>
                    <a:pt x="294" y="376"/>
                  </a:cubicBezTo>
                  <a:cubicBezTo>
                    <a:pt x="435" y="376"/>
                    <a:pt x="508" y="206"/>
                    <a:pt x="344" y="36"/>
                  </a:cubicBezTo>
                  <a:cubicBezTo>
                    <a:pt x="319" y="11"/>
                    <a:pt x="290" y="1"/>
                    <a:pt x="26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44527" y="4905305"/>
              <a:ext cx="33605" cy="24332"/>
            </a:xfrm>
            <a:custGeom>
              <a:avLst/>
              <a:gdLst/>
              <a:ahLst/>
              <a:cxnLst/>
              <a:rect l="l" t="t" r="r" b="b"/>
              <a:pathLst>
                <a:path w="511" h="370" extrusionOk="0">
                  <a:moveTo>
                    <a:pt x="212" y="1"/>
                  </a:moveTo>
                  <a:cubicBezTo>
                    <a:pt x="73" y="1"/>
                    <a:pt x="1" y="165"/>
                    <a:pt x="170" y="334"/>
                  </a:cubicBezTo>
                  <a:cubicBezTo>
                    <a:pt x="192" y="359"/>
                    <a:pt x="220" y="369"/>
                    <a:pt x="250" y="369"/>
                  </a:cubicBezTo>
                  <a:cubicBezTo>
                    <a:pt x="369" y="369"/>
                    <a:pt x="511" y="195"/>
                    <a:pt x="411" y="102"/>
                  </a:cubicBezTo>
                  <a:cubicBezTo>
                    <a:pt x="341" y="30"/>
                    <a:pt x="270" y="1"/>
                    <a:pt x="2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169188" y="4850196"/>
              <a:ext cx="29330" cy="24595"/>
            </a:xfrm>
            <a:custGeom>
              <a:avLst/>
              <a:gdLst/>
              <a:ahLst/>
              <a:cxnLst/>
              <a:rect l="l" t="t" r="r" b="b"/>
              <a:pathLst>
                <a:path w="446" h="374" extrusionOk="0">
                  <a:moveTo>
                    <a:pt x="208" y="0"/>
                  </a:moveTo>
                  <a:cubicBezTo>
                    <a:pt x="69" y="0"/>
                    <a:pt x="0" y="167"/>
                    <a:pt x="169" y="343"/>
                  </a:cubicBezTo>
                  <a:cubicBezTo>
                    <a:pt x="191" y="364"/>
                    <a:pt x="218" y="374"/>
                    <a:pt x="245" y="374"/>
                  </a:cubicBezTo>
                  <a:cubicBezTo>
                    <a:pt x="319" y="374"/>
                    <a:pt x="402" y="307"/>
                    <a:pt x="428" y="235"/>
                  </a:cubicBezTo>
                  <a:cubicBezTo>
                    <a:pt x="446" y="200"/>
                    <a:pt x="446" y="164"/>
                    <a:pt x="437" y="137"/>
                  </a:cubicBezTo>
                  <a:cubicBezTo>
                    <a:pt x="428" y="119"/>
                    <a:pt x="419" y="111"/>
                    <a:pt x="410" y="102"/>
                  </a:cubicBezTo>
                  <a:cubicBezTo>
                    <a:pt x="339" y="30"/>
                    <a:pt x="267" y="0"/>
                    <a:pt x="2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130323" y="4794166"/>
              <a:ext cx="33276" cy="24595"/>
            </a:xfrm>
            <a:custGeom>
              <a:avLst/>
              <a:gdLst/>
              <a:ahLst/>
              <a:cxnLst/>
              <a:rect l="l" t="t" r="r" b="b"/>
              <a:pathLst>
                <a:path w="506" h="374" extrusionOk="0">
                  <a:moveTo>
                    <a:pt x="209" y="1"/>
                  </a:moveTo>
                  <a:cubicBezTo>
                    <a:pt x="70" y="1"/>
                    <a:pt x="0" y="169"/>
                    <a:pt x="163" y="338"/>
                  </a:cubicBezTo>
                  <a:cubicBezTo>
                    <a:pt x="187" y="363"/>
                    <a:pt x="216" y="373"/>
                    <a:pt x="246" y="373"/>
                  </a:cubicBezTo>
                  <a:cubicBezTo>
                    <a:pt x="368" y="373"/>
                    <a:pt x="506" y="199"/>
                    <a:pt x="412" y="106"/>
                  </a:cubicBezTo>
                  <a:cubicBezTo>
                    <a:pt x="340" y="31"/>
                    <a:pt x="268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116052" y="4879789"/>
              <a:ext cx="33342" cy="24266"/>
            </a:xfrm>
            <a:custGeom>
              <a:avLst/>
              <a:gdLst/>
              <a:ahLst/>
              <a:cxnLst/>
              <a:rect l="l" t="t" r="r" b="b"/>
              <a:pathLst>
                <a:path w="507" h="369" extrusionOk="0">
                  <a:moveTo>
                    <a:pt x="260" y="0"/>
                  </a:moveTo>
                  <a:cubicBezTo>
                    <a:pt x="138" y="0"/>
                    <a:pt x="1" y="174"/>
                    <a:pt x="94" y="267"/>
                  </a:cubicBezTo>
                  <a:cubicBezTo>
                    <a:pt x="166" y="339"/>
                    <a:pt x="238" y="369"/>
                    <a:pt x="297" y="369"/>
                  </a:cubicBezTo>
                  <a:cubicBezTo>
                    <a:pt x="437" y="369"/>
                    <a:pt x="507" y="204"/>
                    <a:pt x="344" y="35"/>
                  </a:cubicBezTo>
                  <a:cubicBezTo>
                    <a:pt x="319" y="11"/>
                    <a:pt x="290" y="0"/>
                    <a:pt x="26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050553" y="4896756"/>
              <a:ext cx="33539" cy="24332"/>
            </a:xfrm>
            <a:custGeom>
              <a:avLst/>
              <a:gdLst/>
              <a:ahLst/>
              <a:cxnLst/>
              <a:rect l="l" t="t" r="r" b="b"/>
              <a:pathLst>
                <a:path w="510" h="370" extrusionOk="0">
                  <a:moveTo>
                    <a:pt x="259" y="0"/>
                  </a:moveTo>
                  <a:cubicBezTo>
                    <a:pt x="139" y="0"/>
                    <a:pt x="0" y="168"/>
                    <a:pt x="100" y="268"/>
                  </a:cubicBezTo>
                  <a:cubicBezTo>
                    <a:pt x="169" y="340"/>
                    <a:pt x="240" y="370"/>
                    <a:pt x="299" y="370"/>
                  </a:cubicBezTo>
                  <a:cubicBezTo>
                    <a:pt x="437" y="370"/>
                    <a:pt x="510" y="205"/>
                    <a:pt x="341" y="36"/>
                  </a:cubicBezTo>
                  <a:cubicBezTo>
                    <a:pt x="317" y="11"/>
                    <a:pt x="289" y="0"/>
                    <a:pt x="25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077516" y="4828429"/>
              <a:ext cx="33670" cy="24661"/>
            </a:xfrm>
            <a:custGeom>
              <a:avLst/>
              <a:gdLst/>
              <a:ahLst/>
              <a:cxnLst/>
              <a:rect l="l" t="t" r="r" b="b"/>
              <a:pathLst>
                <a:path w="512" h="375" extrusionOk="0">
                  <a:moveTo>
                    <a:pt x="257" y="1"/>
                  </a:moveTo>
                  <a:cubicBezTo>
                    <a:pt x="124" y="1"/>
                    <a:pt x="0" y="172"/>
                    <a:pt x="118" y="290"/>
                  </a:cubicBezTo>
                  <a:lnTo>
                    <a:pt x="154" y="326"/>
                  </a:lnTo>
                  <a:cubicBezTo>
                    <a:pt x="188" y="360"/>
                    <a:pt x="228" y="375"/>
                    <a:pt x="266" y="375"/>
                  </a:cubicBezTo>
                  <a:cubicBezTo>
                    <a:pt x="395" y="375"/>
                    <a:pt x="512" y="209"/>
                    <a:pt x="395" y="85"/>
                  </a:cubicBezTo>
                  <a:lnTo>
                    <a:pt x="368" y="49"/>
                  </a:lnTo>
                  <a:cubicBezTo>
                    <a:pt x="334" y="15"/>
                    <a:pt x="295" y="1"/>
                    <a:pt x="2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014844" y="4860126"/>
              <a:ext cx="33210" cy="24661"/>
            </a:xfrm>
            <a:custGeom>
              <a:avLst/>
              <a:gdLst/>
              <a:ahLst/>
              <a:cxnLst/>
              <a:rect l="l" t="t" r="r" b="b"/>
              <a:pathLst>
                <a:path w="505" h="375" extrusionOk="0">
                  <a:moveTo>
                    <a:pt x="209" y="1"/>
                  </a:moveTo>
                  <a:cubicBezTo>
                    <a:pt x="69" y="1"/>
                    <a:pt x="1" y="168"/>
                    <a:pt x="170" y="343"/>
                  </a:cubicBezTo>
                  <a:cubicBezTo>
                    <a:pt x="192" y="365"/>
                    <a:pt x="219" y="375"/>
                    <a:pt x="247" y="375"/>
                  </a:cubicBezTo>
                  <a:cubicBezTo>
                    <a:pt x="365" y="375"/>
                    <a:pt x="505" y="203"/>
                    <a:pt x="411" y="102"/>
                  </a:cubicBezTo>
                  <a:cubicBezTo>
                    <a:pt x="339" y="31"/>
                    <a:pt x="268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030693" y="4796468"/>
              <a:ext cx="33539" cy="24398"/>
            </a:xfrm>
            <a:custGeom>
              <a:avLst/>
              <a:gdLst/>
              <a:ahLst/>
              <a:cxnLst/>
              <a:rect l="l" t="t" r="r" b="b"/>
              <a:pathLst>
                <a:path w="510" h="371" extrusionOk="0">
                  <a:moveTo>
                    <a:pt x="243" y="0"/>
                  </a:moveTo>
                  <a:cubicBezTo>
                    <a:pt x="115" y="0"/>
                    <a:pt x="0" y="169"/>
                    <a:pt x="116" y="285"/>
                  </a:cubicBezTo>
                  <a:lnTo>
                    <a:pt x="143" y="321"/>
                  </a:lnTo>
                  <a:cubicBezTo>
                    <a:pt x="180" y="356"/>
                    <a:pt x="221" y="370"/>
                    <a:pt x="260" y="370"/>
                  </a:cubicBezTo>
                  <a:cubicBezTo>
                    <a:pt x="393" y="370"/>
                    <a:pt x="510" y="204"/>
                    <a:pt x="393" y="80"/>
                  </a:cubicBezTo>
                  <a:lnTo>
                    <a:pt x="357" y="53"/>
                  </a:lnTo>
                  <a:cubicBezTo>
                    <a:pt x="322" y="16"/>
                    <a:pt x="282" y="0"/>
                    <a:pt x="24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9"/>
            <p:cNvSpPr/>
            <p:nvPr/>
          </p:nvSpPr>
          <p:spPr>
            <a:xfrm>
              <a:off x="5575665" y="4906620"/>
              <a:ext cx="33736" cy="24529"/>
            </a:xfrm>
            <a:custGeom>
              <a:avLst/>
              <a:gdLst/>
              <a:ahLst/>
              <a:cxnLst/>
              <a:rect l="l" t="t" r="r" b="b"/>
              <a:pathLst>
                <a:path w="513" h="373" extrusionOk="0">
                  <a:moveTo>
                    <a:pt x="216" y="0"/>
                  </a:moveTo>
                  <a:cubicBezTo>
                    <a:pt x="75" y="0"/>
                    <a:pt x="0" y="171"/>
                    <a:pt x="171" y="341"/>
                  </a:cubicBezTo>
                  <a:cubicBezTo>
                    <a:pt x="193" y="363"/>
                    <a:pt x="220" y="372"/>
                    <a:pt x="248" y="372"/>
                  </a:cubicBezTo>
                  <a:cubicBezTo>
                    <a:pt x="368" y="372"/>
                    <a:pt x="513" y="201"/>
                    <a:pt x="411" y="100"/>
                  </a:cubicBezTo>
                  <a:cubicBezTo>
                    <a:pt x="344" y="30"/>
                    <a:pt x="274" y="0"/>
                    <a:pt x="21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9"/>
            <p:cNvSpPr/>
            <p:nvPr/>
          </p:nvSpPr>
          <p:spPr>
            <a:xfrm>
              <a:off x="5572180" y="4838688"/>
              <a:ext cx="31632" cy="22293"/>
            </a:xfrm>
            <a:custGeom>
              <a:avLst/>
              <a:gdLst/>
              <a:ahLst/>
              <a:cxnLst/>
              <a:rect l="l" t="t" r="r" b="b"/>
              <a:pathLst>
                <a:path w="481" h="339" extrusionOk="0">
                  <a:moveTo>
                    <a:pt x="243" y="1"/>
                  </a:moveTo>
                  <a:cubicBezTo>
                    <a:pt x="115" y="1"/>
                    <a:pt x="0" y="169"/>
                    <a:pt x="117" y="286"/>
                  </a:cubicBezTo>
                  <a:cubicBezTo>
                    <a:pt x="152" y="323"/>
                    <a:pt x="193" y="339"/>
                    <a:pt x="232" y="339"/>
                  </a:cubicBezTo>
                  <a:cubicBezTo>
                    <a:pt x="362" y="339"/>
                    <a:pt x="481" y="170"/>
                    <a:pt x="357" y="54"/>
                  </a:cubicBezTo>
                  <a:cubicBezTo>
                    <a:pt x="322" y="16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5628801" y="4864138"/>
              <a:ext cx="33210" cy="24661"/>
            </a:xfrm>
            <a:custGeom>
              <a:avLst/>
              <a:gdLst/>
              <a:ahLst/>
              <a:cxnLst/>
              <a:rect l="l" t="t" r="r" b="b"/>
              <a:pathLst>
                <a:path w="505" h="375" extrusionOk="0">
                  <a:moveTo>
                    <a:pt x="259" y="1"/>
                  </a:moveTo>
                  <a:cubicBezTo>
                    <a:pt x="140" y="1"/>
                    <a:pt x="0" y="172"/>
                    <a:pt x="94" y="273"/>
                  </a:cubicBezTo>
                  <a:cubicBezTo>
                    <a:pt x="166" y="345"/>
                    <a:pt x="237" y="375"/>
                    <a:pt x="296" y="375"/>
                  </a:cubicBezTo>
                  <a:cubicBezTo>
                    <a:pt x="436" y="375"/>
                    <a:pt x="504" y="208"/>
                    <a:pt x="335" y="32"/>
                  </a:cubicBezTo>
                  <a:cubicBezTo>
                    <a:pt x="313" y="10"/>
                    <a:pt x="286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5638468" y="4814421"/>
              <a:ext cx="33210" cy="24595"/>
            </a:xfrm>
            <a:custGeom>
              <a:avLst/>
              <a:gdLst/>
              <a:ahLst/>
              <a:cxnLst/>
              <a:rect l="l" t="t" r="r" b="b"/>
              <a:pathLst>
                <a:path w="505" h="374" extrusionOk="0">
                  <a:moveTo>
                    <a:pt x="209" y="0"/>
                  </a:moveTo>
                  <a:cubicBezTo>
                    <a:pt x="70" y="0"/>
                    <a:pt x="1" y="167"/>
                    <a:pt x="170" y="342"/>
                  </a:cubicBezTo>
                  <a:cubicBezTo>
                    <a:pt x="192" y="364"/>
                    <a:pt x="219" y="374"/>
                    <a:pt x="247" y="374"/>
                  </a:cubicBezTo>
                  <a:cubicBezTo>
                    <a:pt x="365" y="374"/>
                    <a:pt x="505" y="203"/>
                    <a:pt x="411" y="101"/>
                  </a:cubicBezTo>
                  <a:cubicBezTo>
                    <a:pt x="339" y="30"/>
                    <a:pt x="268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5690684" y="4832243"/>
              <a:ext cx="31763" cy="22293"/>
            </a:xfrm>
            <a:custGeom>
              <a:avLst/>
              <a:gdLst/>
              <a:ahLst/>
              <a:cxnLst/>
              <a:rect l="l" t="t" r="r" b="b"/>
              <a:pathLst>
                <a:path w="483" h="339" extrusionOk="0">
                  <a:moveTo>
                    <a:pt x="251" y="0"/>
                  </a:moveTo>
                  <a:cubicBezTo>
                    <a:pt x="120" y="0"/>
                    <a:pt x="0" y="169"/>
                    <a:pt x="117" y="285"/>
                  </a:cubicBezTo>
                  <a:cubicBezTo>
                    <a:pt x="154" y="323"/>
                    <a:pt x="196" y="339"/>
                    <a:pt x="236" y="339"/>
                  </a:cubicBezTo>
                  <a:cubicBezTo>
                    <a:pt x="368" y="339"/>
                    <a:pt x="483" y="170"/>
                    <a:pt x="366" y="53"/>
                  </a:cubicBezTo>
                  <a:cubicBezTo>
                    <a:pt x="331" y="16"/>
                    <a:pt x="290" y="0"/>
                    <a:pt x="25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5743425" y="4774043"/>
              <a:ext cx="29462" cy="24792"/>
            </a:xfrm>
            <a:custGeom>
              <a:avLst/>
              <a:gdLst/>
              <a:ahLst/>
              <a:cxnLst/>
              <a:rect l="l" t="t" r="r" b="b"/>
              <a:pathLst>
                <a:path w="448" h="377" extrusionOk="0">
                  <a:moveTo>
                    <a:pt x="216" y="0"/>
                  </a:moveTo>
                  <a:cubicBezTo>
                    <a:pt x="76" y="0"/>
                    <a:pt x="1" y="170"/>
                    <a:pt x="171" y="341"/>
                  </a:cubicBezTo>
                  <a:cubicBezTo>
                    <a:pt x="198" y="376"/>
                    <a:pt x="242" y="376"/>
                    <a:pt x="278" y="376"/>
                  </a:cubicBezTo>
                  <a:cubicBezTo>
                    <a:pt x="349" y="359"/>
                    <a:pt x="430" y="287"/>
                    <a:pt x="439" y="207"/>
                  </a:cubicBezTo>
                  <a:cubicBezTo>
                    <a:pt x="448" y="171"/>
                    <a:pt x="448" y="136"/>
                    <a:pt x="412" y="100"/>
                  </a:cubicBezTo>
                  <a:cubicBezTo>
                    <a:pt x="344" y="29"/>
                    <a:pt x="274" y="0"/>
                    <a:pt x="21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5676479" y="4777134"/>
              <a:ext cx="33342" cy="24595"/>
            </a:xfrm>
            <a:custGeom>
              <a:avLst/>
              <a:gdLst/>
              <a:ahLst/>
              <a:cxnLst/>
              <a:rect l="l" t="t" r="r" b="b"/>
              <a:pathLst>
                <a:path w="507" h="374" extrusionOk="0">
                  <a:moveTo>
                    <a:pt x="209" y="1"/>
                  </a:moveTo>
                  <a:cubicBezTo>
                    <a:pt x="70" y="1"/>
                    <a:pt x="1" y="170"/>
                    <a:pt x="163" y="338"/>
                  </a:cubicBezTo>
                  <a:cubicBezTo>
                    <a:pt x="188" y="363"/>
                    <a:pt x="217" y="373"/>
                    <a:pt x="247" y="373"/>
                  </a:cubicBezTo>
                  <a:cubicBezTo>
                    <a:pt x="369" y="373"/>
                    <a:pt x="506" y="200"/>
                    <a:pt x="413" y="106"/>
                  </a:cubicBezTo>
                  <a:cubicBezTo>
                    <a:pt x="341" y="32"/>
                    <a:pt x="269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9"/>
            <p:cNvSpPr/>
            <p:nvPr/>
          </p:nvSpPr>
          <p:spPr>
            <a:xfrm>
              <a:off x="5694235" y="4707689"/>
              <a:ext cx="25845" cy="26502"/>
            </a:xfrm>
            <a:custGeom>
              <a:avLst/>
              <a:gdLst/>
              <a:ahLst/>
              <a:cxnLst/>
              <a:rect l="l" t="t" r="r" b="b"/>
              <a:pathLst>
                <a:path w="393" h="403" extrusionOk="0">
                  <a:moveTo>
                    <a:pt x="178" y="1"/>
                  </a:moveTo>
                  <a:cubicBezTo>
                    <a:pt x="152" y="1"/>
                    <a:pt x="125" y="7"/>
                    <a:pt x="98" y="21"/>
                  </a:cubicBezTo>
                  <a:cubicBezTo>
                    <a:pt x="36" y="56"/>
                    <a:pt x="0" y="137"/>
                    <a:pt x="18" y="217"/>
                  </a:cubicBezTo>
                  <a:cubicBezTo>
                    <a:pt x="12" y="312"/>
                    <a:pt x="100" y="402"/>
                    <a:pt x="193" y="402"/>
                  </a:cubicBezTo>
                  <a:cubicBezTo>
                    <a:pt x="231" y="402"/>
                    <a:pt x="270" y="387"/>
                    <a:pt x="303" y="351"/>
                  </a:cubicBezTo>
                  <a:cubicBezTo>
                    <a:pt x="366" y="279"/>
                    <a:pt x="393" y="172"/>
                    <a:pt x="330" y="83"/>
                  </a:cubicBezTo>
                  <a:cubicBezTo>
                    <a:pt x="293" y="33"/>
                    <a:pt x="238" y="1"/>
                    <a:pt x="1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9"/>
            <p:cNvSpPr/>
            <p:nvPr/>
          </p:nvSpPr>
          <p:spPr>
            <a:xfrm>
              <a:off x="5629656" y="4673229"/>
              <a:ext cx="31171" cy="22293"/>
            </a:xfrm>
            <a:custGeom>
              <a:avLst/>
              <a:gdLst/>
              <a:ahLst/>
              <a:cxnLst/>
              <a:rect l="l" t="t" r="r" b="b"/>
              <a:pathLst>
                <a:path w="474" h="339" extrusionOk="0">
                  <a:moveTo>
                    <a:pt x="243" y="1"/>
                  </a:moveTo>
                  <a:cubicBezTo>
                    <a:pt x="115" y="1"/>
                    <a:pt x="1" y="170"/>
                    <a:pt x="117" y="286"/>
                  </a:cubicBezTo>
                  <a:cubicBezTo>
                    <a:pt x="152" y="323"/>
                    <a:pt x="192" y="339"/>
                    <a:pt x="231" y="339"/>
                  </a:cubicBezTo>
                  <a:cubicBezTo>
                    <a:pt x="359" y="339"/>
                    <a:pt x="474" y="170"/>
                    <a:pt x="358" y="54"/>
                  </a:cubicBezTo>
                  <a:cubicBezTo>
                    <a:pt x="322" y="16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9"/>
            <p:cNvSpPr/>
            <p:nvPr/>
          </p:nvSpPr>
          <p:spPr>
            <a:xfrm>
              <a:off x="5626697" y="4754183"/>
              <a:ext cx="31237" cy="22359"/>
            </a:xfrm>
            <a:custGeom>
              <a:avLst/>
              <a:gdLst/>
              <a:ahLst/>
              <a:cxnLst/>
              <a:rect l="l" t="t" r="r" b="b"/>
              <a:pathLst>
                <a:path w="475" h="340" extrusionOk="0">
                  <a:moveTo>
                    <a:pt x="244" y="1"/>
                  </a:moveTo>
                  <a:cubicBezTo>
                    <a:pt x="115" y="1"/>
                    <a:pt x="1" y="170"/>
                    <a:pt x="117" y="286"/>
                  </a:cubicBezTo>
                  <a:cubicBezTo>
                    <a:pt x="153" y="323"/>
                    <a:pt x="193" y="339"/>
                    <a:pt x="232" y="339"/>
                  </a:cubicBezTo>
                  <a:cubicBezTo>
                    <a:pt x="360" y="339"/>
                    <a:pt x="474" y="170"/>
                    <a:pt x="358" y="54"/>
                  </a:cubicBezTo>
                  <a:cubicBezTo>
                    <a:pt x="323" y="17"/>
                    <a:pt x="282" y="1"/>
                    <a:pt x="244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9"/>
            <p:cNvSpPr/>
            <p:nvPr/>
          </p:nvSpPr>
          <p:spPr>
            <a:xfrm>
              <a:off x="5581452" y="4791799"/>
              <a:ext cx="33210" cy="24595"/>
            </a:xfrm>
            <a:custGeom>
              <a:avLst/>
              <a:gdLst/>
              <a:ahLst/>
              <a:cxnLst/>
              <a:rect l="l" t="t" r="r" b="b"/>
              <a:pathLst>
                <a:path w="505" h="374" extrusionOk="0">
                  <a:moveTo>
                    <a:pt x="206" y="1"/>
                  </a:moveTo>
                  <a:cubicBezTo>
                    <a:pt x="70" y="1"/>
                    <a:pt x="0" y="170"/>
                    <a:pt x="163" y="338"/>
                  </a:cubicBezTo>
                  <a:cubicBezTo>
                    <a:pt x="187" y="363"/>
                    <a:pt x="217" y="373"/>
                    <a:pt x="246" y="373"/>
                  </a:cubicBezTo>
                  <a:cubicBezTo>
                    <a:pt x="368" y="373"/>
                    <a:pt x="504" y="200"/>
                    <a:pt x="404" y="106"/>
                  </a:cubicBezTo>
                  <a:cubicBezTo>
                    <a:pt x="334" y="32"/>
                    <a:pt x="264" y="1"/>
                    <a:pt x="20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9"/>
            <p:cNvSpPr/>
            <p:nvPr/>
          </p:nvSpPr>
          <p:spPr>
            <a:xfrm>
              <a:off x="5580203" y="4714791"/>
              <a:ext cx="33407" cy="24727"/>
            </a:xfrm>
            <a:custGeom>
              <a:avLst/>
              <a:gdLst/>
              <a:ahLst/>
              <a:cxnLst/>
              <a:rect l="l" t="t" r="r" b="b"/>
              <a:pathLst>
                <a:path w="508" h="376" extrusionOk="0">
                  <a:moveTo>
                    <a:pt x="214" y="0"/>
                  </a:moveTo>
                  <a:cubicBezTo>
                    <a:pt x="72" y="0"/>
                    <a:pt x="0" y="170"/>
                    <a:pt x="164" y="341"/>
                  </a:cubicBezTo>
                  <a:cubicBezTo>
                    <a:pt x="189" y="365"/>
                    <a:pt x="217" y="376"/>
                    <a:pt x="247" y="376"/>
                  </a:cubicBezTo>
                  <a:cubicBezTo>
                    <a:pt x="370" y="376"/>
                    <a:pt x="507" y="200"/>
                    <a:pt x="414" y="100"/>
                  </a:cubicBezTo>
                  <a:cubicBezTo>
                    <a:pt x="343" y="29"/>
                    <a:pt x="273" y="0"/>
                    <a:pt x="21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9"/>
            <p:cNvSpPr/>
            <p:nvPr/>
          </p:nvSpPr>
          <p:spPr>
            <a:xfrm>
              <a:off x="5540351" y="4753920"/>
              <a:ext cx="33210" cy="24332"/>
            </a:xfrm>
            <a:custGeom>
              <a:avLst/>
              <a:gdLst/>
              <a:ahLst/>
              <a:cxnLst/>
              <a:rect l="l" t="t" r="r" b="b"/>
              <a:pathLst>
                <a:path w="505" h="370" extrusionOk="0">
                  <a:moveTo>
                    <a:pt x="207" y="1"/>
                  </a:moveTo>
                  <a:cubicBezTo>
                    <a:pt x="71" y="1"/>
                    <a:pt x="1" y="166"/>
                    <a:pt x="163" y="335"/>
                  </a:cubicBezTo>
                  <a:cubicBezTo>
                    <a:pt x="188" y="359"/>
                    <a:pt x="217" y="370"/>
                    <a:pt x="247" y="370"/>
                  </a:cubicBezTo>
                  <a:cubicBezTo>
                    <a:pt x="369" y="370"/>
                    <a:pt x="505" y="196"/>
                    <a:pt x="404" y="103"/>
                  </a:cubicBezTo>
                  <a:cubicBezTo>
                    <a:pt x="335" y="31"/>
                    <a:pt x="265" y="1"/>
                    <a:pt x="20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9"/>
            <p:cNvSpPr/>
            <p:nvPr/>
          </p:nvSpPr>
          <p:spPr>
            <a:xfrm>
              <a:off x="5522069" y="4686777"/>
              <a:ext cx="33407" cy="24727"/>
            </a:xfrm>
            <a:custGeom>
              <a:avLst/>
              <a:gdLst/>
              <a:ahLst/>
              <a:cxnLst/>
              <a:rect l="l" t="t" r="r" b="b"/>
              <a:pathLst>
                <a:path w="508" h="376" extrusionOk="0">
                  <a:moveTo>
                    <a:pt x="260" y="0"/>
                  </a:moveTo>
                  <a:cubicBezTo>
                    <a:pt x="138" y="0"/>
                    <a:pt x="0" y="176"/>
                    <a:pt x="94" y="276"/>
                  </a:cubicBezTo>
                  <a:cubicBezTo>
                    <a:pt x="164" y="347"/>
                    <a:pt x="235" y="376"/>
                    <a:pt x="293" y="376"/>
                  </a:cubicBezTo>
                  <a:cubicBezTo>
                    <a:pt x="435" y="376"/>
                    <a:pt x="507" y="206"/>
                    <a:pt x="343" y="35"/>
                  </a:cubicBezTo>
                  <a:cubicBezTo>
                    <a:pt x="319" y="11"/>
                    <a:pt x="290" y="0"/>
                    <a:pt x="26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19"/>
          <p:cNvGrpSpPr/>
          <p:nvPr/>
        </p:nvGrpSpPr>
        <p:grpSpPr>
          <a:xfrm rot="3561842">
            <a:off x="-33887" y="1955002"/>
            <a:ext cx="1262935" cy="349090"/>
            <a:chOff x="257828" y="1369925"/>
            <a:chExt cx="840936" cy="232460"/>
          </a:xfrm>
        </p:grpSpPr>
        <p:sp>
          <p:nvSpPr>
            <p:cNvPr id="1704" name="Google Shape;1704;p19"/>
            <p:cNvSpPr/>
            <p:nvPr/>
          </p:nvSpPr>
          <p:spPr>
            <a:xfrm>
              <a:off x="703003" y="1404836"/>
              <a:ext cx="168050" cy="117216"/>
            </a:xfrm>
            <a:custGeom>
              <a:avLst/>
              <a:gdLst/>
              <a:ahLst/>
              <a:cxnLst/>
              <a:rect l="l" t="t" r="r" b="b"/>
              <a:pathLst>
                <a:path w="5372" h="374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822" y="1008"/>
                    <a:pt x="581" y="2311"/>
                    <a:pt x="1" y="3256"/>
                  </a:cubicBezTo>
                  <a:cubicBezTo>
                    <a:pt x="795" y="3381"/>
                    <a:pt x="1607" y="3551"/>
                    <a:pt x="2410" y="3586"/>
                  </a:cubicBezTo>
                  <a:cubicBezTo>
                    <a:pt x="3016" y="3613"/>
                    <a:pt x="3667" y="3542"/>
                    <a:pt x="4247" y="3747"/>
                  </a:cubicBezTo>
                  <a:cubicBezTo>
                    <a:pt x="5255" y="2935"/>
                    <a:pt x="5371" y="1526"/>
                    <a:pt x="4595" y="500"/>
                  </a:cubicBezTo>
                  <a:lnTo>
                    <a:pt x="4595" y="500"/>
                  </a:lnTo>
                  <a:cubicBezTo>
                    <a:pt x="4459" y="510"/>
                    <a:pt x="4323" y="514"/>
                    <a:pt x="4189" y="514"/>
                  </a:cubicBezTo>
                  <a:cubicBezTo>
                    <a:pt x="4095" y="514"/>
                    <a:pt x="4001" y="512"/>
                    <a:pt x="3908" y="509"/>
                  </a:cubicBezTo>
                  <a:lnTo>
                    <a:pt x="3908" y="509"/>
                  </a:lnTo>
                  <a:cubicBezTo>
                    <a:pt x="3989" y="678"/>
                    <a:pt x="4033" y="874"/>
                    <a:pt x="4060" y="1062"/>
                  </a:cubicBezTo>
                  <a:cubicBezTo>
                    <a:pt x="4080" y="1182"/>
                    <a:pt x="3982" y="1251"/>
                    <a:pt x="3887" y="1251"/>
                  </a:cubicBezTo>
                  <a:cubicBezTo>
                    <a:pt x="3813" y="1251"/>
                    <a:pt x="3742" y="1209"/>
                    <a:pt x="3730" y="1115"/>
                  </a:cubicBezTo>
                  <a:cubicBezTo>
                    <a:pt x="3694" y="892"/>
                    <a:pt x="3641" y="660"/>
                    <a:pt x="3507" y="473"/>
                  </a:cubicBezTo>
                  <a:lnTo>
                    <a:pt x="3498" y="464"/>
                  </a:lnTo>
                  <a:cubicBezTo>
                    <a:pt x="3364" y="455"/>
                    <a:pt x="3239" y="428"/>
                    <a:pt x="3105" y="410"/>
                  </a:cubicBezTo>
                  <a:lnTo>
                    <a:pt x="3105" y="410"/>
                  </a:lnTo>
                  <a:cubicBezTo>
                    <a:pt x="3239" y="705"/>
                    <a:pt x="3400" y="1160"/>
                    <a:pt x="3105" y="1258"/>
                  </a:cubicBezTo>
                  <a:cubicBezTo>
                    <a:pt x="3085" y="1265"/>
                    <a:pt x="3065" y="1268"/>
                    <a:pt x="3047" y="1268"/>
                  </a:cubicBezTo>
                  <a:cubicBezTo>
                    <a:pt x="2894" y="1268"/>
                    <a:pt x="2808" y="1060"/>
                    <a:pt x="2927" y="972"/>
                  </a:cubicBezTo>
                  <a:cubicBezTo>
                    <a:pt x="2918" y="946"/>
                    <a:pt x="2918" y="919"/>
                    <a:pt x="2909" y="892"/>
                  </a:cubicBezTo>
                  <a:cubicBezTo>
                    <a:pt x="2891" y="830"/>
                    <a:pt x="2873" y="767"/>
                    <a:pt x="2856" y="705"/>
                  </a:cubicBezTo>
                  <a:cubicBezTo>
                    <a:pt x="2802" y="589"/>
                    <a:pt x="2749" y="464"/>
                    <a:pt x="2695" y="348"/>
                  </a:cubicBezTo>
                  <a:lnTo>
                    <a:pt x="2686" y="330"/>
                  </a:lnTo>
                  <a:cubicBezTo>
                    <a:pt x="2525" y="303"/>
                    <a:pt x="2365" y="268"/>
                    <a:pt x="2204" y="241"/>
                  </a:cubicBezTo>
                  <a:cubicBezTo>
                    <a:pt x="2169" y="232"/>
                    <a:pt x="2133" y="232"/>
                    <a:pt x="2097" y="223"/>
                  </a:cubicBezTo>
                  <a:lnTo>
                    <a:pt x="2097" y="223"/>
                  </a:lnTo>
                  <a:cubicBezTo>
                    <a:pt x="2186" y="384"/>
                    <a:pt x="2249" y="553"/>
                    <a:pt x="2276" y="732"/>
                  </a:cubicBezTo>
                  <a:cubicBezTo>
                    <a:pt x="2291" y="855"/>
                    <a:pt x="2195" y="924"/>
                    <a:pt x="2102" y="924"/>
                  </a:cubicBezTo>
                  <a:cubicBezTo>
                    <a:pt x="2027" y="924"/>
                    <a:pt x="1953" y="880"/>
                    <a:pt x="1937" y="785"/>
                  </a:cubicBezTo>
                  <a:cubicBezTo>
                    <a:pt x="1901" y="562"/>
                    <a:pt x="1803" y="366"/>
                    <a:pt x="1687" y="170"/>
                  </a:cubicBezTo>
                  <a:lnTo>
                    <a:pt x="1678" y="152"/>
                  </a:lnTo>
                  <a:cubicBezTo>
                    <a:pt x="1491" y="125"/>
                    <a:pt x="1303" y="107"/>
                    <a:pt x="1116" y="80"/>
                  </a:cubicBezTo>
                  <a:lnTo>
                    <a:pt x="1116" y="80"/>
                  </a:lnTo>
                  <a:cubicBezTo>
                    <a:pt x="1241" y="312"/>
                    <a:pt x="1339" y="544"/>
                    <a:pt x="1410" y="803"/>
                  </a:cubicBezTo>
                  <a:cubicBezTo>
                    <a:pt x="1445" y="922"/>
                    <a:pt x="1355" y="989"/>
                    <a:pt x="1258" y="989"/>
                  </a:cubicBezTo>
                  <a:cubicBezTo>
                    <a:pt x="1181" y="989"/>
                    <a:pt x="1099" y="947"/>
                    <a:pt x="1071" y="856"/>
                  </a:cubicBezTo>
                  <a:cubicBezTo>
                    <a:pt x="991" y="562"/>
                    <a:pt x="866" y="294"/>
                    <a:pt x="706" y="36"/>
                  </a:cubicBezTo>
                  <a:cubicBezTo>
                    <a:pt x="590" y="27"/>
                    <a:pt x="465" y="9"/>
                    <a:pt x="34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9"/>
            <p:cNvSpPr/>
            <p:nvPr/>
          </p:nvSpPr>
          <p:spPr>
            <a:xfrm>
              <a:off x="672316" y="1400926"/>
              <a:ext cx="22930" cy="79270"/>
            </a:xfrm>
            <a:custGeom>
              <a:avLst/>
              <a:gdLst/>
              <a:ahLst/>
              <a:cxnLst/>
              <a:rect l="l" t="t" r="r" b="b"/>
              <a:pathLst>
                <a:path w="733" h="2534" extrusionOk="0">
                  <a:moveTo>
                    <a:pt x="447" y="0"/>
                  </a:moveTo>
                  <a:cubicBezTo>
                    <a:pt x="348" y="170"/>
                    <a:pt x="268" y="357"/>
                    <a:pt x="206" y="571"/>
                  </a:cubicBezTo>
                  <a:cubicBezTo>
                    <a:pt x="206" y="580"/>
                    <a:pt x="206" y="589"/>
                    <a:pt x="206" y="598"/>
                  </a:cubicBezTo>
                  <a:cubicBezTo>
                    <a:pt x="206" y="634"/>
                    <a:pt x="197" y="651"/>
                    <a:pt x="179" y="678"/>
                  </a:cubicBezTo>
                  <a:cubicBezTo>
                    <a:pt x="18" y="1303"/>
                    <a:pt x="18" y="2025"/>
                    <a:pt x="152" y="2534"/>
                  </a:cubicBezTo>
                  <a:cubicBezTo>
                    <a:pt x="1" y="1740"/>
                    <a:pt x="473" y="901"/>
                    <a:pt x="732" y="36"/>
                  </a:cubicBezTo>
                  <a:lnTo>
                    <a:pt x="679" y="27"/>
                  </a:lnTo>
                  <a:cubicBezTo>
                    <a:pt x="598" y="18"/>
                    <a:pt x="527" y="9"/>
                    <a:pt x="44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835577" y="1396452"/>
              <a:ext cx="52210" cy="106924"/>
            </a:xfrm>
            <a:custGeom>
              <a:avLst/>
              <a:gdLst/>
              <a:ahLst/>
              <a:cxnLst/>
              <a:rect l="l" t="t" r="r" b="b"/>
              <a:pathLst>
                <a:path w="1669" h="3418" extrusionOk="0">
                  <a:moveTo>
                    <a:pt x="152" y="0"/>
                  </a:moveTo>
                  <a:cubicBezTo>
                    <a:pt x="72" y="134"/>
                    <a:pt x="27" y="286"/>
                    <a:pt x="0" y="446"/>
                  </a:cubicBezTo>
                  <a:cubicBezTo>
                    <a:pt x="134" y="446"/>
                    <a:pt x="268" y="438"/>
                    <a:pt x="411" y="420"/>
                  </a:cubicBezTo>
                  <a:cubicBezTo>
                    <a:pt x="418" y="419"/>
                    <a:pt x="424" y="419"/>
                    <a:pt x="431" y="419"/>
                  </a:cubicBezTo>
                  <a:cubicBezTo>
                    <a:pt x="501" y="419"/>
                    <a:pt x="556" y="461"/>
                    <a:pt x="580" y="518"/>
                  </a:cubicBezTo>
                  <a:cubicBezTo>
                    <a:pt x="589" y="527"/>
                    <a:pt x="607" y="536"/>
                    <a:pt x="616" y="545"/>
                  </a:cubicBezTo>
                  <a:cubicBezTo>
                    <a:pt x="1276" y="1410"/>
                    <a:pt x="1374" y="2516"/>
                    <a:pt x="928" y="3417"/>
                  </a:cubicBezTo>
                  <a:cubicBezTo>
                    <a:pt x="1454" y="2695"/>
                    <a:pt x="1669" y="1562"/>
                    <a:pt x="1374" y="910"/>
                  </a:cubicBezTo>
                  <a:cubicBezTo>
                    <a:pt x="1142" y="384"/>
                    <a:pt x="669" y="143"/>
                    <a:pt x="15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9"/>
            <p:cNvSpPr/>
            <p:nvPr/>
          </p:nvSpPr>
          <p:spPr>
            <a:xfrm>
              <a:off x="674818" y="1409278"/>
              <a:ext cx="42169" cy="87122"/>
            </a:xfrm>
            <a:custGeom>
              <a:avLst/>
              <a:gdLst/>
              <a:ahLst/>
              <a:cxnLst/>
              <a:rect l="l" t="t" r="r" b="b"/>
              <a:pathLst>
                <a:path w="1348" h="2785" extrusionOk="0">
                  <a:moveTo>
                    <a:pt x="938" y="1"/>
                  </a:moveTo>
                  <a:lnTo>
                    <a:pt x="938" y="1"/>
                  </a:lnTo>
                  <a:cubicBezTo>
                    <a:pt x="634" y="911"/>
                    <a:pt x="1" y="1937"/>
                    <a:pt x="697" y="2784"/>
                  </a:cubicBezTo>
                  <a:cubicBezTo>
                    <a:pt x="1152" y="1954"/>
                    <a:pt x="1348" y="839"/>
                    <a:pt x="93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257828" y="1369925"/>
              <a:ext cx="840936" cy="232460"/>
            </a:xfrm>
            <a:custGeom>
              <a:avLst/>
              <a:gdLst/>
              <a:ahLst/>
              <a:cxnLst/>
              <a:rect l="l" t="t" r="r" b="b"/>
              <a:pathLst>
                <a:path w="26882" h="7431" extrusionOk="0">
                  <a:moveTo>
                    <a:pt x="6449" y="1437"/>
                  </a:moveTo>
                  <a:cubicBezTo>
                    <a:pt x="6884" y="1437"/>
                    <a:pt x="7316" y="1469"/>
                    <a:pt x="7675" y="1678"/>
                  </a:cubicBezTo>
                  <a:lnTo>
                    <a:pt x="7684" y="1678"/>
                  </a:lnTo>
                  <a:cubicBezTo>
                    <a:pt x="7666" y="1723"/>
                    <a:pt x="7675" y="1776"/>
                    <a:pt x="7657" y="1821"/>
                  </a:cubicBezTo>
                  <a:cubicBezTo>
                    <a:pt x="6952" y="1803"/>
                    <a:pt x="6256" y="1660"/>
                    <a:pt x="5578" y="1562"/>
                  </a:cubicBezTo>
                  <a:lnTo>
                    <a:pt x="5596" y="1437"/>
                  </a:lnTo>
                  <a:cubicBezTo>
                    <a:pt x="5687" y="1442"/>
                    <a:pt x="5779" y="1444"/>
                    <a:pt x="5873" y="1444"/>
                  </a:cubicBezTo>
                  <a:cubicBezTo>
                    <a:pt x="6061" y="1444"/>
                    <a:pt x="6255" y="1437"/>
                    <a:pt x="6449" y="1437"/>
                  </a:cubicBezTo>
                  <a:close/>
                  <a:moveTo>
                    <a:pt x="8174" y="572"/>
                  </a:moveTo>
                  <a:cubicBezTo>
                    <a:pt x="8228" y="732"/>
                    <a:pt x="8299" y="902"/>
                    <a:pt x="8371" y="1071"/>
                  </a:cubicBezTo>
                  <a:cubicBezTo>
                    <a:pt x="8763" y="1883"/>
                    <a:pt x="8380" y="2543"/>
                    <a:pt x="7764" y="3096"/>
                  </a:cubicBezTo>
                  <a:cubicBezTo>
                    <a:pt x="7550" y="2909"/>
                    <a:pt x="7309" y="2267"/>
                    <a:pt x="7470" y="2222"/>
                  </a:cubicBezTo>
                  <a:cubicBezTo>
                    <a:pt x="7514" y="2204"/>
                    <a:pt x="7541" y="2187"/>
                    <a:pt x="7559" y="2160"/>
                  </a:cubicBezTo>
                  <a:lnTo>
                    <a:pt x="7737" y="2160"/>
                  </a:lnTo>
                  <a:cubicBezTo>
                    <a:pt x="7835" y="2160"/>
                    <a:pt x="7907" y="2115"/>
                    <a:pt x="7925" y="2008"/>
                  </a:cubicBezTo>
                  <a:cubicBezTo>
                    <a:pt x="7943" y="1910"/>
                    <a:pt x="7978" y="1821"/>
                    <a:pt x="8014" y="1723"/>
                  </a:cubicBezTo>
                  <a:cubicBezTo>
                    <a:pt x="8041" y="1633"/>
                    <a:pt x="7996" y="1553"/>
                    <a:pt x="7934" y="1517"/>
                  </a:cubicBezTo>
                  <a:cubicBezTo>
                    <a:pt x="7934" y="1473"/>
                    <a:pt x="7907" y="1428"/>
                    <a:pt x="7853" y="1401"/>
                  </a:cubicBezTo>
                  <a:cubicBezTo>
                    <a:pt x="7800" y="1366"/>
                    <a:pt x="7737" y="1339"/>
                    <a:pt x="7675" y="1312"/>
                  </a:cubicBezTo>
                  <a:cubicBezTo>
                    <a:pt x="7711" y="1286"/>
                    <a:pt x="7737" y="1250"/>
                    <a:pt x="7737" y="1187"/>
                  </a:cubicBezTo>
                  <a:cubicBezTo>
                    <a:pt x="7746" y="911"/>
                    <a:pt x="7951" y="723"/>
                    <a:pt x="8174" y="572"/>
                  </a:cubicBezTo>
                  <a:close/>
                  <a:moveTo>
                    <a:pt x="14268" y="1259"/>
                  </a:moveTo>
                  <a:lnTo>
                    <a:pt x="14268" y="1259"/>
                  </a:lnTo>
                  <a:cubicBezTo>
                    <a:pt x="14678" y="2097"/>
                    <a:pt x="14482" y="3212"/>
                    <a:pt x="14027" y="4042"/>
                  </a:cubicBezTo>
                  <a:cubicBezTo>
                    <a:pt x="13331" y="3195"/>
                    <a:pt x="13964" y="2169"/>
                    <a:pt x="14268" y="1259"/>
                  </a:cubicBezTo>
                  <a:close/>
                  <a:moveTo>
                    <a:pt x="8469" y="340"/>
                  </a:moveTo>
                  <a:cubicBezTo>
                    <a:pt x="8906" y="367"/>
                    <a:pt x="9343" y="411"/>
                    <a:pt x="9780" y="456"/>
                  </a:cubicBezTo>
                  <a:lnTo>
                    <a:pt x="9789" y="492"/>
                  </a:lnTo>
                  <a:cubicBezTo>
                    <a:pt x="9887" y="732"/>
                    <a:pt x="9932" y="964"/>
                    <a:pt x="9905" y="1223"/>
                  </a:cubicBezTo>
                  <a:cubicBezTo>
                    <a:pt x="9891" y="1340"/>
                    <a:pt x="9985" y="1406"/>
                    <a:pt x="10078" y="1406"/>
                  </a:cubicBezTo>
                  <a:cubicBezTo>
                    <a:pt x="10155" y="1406"/>
                    <a:pt x="10232" y="1360"/>
                    <a:pt x="10244" y="1259"/>
                  </a:cubicBezTo>
                  <a:cubicBezTo>
                    <a:pt x="10271" y="991"/>
                    <a:pt x="10235" y="750"/>
                    <a:pt x="10155" y="500"/>
                  </a:cubicBezTo>
                  <a:lnTo>
                    <a:pt x="10155" y="500"/>
                  </a:lnTo>
                  <a:cubicBezTo>
                    <a:pt x="10414" y="536"/>
                    <a:pt x="10672" y="572"/>
                    <a:pt x="10931" y="608"/>
                  </a:cubicBezTo>
                  <a:cubicBezTo>
                    <a:pt x="10994" y="804"/>
                    <a:pt x="11020" y="1018"/>
                    <a:pt x="11056" y="1232"/>
                  </a:cubicBezTo>
                  <a:cubicBezTo>
                    <a:pt x="11068" y="1327"/>
                    <a:pt x="11140" y="1371"/>
                    <a:pt x="11213" y="1371"/>
                  </a:cubicBezTo>
                  <a:cubicBezTo>
                    <a:pt x="11306" y="1371"/>
                    <a:pt x="11401" y="1302"/>
                    <a:pt x="11386" y="1178"/>
                  </a:cubicBezTo>
                  <a:cubicBezTo>
                    <a:pt x="11368" y="1000"/>
                    <a:pt x="11341" y="831"/>
                    <a:pt x="11297" y="652"/>
                  </a:cubicBezTo>
                  <a:lnTo>
                    <a:pt x="11297" y="652"/>
                  </a:lnTo>
                  <a:cubicBezTo>
                    <a:pt x="11556" y="688"/>
                    <a:pt x="11814" y="723"/>
                    <a:pt x="12073" y="768"/>
                  </a:cubicBezTo>
                  <a:cubicBezTo>
                    <a:pt x="12064" y="795"/>
                    <a:pt x="12064" y="839"/>
                    <a:pt x="12082" y="884"/>
                  </a:cubicBezTo>
                  <a:cubicBezTo>
                    <a:pt x="12162" y="1054"/>
                    <a:pt x="12180" y="1241"/>
                    <a:pt x="12162" y="1437"/>
                  </a:cubicBezTo>
                  <a:cubicBezTo>
                    <a:pt x="12152" y="1554"/>
                    <a:pt x="12246" y="1620"/>
                    <a:pt x="12338" y="1620"/>
                  </a:cubicBezTo>
                  <a:cubicBezTo>
                    <a:pt x="12414" y="1620"/>
                    <a:pt x="12489" y="1574"/>
                    <a:pt x="12501" y="1473"/>
                  </a:cubicBezTo>
                  <a:cubicBezTo>
                    <a:pt x="12528" y="1250"/>
                    <a:pt x="12501" y="1027"/>
                    <a:pt x="12421" y="813"/>
                  </a:cubicBezTo>
                  <a:lnTo>
                    <a:pt x="12421" y="813"/>
                  </a:lnTo>
                  <a:cubicBezTo>
                    <a:pt x="12599" y="839"/>
                    <a:pt x="12787" y="866"/>
                    <a:pt x="12965" y="893"/>
                  </a:cubicBezTo>
                  <a:cubicBezTo>
                    <a:pt x="12965" y="920"/>
                    <a:pt x="12965" y="955"/>
                    <a:pt x="12983" y="991"/>
                  </a:cubicBezTo>
                  <a:cubicBezTo>
                    <a:pt x="13072" y="1161"/>
                    <a:pt x="13135" y="1348"/>
                    <a:pt x="13117" y="1544"/>
                  </a:cubicBezTo>
                  <a:cubicBezTo>
                    <a:pt x="13111" y="1665"/>
                    <a:pt x="13209" y="1730"/>
                    <a:pt x="13301" y="1730"/>
                  </a:cubicBezTo>
                  <a:cubicBezTo>
                    <a:pt x="13352" y="1730"/>
                    <a:pt x="13400" y="1710"/>
                    <a:pt x="13429" y="1669"/>
                  </a:cubicBezTo>
                  <a:cubicBezTo>
                    <a:pt x="13447" y="1642"/>
                    <a:pt x="13456" y="1625"/>
                    <a:pt x="13456" y="1589"/>
                  </a:cubicBezTo>
                  <a:cubicBezTo>
                    <a:pt x="13456" y="1580"/>
                    <a:pt x="13456" y="1571"/>
                    <a:pt x="13456" y="1562"/>
                  </a:cubicBezTo>
                  <a:cubicBezTo>
                    <a:pt x="13474" y="1339"/>
                    <a:pt x="13420" y="1134"/>
                    <a:pt x="13331" y="938"/>
                  </a:cubicBezTo>
                  <a:lnTo>
                    <a:pt x="13331" y="938"/>
                  </a:lnTo>
                  <a:cubicBezTo>
                    <a:pt x="13456" y="955"/>
                    <a:pt x="13581" y="973"/>
                    <a:pt x="13697" y="991"/>
                  </a:cubicBezTo>
                  <a:cubicBezTo>
                    <a:pt x="13777" y="1000"/>
                    <a:pt x="13848" y="1009"/>
                    <a:pt x="13929" y="1018"/>
                  </a:cubicBezTo>
                  <a:lnTo>
                    <a:pt x="13982" y="1027"/>
                  </a:lnTo>
                  <a:cubicBezTo>
                    <a:pt x="13723" y="1892"/>
                    <a:pt x="13251" y="2731"/>
                    <a:pt x="13402" y="3525"/>
                  </a:cubicBezTo>
                  <a:cubicBezTo>
                    <a:pt x="13456" y="3792"/>
                    <a:pt x="13581" y="4051"/>
                    <a:pt x="13804" y="4301"/>
                  </a:cubicBezTo>
                  <a:lnTo>
                    <a:pt x="13759" y="4301"/>
                  </a:lnTo>
                  <a:cubicBezTo>
                    <a:pt x="12751" y="4176"/>
                    <a:pt x="11770" y="3935"/>
                    <a:pt x="10770" y="3739"/>
                  </a:cubicBezTo>
                  <a:cubicBezTo>
                    <a:pt x="9869" y="3569"/>
                    <a:pt x="8960" y="3560"/>
                    <a:pt x="8094" y="3248"/>
                  </a:cubicBezTo>
                  <a:cubicBezTo>
                    <a:pt x="8433" y="2936"/>
                    <a:pt x="8817" y="2508"/>
                    <a:pt x="8888" y="2071"/>
                  </a:cubicBezTo>
                  <a:cubicBezTo>
                    <a:pt x="8995" y="1419"/>
                    <a:pt x="8621" y="929"/>
                    <a:pt x="8469" y="340"/>
                  </a:cubicBezTo>
                  <a:close/>
                  <a:moveTo>
                    <a:pt x="14571" y="1116"/>
                  </a:moveTo>
                  <a:lnTo>
                    <a:pt x="14571" y="1116"/>
                  </a:lnTo>
                  <a:cubicBezTo>
                    <a:pt x="14696" y="1125"/>
                    <a:pt x="14821" y="1143"/>
                    <a:pt x="14937" y="1152"/>
                  </a:cubicBezTo>
                  <a:cubicBezTo>
                    <a:pt x="15097" y="1410"/>
                    <a:pt x="15222" y="1678"/>
                    <a:pt x="15302" y="1972"/>
                  </a:cubicBezTo>
                  <a:cubicBezTo>
                    <a:pt x="15330" y="2063"/>
                    <a:pt x="15412" y="2105"/>
                    <a:pt x="15489" y="2105"/>
                  </a:cubicBezTo>
                  <a:cubicBezTo>
                    <a:pt x="15586" y="2105"/>
                    <a:pt x="15676" y="2038"/>
                    <a:pt x="15641" y="1919"/>
                  </a:cubicBezTo>
                  <a:cubicBezTo>
                    <a:pt x="15570" y="1660"/>
                    <a:pt x="15472" y="1428"/>
                    <a:pt x="15347" y="1196"/>
                  </a:cubicBezTo>
                  <a:lnTo>
                    <a:pt x="15347" y="1196"/>
                  </a:lnTo>
                  <a:cubicBezTo>
                    <a:pt x="15534" y="1214"/>
                    <a:pt x="15722" y="1241"/>
                    <a:pt x="15909" y="1268"/>
                  </a:cubicBezTo>
                  <a:lnTo>
                    <a:pt x="15918" y="1286"/>
                  </a:lnTo>
                  <a:cubicBezTo>
                    <a:pt x="16034" y="1482"/>
                    <a:pt x="16132" y="1678"/>
                    <a:pt x="16168" y="1901"/>
                  </a:cubicBezTo>
                  <a:cubicBezTo>
                    <a:pt x="16184" y="1996"/>
                    <a:pt x="16258" y="2040"/>
                    <a:pt x="16333" y="2040"/>
                  </a:cubicBezTo>
                  <a:cubicBezTo>
                    <a:pt x="16426" y="2040"/>
                    <a:pt x="16522" y="1971"/>
                    <a:pt x="16507" y="1848"/>
                  </a:cubicBezTo>
                  <a:cubicBezTo>
                    <a:pt x="16480" y="1669"/>
                    <a:pt x="16417" y="1500"/>
                    <a:pt x="16328" y="1339"/>
                  </a:cubicBezTo>
                  <a:lnTo>
                    <a:pt x="16328" y="1339"/>
                  </a:lnTo>
                  <a:cubicBezTo>
                    <a:pt x="16364" y="1348"/>
                    <a:pt x="16400" y="1348"/>
                    <a:pt x="16435" y="1357"/>
                  </a:cubicBezTo>
                  <a:cubicBezTo>
                    <a:pt x="16596" y="1384"/>
                    <a:pt x="16756" y="1419"/>
                    <a:pt x="16917" y="1446"/>
                  </a:cubicBezTo>
                  <a:lnTo>
                    <a:pt x="16926" y="1464"/>
                  </a:lnTo>
                  <a:cubicBezTo>
                    <a:pt x="16980" y="1580"/>
                    <a:pt x="17033" y="1705"/>
                    <a:pt x="17087" y="1821"/>
                  </a:cubicBezTo>
                  <a:cubicBezTo>
                    <a:pt x="17104" y="1883"/>
                    <a:pt x="17122" y="1946"/>
                    <a:pt x="17140" y="2008"/>
                  </a:cubicBezTo>
                  <a:cubicBezTo>
                    <a:pt x="17149" y="2035"/>
                    <a:pt x="17149" y="2062"/>
                    <a:pt x="17158" y="2088"/>
                  </a:cubicBezTo>
                  <a:cubicBezTo>
                    <a:pt x="17039" y="2176"/>
                    <a:pt x="17125" y="2384"/>
                    <a:pt x="17278" y="2384"/>
                  </a:cubicBezTo>
                  <a:cubicBezTo>
                    <a:pt x="17296" y="2384"/>
                    <a:pt x="17316" y="2381"/>
                    <a:pt x="17336" y="2374"/>
                  </a:cubicBezTo>
                  <a:cubicBezTo>
                    <a:pt x="17631" y="2276"/>
                    <a:pt x="17470" y="1821"/>
                    <a:pt x="17336" y="1526"/>
                  </a:cubicBezTo>
                  <a:lnTo>
                    <a:pt x="17336" y="1526"/>
                  </a:lnTo>
                  <a:cubicBezTo>
                    <a:pt x="17470" y="1544"/>
                    <a:pt x="17595" y="1571"/>
                    <a:pt x="17729" y="1580"/>
                  </a:cubicBezTo>
                  <a:lnTo>
                    <a:pt x="17738" y="1589"/>
                  </a:lnTo>
                  <a:cubicBezTo>
                    <a:pt x="17872" y="1776"/>
                    <a:pt x="17925" y="2008"/>
                    <a:pt x="17961" y="2231"/>
                  </a:cubicBezTo>
                  <a:cubicBezTo>
                    <a:pt x="17973" y="2325"/>
                    <a:pt x="18044" y="2367"/>
                    <a:pt x="18118" y="2367"/>
                  </a:cubicBezTo>
                  <a:cubicBezTo>
                    <a:pt x="18213" y="2367"/>
                    <a:pt x="18311" y="2298"/>
                    <a:pt x="18291" y="2178"/>
                  </a:cubicBezTo>
                  <a:cubicBezTo>
                    <a:pt x="18264" y="1990"/>
                    <a:pt x="18220" y="1794"/>
                    <a:pt x="18139" y="1625"/>
                  </a:cubicBezTo>
                  <a:lnTo>
                    <a:pt x="18139" y="1625"/>
                  </a:lnTo>
                  <a:cubicBezTo>
                    <a:pt x="18232" y="1628"/>
                    <a:pt x="18326" y="1630"/>
                    <a:pt x="18420" y="1630"/>
                  </a:cubicBezTo>
                  <a:cubicBezTo>
                    <a:pt x="18554" y="1630"/>
                    <a:pt x="18690" y="1626"/>
                    <a:pt x="18826" y="1616"/>
                  </a:cubicBezTo>
                  <a:lnTo>
                    <a:pt x="18826" y="1616"/>
                  </a:lnTo>
                  <a:cubicBezTo>
                    <a:pt x="19602" y="2642"/>
                    <a:pt x="19486" y="4051"/>
                    <a:pt x="18478" y="4863"/>
                  </a:cubicBezTo>
                  <a:cubicBezTo>
                    <a:pt x="17898" y="4658"/>
                    <a:pt x="17247" y="4729"/>
                    <a:pt x="16641" y="4702"/>
                  </a:cubicBezTo>
                  <a:cubicBezTo>
                    <a:pt x="15838" y="4667"/>
                    <a:pt x="15026" y="4497"/>
                    <a:pt x="14232" y="4372"/>
                  </a:cubicBezTo>
                  <a:cubicBezTo>
                    <a:pt x="14812" y="3427"/>
                    <a:pt x="15053" y="2124"/>
                    <a:pt x="14571" y="1116"/>
                  </a:cubicBezTo>
                  <a:close/>
                  <a:moveTo>
                    <a:pt x="19220" y="378"/>
                  </a:moveTo>
                  <a:cubicBezTo>
                    <a:pt x="19655" y="378"/>
                    <a:pt x="20019" y="1066"/>
                    <a:pt x="20146" y="1321"/>
                  </a:cubicBezTo>
                  <a:cubicBezTo>
                    <a:pt x="20414" y="1848"/>
                    <a:pt x="20485" y="2481"/>
                    <a:pt x="20512" y="3061"/>
                  </a:cubicBezTo>
                  <a:cubicBezTo>
                    <a:pt x="20548" y="3739"/>
                    <a:pt x="20414" y="4417"/>
                    <a:pt x="20057" y="5006"/>
                  </a:cubicBezTo>
                  <a:cubicBezTo>
                    <a:pt x="19888" y="5273"/>
                    <a:pt x="19620" y="5478"/>
                    <a:pt x="19361" y="5657"/>
                  </a:cubicBezTo>
                  <a:cubicBezTo>
                    <a:pt x="19174" y="5791"/>
                    <a:pt x="18978" y="5907"/>
                    <a:pt x="18782" y="6014"/>
                  </a:cubicBezTo>
                  <a:cubicBezTo>
                    <a:pt x="18756" y="6014"/>
                    <a:pt x="18731" y="6014"/>
                    <a:pt x="18707" y="6014"/>
                  </a:cubicBezTo>
                  <a:cubicBezTo>
                    <a:pt x="17853" y="6014"/>
                    <a:pt x="17539" y="5711"/>
                    <a:pt x="17773" y="5122"/>
                  </a:cubicBezTo>
                  <a:cubicBezTo>
                    <a:pt x="17782" y="5095"/>
                    <a:pt x="17782" y="5077"/>
                    <a:pt x="17782" y="5059"/>
                  </a:cubicBezTo>
                  <a:cubicBezTo>
                    <a:pt x="17997" y="5077"/>
                    <a:pt x="18211" y="5122"/>
                    <a:pt x="18407" y="5202"/>
                  </a:cubicBezTo>
                  <a:cubicBezTo>
                    <a:pt x="18434" y="5211"/>
                    <a:pt x="18460" y="5211"/>
                    <a:pt x="18487" y="5211"/>
                  </a:cubicBezTo>
                  <a:cubicBezTo>
                    <a:pt x="18502" y="5214"/>
                    <a:pt x="18518" y="5216"/>
                    <a:pt x="18534" y="5216"/>
                  </a:cubicBezTo>
                  <a:cubicBezTo>
                    <a:pt x="18566" y="5216"/>
                    <a:pt x="18600" y="5208"/>
                    <a:pt x="18630" y="5184"/>
                  </a:cubicBezTo>
                  <a:cubicBezTo>
                    <a:pt x="18969" y="4925"/>
                    <a:pt x="19219" y="4613"/>
                    <a:pt x="19397" y="4265"/>
                  </a:cubicBezTo>
                  <a:cubicBezTo>
                    <a:pt x="19843" y="3364"/>
                    <a:pt x="19745" y="2258"/>
                    <a:pt x="19085" y="1393"/>
                  </a:cubicBezTo>
                  <a:cubicBezTo>
                    <a:pt x="19076" y="1384"/>
                    <a:pt x="19058" y="1375"/>
                    <a:pt x="19049" y="1366"/>
                  </a:cubicBezTo>
                  <a:cubicBezTo>
                    <a:pt x="19025" y="1309"/>
                    <a:pt x="18970" y="1267"/>
                    <a:pt x="18900" y="1267"/>
                  </a:cubicBezTo>
                  <a:cubicBezTo>
                    <a:pt x="18893" y="1267"/>
                    <a:pt x="18887" y="1267"/>
                    <a:pt x="18880" y="1268"/>
                  </a:cubicBezTo>
                  <a:cubicBezTo>
                    <a:pt x="18737" y="1286"/>
                    <a:pt x="18603" y="1294"/>
                    <a:pt x="18469" y="1294"/>
                  </a:cubicBezTo>
                  <a:cubicBezTo>
                    <a:pt x="18496" y="1134"/>
                    <a:pt x="18541" y="982"/>
                    <a:pt x="18621" y="848"/>
                  </a:cubicBezTo>
                  <a:cubicBezTo>
                    <a:pt x="18683" y="741"/>
                    <a:pt x="18764" y="634"/>
                    <a:pt x="18871" y="536"/>
                  </a:cubicBezTo>
                  <a:cubicBezTo>
                    <a:pt x="18990" y="424"/>
                    <a:pt x="19108" y="378"/>
                    <a:pt x="19220" y="378"/>
                  </a:cubicBezTo>
                  <a:close/>
                  <a:moveTo>
                    <a:pt x="25017" y="2106"/>
                  </a:moveTo>
                  <a:cubicBezTo>
                    <a:pt x="25633" y="2106"/>
                    <a:pt x="26213" y="2427"/>
                    <a:pt x="26382" y="3052"/>
                  </a:cubicBezTo>
                  <a:cubicBezTo>
                    <a:pt x="26596" y="3855"/>
                    <a:pt x="25785" y="4176"/>
                    <a:pt x="25205" y="4256"/>
                  </a:cubicBezTo>
                  <a:cubicBezTo>
                    <a:pt x="25044" y="4274"/>
                    <a:pt x="25000" y="4524"/>
                    <a:pt x="25160" y="4577"/>
                  </a:cubicBezTo>
                  <a:cubicBezTo>
                    <a:pt x="25642" y="4729"/>
                    <a:pt x="25963" y="4907"/>
                    <a:pt x="26088" y="5434"/>
                  </a:cubicBezTo>
                  <a:cubicBezTo>
                    <a:pt x="26248" y="6121"/>
                    <a:pt x="25954" y="6870"/>
                    <a:pt x="25214" y="7057"/>
                  </a:cubicBezTo>
                  <a:cubicBezTo>
                    <a:pt x="25070" y="7092"/>
                    <a:pt x="24939" y="7109"/>
                    <a:pt x="24818" y="7109"/>
                  </a:cubicBezTo>
                  <a:cubicBezTo>
                    <a:pt x="23675" y="7109"/>
                    <a:pt x="23487" y="5648"/>
                    <a:pt x="23358" y="4720"/>
                  </a:cubicBezTo>
                  <a:lnTo>
                    <a:pt x="23349" y="4693"/>
                  </a:lnTo>
                  <a:cubicBezTo>
                    <a:pt x="23437" y="4598"/>
                    <a:pt x="23347" y="4417"/>
                    <a:pt x="23200" y="4417"/>
                  </a:cubicBezTo>
                  <a:cubicBezTo>
                    <a:pt x="23182" y="4417"/>
                    <a:pt x="23163" y="4420"/>
                    <a:pt x="23144" y="4426"/>
                  </a:cubicBezTo>
                  <a:cubicBezTo>
                    <a:pt x="23074" y="4446"/>
                    <a:pt x="23000" y="4455"/>
                    <a:pt x="22923" y="4455"/>
                  </a:cubicBezTo>
                  <a:cubicBezTo>
                    <a:pt x="22632" y="4455"/>
                    <a:pt x="22308" y="4331"/>
                    <a:pt x="22047" y="4274"/>
                  </a:cubicBezTo>
                  <a:cubicBezTo>
                    <a:pt x="21636" y="4185"/>
                    <a:pt x="21172" y="4203"/>
                    <a:pt x="20735" y="4167"/>
                  </a:cubicBezTo>
                  <a:cubicBezTo>
                    <a:pt x="20789" y="3962"/>
                    <a:pt x="20824" y="3748"/>
                    <a:pt x="20842" y="3525"/>
                  </a:cubicBezTo>
                  <a:cubicBezTo>
                    <a:pt x="20851" y="3489"/>
                    <a:pt x="20851" y="3453"/>
                    <a:pt x="20851" y="3409"/>
                  </a:cubicBezTo>
                  <a:cubicBezTo>
                    <a:pt x="21592" y="3694"/>
                    <a:pt x="22421" y="3462"/>
                    <a:pt x="23171" y="3694"/>
                  </a:cubicBezTo>
                  <a:cubicBezTo>
                    <a:pt x="23199" y="3755"/>
                    <a:pt x="23265" y="3789"/>
                    <a:pt x="23330" y="3789"/>
                  </a:cubicBezTo>
                  <a:cubicBezTo>
                    <a:pt x="23407" y="3789"/>
                    <a:pt x="23482" y="3742"/>
                    <a:pt x="23492" y="3641"/>
                  </a:cubicBezTo>
                  <a:cubicBezTo>
                    <a:pt x="23599" y="2775"/>
                    <a:pt x="24090" y="2115"/>
                    <a:pt x="25017" y="2106"/>
                  </a:cubicBezTo>
                  <a:close/>
                  <a:moveTo>
                    <a:pt x="8266" y="0"/>
                  </a:moveTo>
                  <a:cubicBezTo>
                    <a:pt x="8157" y="0"/>
                    <a:pt x="8077" y="86"/>
                    <a:pt x="8094" y="188"/>
                  </a:cubicBezTo>
                  <a:lnTo>
                    <a:pt x="8094" y="215"/>
                  </a:lnTo>
                  <a:cubicBezTo>
                    <a:pt x="7764" y="438"/>
                    <a:pt x="7407" y="723"/>
                    <a:pt x="7398" y="1152"/>
                  </a:cubicBezTo>
                  <a:cubicBezTo>
                    <a:pt x="7398" y="1178"/>
                    <a:pt x="7407" y="1196"/>
                    <a:pt x="7407" y="1214"/>
                  </a:cubicBezTo>
                  <a:cubicBezTo>
                    <a:pt x="7061" y="1120"/>
                    <a:pt x="6694" y="1111"/>
                    <a:pt x="6324" y="1111"/>
                  </a:cubicBezTo>
                  <a:cubicBezTo>
                    <a:pt x="6235" y="1111"/>
                    <a:pt x="6147" y="1112"/>
                    <a:pt x="6058" y="1112"/>
                  </a:cubicBezTo>
                  <a:cubicBezTo>
                    <a:pt x="5849" y="1112"/>
                    <a:pt x="5640" y="1109"/>
                    <a:pt x="5436" y="1089"/>
                  </a:cubicBezTo>
                  <a:cubicBezTo>
                    <a:pt x="5430" y="1089"/>
                    <a:pt x="5424" y="1088"/>
                    <a:pt x="5419" y="1088"/>
                  </a:cubicBezTo>
                  <a:cubicBezTo>
                    <a:pt x="5339" y="1088"/>
                    <a:pt x="5283" y="1149"/>
                    <a:pt x="5275" y="1241"/>
                  </a:cubicBezTo>
                  <a:lnTo>
                    <a:pt x="5266" y="1294"/>
                  </a:lnTo>
                  <a:cubicBezTo>
                    <a:pt x="4383" y="1196"/>
                    <a:pt x="3500" y="1134"/>
                    <a:pt x="2617" y="1036"/>
                  </a:cubicBezTo>
                  <a:cubicBezTo>
                    <a:pt x="1841" y="947"/>
                    <a:pt x="1038" y="964"/>
                    <a:pt x="306" y="652"/>
                  </a:cubicBezTo>
                  <a:cubicBezTo>
                    <a:pt x="283" y="641"/>
                    <a:pt x="260" y="637"/>
                    <a:pt x="239" y="637"/>
                  </a:cubicBezTo>
                  <a:cubicBezTo>
                    <a:pt x="83" y="637"/>
                    <a:pt x="1" y="894"/>
                    <a:pt x="181" y="964"/>
                  </a:cubicBezTo>
                  <a:cubicBezTo>
                    <a:pt x="868" y="1259"/>
                    <a:pt x="1626" y="1286"/>
                    <a:pt x="2358" y="1348"/>
                  </a:cubicBezTo>
                  <a:cubicBezTo>
                    <a:pt x="3321" y="1437"/>
                    <a:pt x="4276" y="1526"/>
                    <a:pt x="5231" y="1633"/>
                  </a:cubicBezTo>
                  <a:lnTo>
                    <a:pt x="5222" y="1687"/>
                  </a:lnTo>
                  <a:cubicBezTo>
                    <a:pt x="5213" y="1785"/>
                    <a:pt x="5248" y="1865"/>
                    <a:pt x="5346" y="1874"/>
                  </a:cubicBezTo>
                  <a:cubicBezTo>
                    <a:pt x="5944" y="1955"/>
                    <a:pt x="6524" y="2071"/>
                    <a:pt x="7122" y="2133"/>
                  </a:cubicBezTo>
                  <a:cubicBezTo>
                    <a:pt x="7068" y="2311"/>
                    <a:pt x="7113" y="2561"/>
                    <a:pt x="7166" y="2722"/>
                  </a:cubicBezTo>
                  <a:cubicBezTo>
                    <a:pt x="7247" y="2981"/>
                    <a:pt x="7398" y="3293"/>
                    <a:pt x="7648" y="3427"/>
                  </a:cubicBezTo>
                  <a:cubicBezTo>
                    <a:pt x="7666" y="3444"/>
                    <a:pt x="7684" y="3453"/>
                    <a:pt x="7702" y="3462"/>
                  </a:cubicBezTo>
                  <a:cubicBezTo>
                    <a:pt x="8487" y="3810"/>
                    <a:pt x="9325" y="3899"/>
                    <a:pt x="10164" y="3998"/>
                  </a:cubicBezTo>
                  <a:cubicBezTo>
                    <a:pt x="11154" y="4105"/>
                    <a:pt x="12135" y="4381"/>
                    <a:pt x="13117" y="4560"/>
                  </a:cubicBezTo>
                  <a:cubicBezTo>
                    <a:pt x="13340" y="4595"/>
                    <a:pt x="13563" y="4631"/>
                    <a:pt x="13786" y="4667"/>
                  </a:cubicBezTo>
                  <a:cubicBezTo>
                    <a:pt x="13820" y="4701"/>
                    <a:pt x="13866" y="4721"/>
                    <a:pt x="13913" y="4721"/>
                  </a:cubicBezTo>
                  <a:cubicBezTo>
                    <a:pt x="13939" y="4721"/>
                    <a:pt x="13966" y="4715"/>
                    <a:pt x="13991" y="4702"/>
                  </a:cubicBezTo>
                  <a:cubicBezTo>
                    <a:pt x="14696" y="4800"/>
                    <a:pt x="15409" y="4890"/>
                    <a:pt x="16114" y="4988"/>
                  </a:cubicBezTo>
                  <a:cubicBezTo>
                    <a:pt x="16542" y="5041"/>
                    <a:pt x="16997" y="5014"/>
                    <a:pt x="17443" y="5032"/>
                  </a:cubicBezTo>
                  <a:cubicBezTo>
                    <a:pt x="17190" y="5676"/>
                    <a:pt x="17668" y="6485"/>
                    <a:pt x="18346" y="6485"/>
                  </a:cubicBezTo>
                  <a:cubicBezTo>
                    <a:pt x="18457" y="6485"/>
                    <a:pt x="18573" y="6463"/>
                    <a:pt x="18692" y="6415"/>
                  </a:cubicBezTo>
                  <a:cubicBezTo>
                    <a:pt x="19665" y="6031"/>
                    <a:pt x="20325" y="5380"/>
                    <a:pt x="20637" y="4497"/>
                  </a:cubicBezTo>
                  <a:cubicBezTo>
                    <a:pt x="21137" y="4551"/>
                    <a:pt x="21654" y="4533"/>
                    <a:pt x="22127" y="4640"/>
                  </a:cubicBezTo>
                  <a:cubicBezTo>
                    <a:pt x="22416" y="4699"/>
                    <a:pt x="22697" y="4783"/>
                    <a:pt x="22978" y="4783"/>
                  </a:cubicBezTo>
                  <a:cubicBezTo>
                    <a:pt x="22991" y="4783"/>
                    <a:pt x="23005" y="4783"/>
                    <a:pt x="23019" y="4783"/>
                  </a:cubicBezTo>
                  <a:cubicBezTo>
                    <a:pt x="23153" y="5666"/>
                    <a:pt x="23180" y="6478"/>
                    <a:pt x="23893" y="7102"/>
                  </a:cubicBezTo>
                  <a:cubicBezTo>
                    <a:pt x="24137" y="7316"/>
                    <a:pt x="24543" y="7430"/>
                    <a:pt x="24937" y="7430"/>
                  </a:cubicBezTo>
                  <a:cubicBezTo>
                    <a:pt x="25249" y="7430"/>
                    <a:pt x="25554" y="7359"/>
                    <a:pt x="25767" y="7209"/>
                  </a:cubicBezTo>
                  <a:cubicBezTo>
                    <a:pt x="26373" y="6790"/>
                    <a:pt x="26516" y="6085"/>
                    <a:pt x="26418" y="5380"/>
                  </a:cubicBezTo>
                  <a:cubicBezTo>
                    <a:pt x="26364" y="4934"/>
                    <a:pt x="26115" y="4658"/>
                    <a:pt x="25776" y="4470"/>
                  </a:cubicBezTo>
                  <a:cubicBezTo>
                    <a:pt x="26204" y="4319"/>
                    <a:pt x="26534" y="4042"/>
                    <a:pt x="26695" y="3560"/>
                  </a:cubicBezTo>
                  <a:cubicBezTo>
                    <a:pt x="26882" y="2981"/>
                    <a:pt x="26525" y="2231"/>
                    <a:pt x="25963" y="1999"/>
                  </a:cubicBezTo>
                  <a:cubicBezTo>
                    <a:pt x="25629" y="1865"/>
                    <a:pt x="25305" y="1801"/>
                    <a:pt x="25002" y="1801"/>
                  </a:cubicBezTo>
                  <a:cubicBezTo>
                    <a:pt x="24114" y="1801"/>
                    <a:pt x="23410" y="2355"/>
                    <a:pt x="23197" y="3346"/>
                  </a:cubicBezTo>
                  <a:cubicBezTo>
                    <a:pt x="22430" y="3159"/>
                    <a:pt x="21601" y="3382"/>
                    <a:pt x="20869" y="3052"/>
                  </a:cubicBezTo>
                  <a:lnTo>
                    <a:pt x="20860" y="3052"/>
                  </a:lnTo>
                  <a:cubicBezTo>
                    <a:pt x="20851" y="2026"/>
                    <a:pt x="20530" y="929"/>
                    <a:pt x="19763" y="251"/>
                  </a:cubicBezTo>
                  <a:cubicBezTo>
                    <a:pt x="19586" y="98"/>
                    <a:pt x="19412" y="34"/>
                    <a:pt x="19247" y="34"/>
                  </a:cubicBezTo>
                  <a:cubicBezTo>
                    <a:pt x="18861" y="34"/>
                    <a:pt x="18524" y="384"/>
                    <a:pt x="18318" y="777"/>
                  </a:cubicBezTo>
                  <a:cubicBezTo>
                    <a:pt x="18220" y="947"/>
                    <a:pt x="18157" y="1125"/>
                    <a:pt x="18121" y="1286"/>
                  </a:cubicBezTo>
                  <a:cubicBezTo>
                    <a:pt x="17479" y="1250"/>
                    <a:pt x="16846" y="1089"/>
                    <a:pt x="16212" y="964"/>
                  </a:cubicBezTo>
                  <a:cubicBezTo>
                    <a:pt x="15454" y="822"/>
                    <a:pt x="14678" y="777"/>
                    <a:pt x="13911" y="697"/>
                  </a:cubicBezTo>
                  <a:cubicBezTo>
                    <a:pt x="13839" y="688"/>
                    <a:pt x="13759" y="679"/>
                    <a:pt x="13688" y="670"/>
                  </a:cubicBezTo>
                  <a:cubicBezTo>
                    <a:pt x="11877" y="438"/>
                    <a:pt x="10101" y="99"/>
                    <a:pt x="8282" y="1"/>
                  </a:cubicBezTo>
                  <a:cubicBezTo>
                    <a:pt x="8276" y="0"/>
                    <a:pt x="8271" y="0"/>
                    <a:pt x="826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1009630" y="1454355"/>
              <a:ext cx="58154" cy="38540"/>
            </a:xfrm>
            <a:custGeom>
              <a:avLst/>
              <a:gdLst/>
              <a:ahLst/>
              <a:cxnLst/>
              <a:rect l="l" t="t" r="r" b="b"/>
              <a:pathLst>
                <a:path w="1859" h="1232" extrusionOk="0">
                  <a:moveTo>
                    <a:pt x="844" y="346"/>
                  </a:moveTo>
                  <a:cubicBezTo>
                    <a:pt x="1105" y="346"/>
                    <a:pt x="1405" y="439"/>
                    <a:pt x="1502" y="567"/>
                  </a:cubicBezTo>
                  <a:lnTo>
                    <a:pt x="1511" y="576"/>
                  </a:lnTo>
                  <a:cubicBezTo>
                    <a:pt x="1433" y="748"/>
                    <a:pt x="1073" y="899"/>
                    <a:pt x="786" y="899"/>
                  </a:cubicBezTo>
                  <a:cubicBezTo>
                    <a:pt x="611" y="899"/>
                    <a:pt x="463" y="843"/>
                    <a:pt x="422" y="701"/>
                  </a:cubicBezTo>
                  <a:cubicBezTo>
                    <a:pt x="350" y="444"/>
                    <a:pt x="577" y="346"/>
                    <a:pt x="844" y="346"/>
                  </a:cubicBezTo>
                  <a:close/>
                  <a:moveTo>
                    <a:pt x="907" y="1"/>
                  </a:moveTo>
                  <a:cubicBezTo>
                    <a:pt x="442" y="1"/>
                    <a:pt x="1" y="234"/>
                    <a:pt x="83" y="745"/>
                  </a:cubicBezTo>
                  <a:cubicBezTo>
                    <a:pt x="135" y="1091"/>
                    <a:pt x="439" y="1231"/>
                    <a:pt x="781" y="1231"/>
                  </a:cubicBezTo>
                  <a:cubicBezTo>
                    <a:pt x="1208" y="1231"/>
                    <a:pt x="1694" y="1013"/>
                    <a:pt x="1823" y="701"/>
                  </a:cubicBezTo>
                  <a:cubicBezTo>
                    <a:pt x="1859" y="621"/>
                    <a:pt x="1832" y="558"/>
                    <a:pt x="1787" y="513"/>
                  </a:cubicBezTo>
                  <a:cubicBezTo>
                    <a:pt x="1805" y="469"/>
                    <a:pt x="1805" y="415"/>
                    <a:pt x="1769" y="353"/>
                  </a:cubicBezTo>
                  <a:cubicBezTo>
                    <a:pt x="1597" y="124"/>
                    <a:pt x="1245" y="1"/>
                    <a:pt x="90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1001904" y="1517045"/>
              <a:ext cx="66819" cy="60813"/>
            </a:xfrm>
            <a:custGeom>
              <a:avLst/>
              <a:gdLst/>
              <a:ahLst/>
              <a:cxnLst/>
              <a:rect l="l" t="t" r="r" b="b"/>
              <a:pathLst>
                <a:path w="2136" h="1944" extrusionOk="0">
                  <a:moveTo>
                    <a:pt x="901" y="322"/>
                  </a:moveTo>
                  <a:cubicBezTo>
                    <a:pt x="1334" y="322"/>
                    <a:pt x="1686" y="977"/>
                    <a:pt x="1481" y="1337"/>
                  </a:cubicBezTo>
                  <a:cubicBezTo>
                    <a:pt x="1472" y="1355"/>
                    <a:pt x="1472" y="1364"/>
                    <a:pt x="1463" y="1382"/>
                  </a:cubicBezTo>
                  <a:cubicBezTo>
                    <a:pt x="1360" y="1485"/>
                    <a:pt x="1232" y="1597"/>
                    <a:pt x="1079" y="1597"/>
                  </a:cubicBezTo>
                  <a:cubicBezTo>
                    <a:pt x="1074" y="1597"/>
                    <a:pt x="1068" y="1596"/>
                    <a:pt x="1062" y="1596"/>
                  </a:cubicBezTo>
                  <a:cubicBezTo>
                    <a:pt x="866" y="1587"/>
                    <a:pt x="652" y="1355"/>
                    <a:pt x="562" y="1195"/>
                  </a:cubicBezTo>
                  <a:cubicBezTo>
                    <a:pt x="411" y="936"/>
                    <a:pt x="428" y="436"/>
                    <a:pt x="785" y="338"/>
                  </a:cubicBezTo>
                  <a:cubicBezTo>
                    <a:pt x="824" y="327"/>
                    <a:pt x="863" y="322"/>
                    <a:pt x="901" y="322"/>
                  </a:cubicBezTo>
                  <a:close/>
                  <a:moveTo>
                    <a:pt x="876" y="0"/>
                  </a:moveTo>
                  <a:cubicBezTo>
                    <a:pt x="744" y="0"/>
                    <a:pt x="610" y="35"/>
                    <a:pt x="482" y="115"/>
                  </a:cubicBezTo>
                  <a:cubicBezTo>
                    <a:pt x="0" y="410"/>
                    <a:pt x="72" y="1097"/>
                    <a:pt x="348" y="1498"/>
                  </a:cubicBezTo>
                  <a:cubicBezTo>
                    <a:pt x="500" y="1712"/>
                    <a:pt x="767" y="1882"/>
                    <a:pt x="1026" y="1935"/>
                  </a:cubicBezTo>
                  <a:cubicBezTo>
                    <a:pt x="1055" y="1941"/>
                    <a:pt x="1083" y="1943"/>
                    <a:pt x="1111" y="1943"/>
                  </a:cubicBezTo>
                  <a:cubicBezTo>
                    <a:pt x="1355" y="1943"/>
                    <a:pt x="1580" y="1747"/>
                    <a:pt x="1740" y="1587"/>
                  </a:cubicBezTo>
                  <a:cubicBezTo>
                    <a:pt x="1776" y="1552"/>
                    <a:pt x="1793" y="1507"/>
                    <a:pt x="1793" y="1471"/>
                  </a:cubicBezTo>
                  <a:lnTo>
                    <a:pt x="1802" y="1462"/>
                  </a:lnTo>
                  <a:cubicBezTo>
                    <a:pt x="2136" y="854"/>
                    <a:pt x="1527" y="0"/>
                    <a:pt x="87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19"/>
          <p:cNvGrpSpPr/>
          <p:nvPr/>
        </p:nvGrpSpPr>
        <p:grpSpPr>
          <a:xfrm rot="-1979079">
            <a:off x="-262400" y="2689631"/>
            <a:ext cx="721141" cy="973147"/>
            <a:chOff x="1326575" y="1917600"/>
            <a:chExt cx="436125" cy="588550"/>
          </a:xfrm>
        </p:grpSpPr>
        <p:sp>
          <p:nvSpPr>
            <p:cNvPr id="1712" name="Google Shape;1712;p19"/>
            <p:cNvSpPr/>
            <p:nvPr/>
          </p:nvSpPr>
          <p:spPr>
            <a:xfrm>
              <a:off x="1326575" y="1917600"/>
              <a:ext cx="436125" cy="588550"/>
            </a:xfrm>
            <a:custGeom>
              <a:avLst/>
              <a:gdLst/>
              <a:ahLst/>
              <a:cxnLst/>
              <a:rect l="l" t="t" r="r" b="b"/>
              <a:pathLst>
                <a:path w="17445" h="23542" extrusionOk="0">
                  <a:moveTo>
                    <a:pt x="8948" y="365"/>
                  </a:moveTo>
                  <a:cubicBezTo>
                    <a:pt x="10920" y="365"/>
                    <a:pt x="12891" y="399"/>
                    <a:pt x="14863" y="465"/>
                  </a:cubicBezTo>
                  <a:cubicBezTo>
                    <a:pt x="15239" y="491"/>
                    <a:pt x="15640" y="541"/>
                    <a:pt x="16016" y="616"/>
                  </a:cubicBezTo>
                  <a:cubicBezTo>
                    <a:pt x="16592" y="741"/>
                    <a:pt x="16993" y="1242"/>
                    <a:pt x="16943" y="1819"/>
                  </a:cubicBezTo>
                  <a:cubicBezTo>
                    <a:pt x="16617" y="5528"/>
                    <a:pt x="16993" y="9237"/>
                    <a:pt x="16968" y="12947"/>
                  </a:cubicBezTo>
                  <a:cubicBezTo>
                    <a:pt x="16968" y="15578"/>
                    <a:pt x="16968" y="18235"/>
                    <a:pt x="16993" y="20867"/>
                  </a:cubicBezTo>
                  <a:cubicBezTo>
                    <a:pt x="16993" y="21318"/>
                    <a:pt x="16918" y="21744"/>
                    <a:pt x="16692" y="22120"/>
                  </a:cubicBezTo>
                  <a:cubicBezTo>
                    <a:pt x="16467" y="22521"/>
                    <a:pt x="16141" y="22821"/>
                    <a:pt x="15665" y="22821"/>
                  </a:cubicBezTo>
                  <a:cubicBezTo>
                    <a:pt x="13354" y="22867"/>
                    <a:pt x="11064" y="23158"/>
                    <a:pt x="8757" y="23158"/>
                  </a:cubicBezTo>
                  <a:cubicBezTo>
                    <a:pt x="8512" y="23158"/>
                    <a:pt x="8266" y="23155"/>
                    <a:pt x="8021" y="23147"/>
                  </a:cubicBezTo>
                  <a:cubicBezTo>
                    <a:pt x="6116" y="23097"/>
                    <a:pt x="4211" y="22897"/>
                    <a:pt x="2306" y="22847"/>
                  </a:cubicBezTo>
                  <a:cubicBezTo>
                    <a:pt x="1204" y="22821"/>
                    <a:pt x="602" y="22220"/>
                    <a:pt x="577" y="21092"/>
                  </a:cubicBezTo>
                  <a:cubicBezTo>
                    <a:pt x="552" y="19363"/>
                    <a:pt x="577" y="17659"/>
                    <a:pt x="552" y="15929"/>
                  </a:cubicBezTo>
                  <a:cubicBezTo>
                    <a:pt x="552" y="14551"/>
                    <a:pt x="552" y="13172"/>
                    <a:pt x="552" y="11794"/>
                  </a:cubicBezTo>
                  <a:lnTo>
                    <a:pt x="602" y="11794"/>
                  </a:lnTo>
                  <a:cubicBezTo>
                    <a:pt x="652" y="9463"/>
                    <a:pt x="727" y="7132"/>
                    <a:pt x="753" y="4801"/>
                  </a:cubicBezTo>
                  <a:cubicBezTo>
                    <a:pt x="778" y="3899"/>
                    <a:pt x="702" y="2972"/>
                    <a:pt x="627" y="2044"/>
                  </a:cubicBezTo>
                  <a:cubicBezTo>
                    <a:pt x="552" y="1242"/>
                    <a:pt x="878" y="716"/>
                    <a:pt x="1680" y="591"/>
                  </a:cubicBezTo>
                  <a:cubicBezTo>
                    <a:pt x="3108" y="340"/>
                    <a:pt x="4562" y="415"/>
                    <a:pt x="5991" y="390"/>
                  </a:cubicBezTo>
                  <a:cubicBezTo>
                    <a:pt x="6976" y="374"/>
                    <a:pt x="7962" y="365"/>
                    <a:pt x="8948" y="365"/>
                  </a:cubicBezTo>
                  <a:close/>
                  <a:moveTo>
                    <a:pt x="8515" y="1"/>
                  </a:moveTo>
                  <a:cubicBezTo>
                    <a:pt x="6922" y="1"/>
                    <a:pt x="5328" y="21"/>
                    <a:pt x="3735" y="64"/>
                  </a:cubicBezTo>
                  <a:cubicBezTo>
                    <a:pt x="2958" y="90"/>
                    <a:pt x="2181" y="64"/>
                    <a:pt x="1429" y="240"/>
                  </a:cubicBezTo>
                  <a:cubicBezTo>
                    <a:pt x="677" y="440"/>
                    <a:pt x="427" y="766"/>
                    <a:pt x="326" y="1518"/>
                  </a:cubicBezTo>
                  <a:cubicBezTo>
                    <a:pt x="201" y="2646"/>
                    <a:pt x="352" y="3774"/>
                    <a:pt x="352" y="4877"/>
                  </a:cubicBezTo>
                  <a:cubicBezTo>
                    <a:pt x="276" y="8335"/>
                    <a:pt x="176" y="11794"/>
                    <a:pt x="151" y="15253"/>
                  </a:cubicBezTo>
                  <a:cubicBezTo>
                    <a:pt x="151" y="17283"/>
                    <a:pt x="1" y="19338"/>
                    <a:pt x="251" y="21368"/>
                  </a:cubicBezTo>
                  <a:cubicBezTo>
                    <a:pt x="427" y="22721"/>
                    <a:pt x="928" y="23197"/>
                    <a:pt x="2131" y="23273"/>
                  </a:cubicBezTo>
                  <a:cubicBezTo>
                    <a:pt x="2432" y="23273"/>
                    <a:pt x="2732" y="23298"/>
                    <a:pt x="3033" y="23323"/>
                  </a:cubicBezTo>
                  <a:cubicBezTo>
                    <a:pt x="4933" y="23471"/>
                    <a:pt x="6833" y="23541"/>
                    <a:pt x="8733" y="23541"/>
                  </a:cubicBezTo>
                  <a:cubicBezTo>
                    <a:pt x="11019" y="23541"/>
                    <a:pt x="13304" y="23439"/>
                    <a:pt x="15590" y="23248"/>
                  </a:cubicBezTo>
                  <a:cubicBezTo>
                    <a:pt x="16291" y="23197"/>
                    <a:pt x="16793" y="22897"/>
                    <a:pt x="17068" y="22195"/>
                  </a:cubicBezTo>
                  <a:cubicBezTo>
                    <a:pt x="17319" y="21593"/>
                    <a:pt x="17369" y="20992"/>
                    <a:pt x="17394" y="20340"/>
                  </a:cubicBezTo>
                  <a:cubicBezTo>
                    <a:pt x="17419" y="17333"/>
                    <a:pt x="17444" y="14300"/>
                    <a:pt x="17294" y="10917"/>
                  </a:cubicBezTo>
                  <a:cubicBezTo>
                    <a:pt x="17394" y="8410"/>
                    <a:pt x="17119" y="5553"/>
                    <a:pt x="17269" y="2671"/>
                  </a:cubicBezTo>
                  <a:cubicBezTo>
                    <a:pt x="17294" y="2245"/>
                    <a:pt x="17244" y="1844"/>
                    <a:pt x="17194" y="1418"/>
                  </a:cubicBezTo>
                  <a:cubicBezTo>
                    <a:pt x="17144" y="841"/>
                    <a:pt x="16843" y="465"/>
                    <a:pt x="16291" y="290"/>
                  </a:cubicBezTo>
                  <a:cubicBezTo>
                    <a:pt x="15740" y="140"/>
                    <a:pt x="15189" y="90"/>
                    <a:pt x="14637" y="90"/>
                  </a:cubicBezTo>
                  <a:cubicBezTo>
                    <a:pt x="12597" y="33"/>
                    <a:pt x="10556" y="1"/>
                    <a:pt x="851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1587225" y="1987650"/>
              <a:ext cx="130350" cy="50175"/>
            </a:xfrm>
            <a:custGeom>
              <a:avLst/>
              <a:gdLst/>
              <a:ahLst/>
              <a:cxnLst/>
              <a:rect l="l" t="t" r="r" b="b"/>
              <a:pathLst>
                <a:path w="5214" h="2007" extrusionOk="0">
                  <a:moveTo>
                    <a:pt x="2657" y="445"/>
                  </a:moveTo>
                  <a:cubicBezTo>
                    <a:pt x="3134" y="471"/>
                    <a:pt x="3610" y="496"/>
                    <a:pt x="4086" y="571"/>
                  </a:cubicBezTo>
                  <a:cubicBezTo>
                    <a:pt x="4387" y="621"/>
                    <a:pt x="4662" y="796"/>
                    <a:pt x="4662" y="1122"/>
                  </a:cubicBezTo>
                  <a:cubicBezTo>
                    <a:pt x="4662" y="1448"/>
                    <a:pt x="4312" y="1448"/>
                    <a:pt x="4086" y="1473"/>
                  </a:cubicBezTo>
                  <a:cubicBezTo>
                    <a:pt x="3184" y="1573"/>
                    <a:pt x="2307" y="1648"/>
                    <a:pt x="1404" y="1648"/>
                  </a:cubicBezTo>
                  <a:cubicBezTo>
                    <a:pt x="1374" y="1648"/>
                    <a:pt x="1342" y="1649"/>
                    <a:pt x="1309" y="1649"/>
                  </a:cubicBezTo>
                  <a:cubicBezTo>
                    <a:pt x="961" y="1649"/>
                    <a:pt x="500" y="1628"/>
                    <a:pt x="477" y="1147"/>
                  </a:cubicBezTo>
                  <a:cubicBezTo>
                    <a:pt x="427" y="571"/>
                    <a:pt x="1003" y="596"/>
                    <a:pt x="1379" y="521"/>
                  </a:cubicBezTo>
                  <a:cubicBezTo>
                    <a:pt x="1780" y="445"/>
                    <a:pt x="2231" y="471"/>
                    <a:pt x="2657" y="445"/>
                  </a:cubicBezTo>
                  <a:close/>
                  <a:moveTo>
                    <a:pt x="2657" y="1"/>
                  </a:moveTo>
                  <a:cubicBezTo>
                    <a:pt x="2087" y="1"/>
                    <a:pt x="1517" y="70"/>
                    <a:pt x="953" y="195"/>
                  </a:cubicBezTo>
                  <a:cubicBezTo>
                    <a:pt x="427" y="320"/>
                    <a:pt x="1" y="821"/>
                    <a:pt x="51" y="1222"/>
                  </a:cubicBezTo>
                  <a:cubicBezTo>
                    <a:pt x="126" y="1774"/>
                    <a:pt x="602" y="1874"/>
                    <a:pt x="1053" y="1949"/>
                  </a:cubicBezTo>
                  <a:cubicBezTo>
                    <a:pt x="1252" y="1992"/>
                    <a:pt x="1450" y="2006"/>
                    <a:pt x="1647" y="2006"/>
                  </a:cubicBezTo>
                  <a:cubicBezTo>
                    <a:pt x="2064" y="2006"/>
                    <a:pt x="2470" y="1941"/>
                    <a:pt x="2845" y="1941"/>
                  </a:cubicBezTo>
                  <a:cubicBezTo>
                    <a:pt x="2917" y="1941"/>
                    <a:pt x="2989" y="1943"/>
                    <a:pt x="3058" y="1949"/>
                  </a:cubicBezTo>
                  <a:lnTo>
                    <a:pt x="3911" y="1949"/>
                  </a:lnTo>
                  <a:cubicBezTo>
                    <a:pt x="3986" y="1949"/>
                    <a:pt x="4086" y="1924"/>
                    <a:pt x="4161" y="1924"/>
                  </a:cubicBezTo>
                  <a:cubicBezTo>
                    <a:pt x="4637" y="1899"/>
                    <a:pt x="5038" y="1799"/>
                    <a:pt x="5139" y="1273"/>
                  </a:cubicBezTo>
                  <a:cubicBezTo>
                    <a:pt x="5214" y="846"/>
                    <a:pt x="4838" y="345"/>
                    <a:pt x="4362" y="220"/>
                  </a:cubicBezTo>
                  <a:cubicBezTo>
                    <a:pt x="3798" y="70"/>
                    <a:pt x="3228" y="1"/>
                    <a:pt x="26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1587225" y="2152950"/>
              <a:ext cx="130350" cy="49925"/>
            </a:xfrm>
            <a:custGeom>
              <a:avLst/>
              <a:gdLst/>
              <a:ahLst/>
              <a:cxnLst/>
              <a:rect l="l" t="t" r="r" b="b"/>
              <a:pathLst>
                <a:path w="5214" h="1997" extrusionOk="0">
                  <a:moveTo>
                    <a:pt x="2572" y="453"/>
                  </a:moveTo>
                  <a:cubicBezTo>
                    <a:pt x="3035" y="453"/>
                    <a:pt x="3498" y="484"/>
                    <a:pt x="3961" y="550"/>
                  </a:cubicBezTo>
                  <a:cubicBezTo>
                    <a:pt x="4136" y="575"/>
                    <a:pt x="4312" y="600"/>
                    <a:pt x="4462" y="726"/>
                  </a:cubicBezTo>
                  <a:cubicBezTo>
                    <a:pt x="4562" y="851"/>
                    <a:pt x="4687" y="951"/>
                    <a:pt x="4662" y="1127"/>
                  </a:cubicBezTo>
                  <a:cubicBezTo>
                    <a:pt x="4637" y="1327"/>
                    <a:pt x="4462" y="1377"/>
                    <a:pt x="4312" y="1402"/>
                  </a:cubicBezTo>
                  <a:cubicBezTo>
                    <a:pt x="3459" y="1503"/>
                    <a:pt x="2607" y="1578"/>
                    <a:pt x="1755" y="1653"/>
                  </a:cubicBezTo>
                  <a:cubicBezTo>
                    <a:pt x="1697" y="1657"/>
                    <a:pt x="1639" y="1659"/>
                    <a:pt x="1582" y="1659"/>
                  </a:cubicBezTo>
                  <a:cubicBezTo>
                    <a:pt x="1296" y="1659"/>
                    <a:pt x="1024" y="1607"/>
                    <a:pt x="753" y="1503"/>
                  </a:cubicBezTo>
                  <a:cubicBezTo>
                    <a:pt x="577" y="1427"/>
                    <a:pt x="452" y="1327"/>
                    <a:pt x="452" y="1127"/>
                  </a:cubicBezTo>
                  <a:cubicBezTo>
                    <a:pt x="427" y="901"/>
                    <a:pt x="552" y="776"/>
                    <a:pt x="728" y="701"/>
                  </a:cubicBezTo>
                  <a:cubicBezTo>
                    <a:pt x="928" y="625"/>
                    <a:pt x="1129" y="525"/>
                    <a:pt x="1329" y="525"/>
                  </a:cubicBezTo>
                  <a:cubicBezTo>
                    <a:pt x="1743" y="478"/>
                    <a:pt x="2157" y="453"/>
                    <a:pt x="2572" y="453"/>
                  </a:cubicBezTo>
                  <a:close/>
                  <a:moveTo>
                    <a:pt x="2533" y="0"/>
                  </a:moveTo>
                  <a:cubicBezTo>
                    <a:pt x="2021" y="0"/>
                    <a:pt x="1508" y="48"/>
                    <a:pt x="1003" y="174"/>
                  </a:cubicBezTo>
                  <a:cubicBezTo>
                    <a:pt x="452" y="300"/>
                    <a:pt x="1" y="801"/>
                    <a:pt x="51" y="1202"/>
                  </a:cubicBezTo>
                  <a:cubicBezTo>
                    <a:pt x="126" y="1778"/>
                    <a:pt x="602" y="1854"/>
                    <a:pt x="1053" y="1954"/>
                  </a:cubicBezTo>
                  <a:cubicBezTo>
                    <a:pt x="1232" y="1985"/>
                    <a:pt x="1411" y="1997"/>
                    <a:pt x="1589" y="1997"/>
                  </a:cubicBezTo>
                  <a:cubicBezTo>
                    <a:pt x="1985" y="1997"/>
                    <a:pt x="2377" y="1938"/>
                    <a:pt x="2758" y="1904"/>
                  </a:cubicBezTo>
                  <a:lnTo>
                    <a:pt x="4261" y="1904"/>
                  </a:lnTo>
                  <a:cubicBezTo>
                    <a:pt x="4687" y="1904"/>
                    <a:pt x="5038" y="1753"/>
                    <a:pt x="5114" y="1327"/>
                  </a:cubicBezTo>
                  <a:cubicBezTo>
                    <a:pt x="5214" y="826"/>
                    <a:pt x="4938" y="475"/>
                    <a:pt x="4512" y="275"/>
                  </a:cubicBezTo>
                  <a:cubicBezTo>
                    <a:pt x="4261" y="174"/>
                    <a:pt x="3986" y="124"/>
                    <a:pt x="3735" y="74"/>
                  </a:cubicBezTo>
                  <a:cubicBezTo>
                    <a:pt x="3338" y="30"/>
                    <a:pt x="2936" y="0"/>
                    <a:pt x="253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1586600" y="2323575"/>
              <a:ext cx="128475" cy="50025"/>
            </a:xfrm>
            <a:custGeom>
              <a:avLst/>
              <a:gdLst/>
              <a:ahLst/>
              <a:cxnLst/>
              <a:rect l="l" t="t" r="r" b="b"/>
              <a:pathLst>
                <a:path w="5139" h="2001" extrusionOk="0">
                  <a:moveTo>
                    <a:pt x="2261" y="466"/>
                  </a:moveTo>
                  <a:cubicBezTo>
                    <a:pt x="2397" y="466"/>
                    <a:pt x="2537" y="467"/>
                    <a:pt x="2682" y="467"/>
                  </a:cubicBezTo>
                  <a:cubicBezTo>
                    <a:pt x="3008" y="492"/>
                    <a:pt x="3459" y="517"/>
                    <a:pt x="3936" y="542"/>
                  </a:cubicBezTo>
                  <a:cubicBezTo>
                    <a:pt x="4211" y="567"/>
                    <a:pt x="4412" y="693"/>
                    <a:pt x="4562" y="918"/>
                  </a:cubicBezTo>
                  <a:cubicBezTo>
                    <a:pt x="4687" y="1119"/>
                    <a:pt x="4662" y="1344"/>
                    <a:pt x="4412" y="1394"/>
                  </a:cubicBezTo>
                  <a:cubicBezTo>
                    <a:pt x="3584" y="1481"/>
                    <a:pt x="2756" y="1638"/>
                    <a:pt x="1920" y="1638"/>
                  </a:cubicBezTo>
                  <a:cubicBezTo>
                    <a:pt x="1541" y="1638"/>
                    <a:pt x="1161" y="1606"/>
                    <a:pt x="778" y="1520"/>
                  </a:cubicBezTo>
                  <a:cubicBezTo>
                    <a:pt x="602" y="1470"/>
                    <a:pt x="402" y="1420"/>
                    <a:pt x="377" y="1169"/>
                  </a:cubicBezTo>
                  <a:cubicBezTo>
                    <a:pt x="377" y="868"/>
                    <a:pt x="527" y="743"/>
                    <a:pt x="778" y="643"/>
                  </a:cubicBezTo>
                  <a:cubicBezTo>
                    <a:pt x="1239" y="482"/>
                    <a:pt x="1716" y="466"/>
                    <a:pt x="2261" y="466"/>
                  </a:cubicBezTo>
                  <a:close/>
                  <a:moveTo>
                    <a:pt x="2556" y="0"/>
                  </a:moveTo>
                  <a:cubicBezTo>
                    <a:pt x="1980" y="0"/>
                    <a:pt x="1404" y="75"/>
                    <a:pt x="828" y="242"/>
                  </a:cubicBezTo>
                  <a:cubicBezTo>
                    <a:pt x="377" y="367"/>
                    <a:pt x="1" y="643"/>
                    <a:pt x="26" y="1169"/>
                  </a:cubicBezTo>
                  <a:cubicBezTo>
                    <a:pt x="26" y="1745"/>
                    <a:pt x="477" y="1846"/>
                    <a:pt x="928" y="1946"/>
                  </a:cubicBezTo>
                  <a:cubicBezTo>
                    <a:pt x="1114" y="1986"/>
                    <a:pt x="1303" y="2001"/>
                    <a:pt x="1494" y="2001"/>
                  </a:cubicBezTo>
                  <a:cubicBezTo>
                    <a:pt x="1893" y="2001"/>
                    <a:pt x="2300" y="1938"/>
                    <a:pt x="2707" y="1921"/>
                  </a:cubicBezTo>
                  <a:cubicBezTo>
                    <a:pt x="3042" y="1921"/>
                    <a:pt x="3387" y="1932"/>
                    <a:pt x="3736" y="1932"/>
                  </a:cubicBezTo>
                  <a:cubicBezTo>
                    <a:pt x="3910" y="1932"/>
                    <a:pt x="4086" y="1929"/>
                    <a:pt x="4261" y="1921"/>
                  </a:cubicBezTo>
                  <a:cubicBezTo>
                    <a:pt x="4612" y="1896"/>
                    <a:pt x="4988" y="1745"/>
                    <a:pt x="5063" y="1319"/>
                  </a:cubicBezTo>
                  <a:cubicBezTo>
                    <a:pt x="5139" y="868"/>
                    <a:pt x="4888" y="567"/>
                    <a:pt x="4562" y="317"/>
                  </a:cubicBezTo>
                  <a:cubicBezTo>
                    <a:pt x="4462" y="242"/>
                    <a:pt x="4311" y="217"/>
                    <a:pt x="4211" y="191"/>
                  </a:cubicBezTo>
                  <a:cubicBezTo>
                    <a:pt x="3660" y="69"/>
                    <a:pt x="3108" y="0"/>
                    <a:pt x="255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1379200" y="2235500"/>
              <a:ext cx="122225" cy="49650"/>
            </a:xfrm>
            <a:custGeom>
              <a:avLst/>
              <a:gdLst/>
              <a:ahLst/>
              <a:cxnLst/>
              <a:rect l="l" t="t" r="r" b="b"/>
              <a:pathLst>
                <a:path w="4889" h="1986" extrusionOk="0">
                  <a:moveTo>
                    <a:pt x="2586" y="405"/>
                  </a:moveTo>
                  <a:cubicBezTo>
                    <a:pt x="3017" y="405"/>
                    <a:pt x="3449" y="437"/>
                    <a:pt x="3886" y="506"/>
                  </a:cubicBezTo>
                  <a:cubicBezTo>
                    <a:pt x="4161" y="532"/>
                    <a:pt x="4562" y="557"/>
                    <a:pt x="4537" y="983"/>
                  </a:cubicBezTo>
                  <a:cubicBezTo>
                    <a:pt x="4512" y="1359"/>
                    <a:pt x="4211" y="1509"/>
                    <a:pt x="3861" y="1559"/>
                  </a:cubicBezTo>
                  <a:cubicBezTo>
                    <a:pt x="3409" y="1659"/>
                    <a:pt x="2933" y="1659"/>
                    <a:pt x="2482" y="1659"/>
                  </a:cubicBezTo>
                  <a:cubicBezTo>
                    <a:pt x="2031" y="1634"/>
                    <a:pt x="1555" y="1609"/>
                    <a:pt x="1104" y="1559"/>
                  </a:cubicBezTo>
                  <a:cubicBezTo>
                    <a:pt x="728" y="1534"/>
                    <a:pt x="477" y="1308"/>
                    <a:pt x="452" y="958"/>
                  </a:cubicBezTo>
                  <a:cubicBezTo>
                    <a:pt x="452" y="607"/>
                    <a:pt x="803" y="557"/>
                    <a:pt x="1054" y="532"/>
                  </a:cubicBezTo>
                  <a:cubicBezTo>
                    <a:pt x="1569" y="450"/>
                    <a:pt x="2077" y="405"/>
                    <a:pt x="2586" y="405"/>
                  </a:cubicBezTo>
                  <a:close/>
                  <a:moveTo>
                    <a:pt x="2587" y="0"/>
                  </a:moveTo>
                  <a:cubicBezTo>
                    <a:pt x="2007" y="0"/>
                    <a:pt x="1426" y="41"/>
                    <a:pt x="853" y="156"/>
                  </a:cubicBezTo>
                  <a:cubicBezTo>
                    <a:pt x="427" y="256"/>
                    <a:pt x="1" y="381"/>
                    <a:pt x="1" y="907"/>
                  </a:cubicBezTo>
                  <a:cubicBezTo>
                    <a:pt x="26" y="1434"/>
                    <a:pt x="352" y="1735"/>
                    <a:pt x="828" y="1860"/>
                  </a:cubicBezTo>
                  <a:cubicBezTo>
                    <a:pt x="1304" y="1985"/>
                    <a:pt x="1780" y="1935"/>
                    <a:pt x="2282" y="1960"/>
                  </a:cubicBezTo>
                  <a:cubicBezTo>
                    <a:pt x="2833" y="1935"/>
                    <a:pt x="3409" y="1985"/>
                    <a:pt x="3986" y="1860"/>
                  </a:cubicBezTo>
                  <a:cubicBezTo>
                    <a:pt x="4562" y="1735"/>
                    <a:pt x="4888" y="1359"/>
                    <a:pt x="4863" y="882"/>
                  </a:cubicBezTo>
                  <a:cubicBezTo>
                    <a:pt x="4838" y="381"/>
                    <a:pt x="4562" y="105"/>
                    <a:pt x="3886" y="55"/>
                  </a:cubicBezTo>
                  <a:cubicBezTo>
                    <a:pt x="3456" y="23"/>
                    <a:pt x="3022" y="0"/>
                    <a:pt x="258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1378575" y="2070425"/>
              <a:ext cx="122225" cy="48925"/>
            </a:xfrm>
            <a:custGeom>
              <a:avLst/>
              <a:gdLst/>
              <a:ahLst/>
              <a:cxnLst/>
              <a:rect l="l" t="t" r="r" b="b"/>
              <a:pathLst>
                <a:path w="4889" h="1957" extrusionOk="0">
                  <a:moveTo>
                    <a:pt x="2507" y="418"/>
                  </a:moveTo>
                  <a:cubicBezTo>
                    <a:pt x="3159" y="443"/>
                    <a:pt x="3635" y="393"/>
                    <a:pt x="4111" y="543"/>
                  </a:cubicBezTo>
                  <a:cubicBezTo>
                    <a:pt x="4312" y="618"/>
                    <a:pt x="4562" y="668"/>
                    <a:pt x="4562" y="944"/>
                  </a:cubicBezTo>
                  <a:cubicBezTo>
                    <a:pt x="4562" y="1220"/>
                    <a:pt x="4387" y="1420"/>
                    <a:pt x="4136" y="1495"/>
                  </a:cubicBezTo>
                  <a:cubicBezTo>
                    <a:pt x="3627" y="1614"/>
                    <a:pt x="3118" y="1665"/>
                    <a:pt x="2609" y="1665"/>
                  </a:cubicBezTo>
                  <a:cubicBezTo>
                    <a:pt x="2040" y="1665"/>
                    <a:pt x="1472" y="1601"/>
                    <a:pt x="903" y="1495"/>
                  </a:cubicBezTo>
                  <a:cubicBezTo>
                    <a:pt x="627" y="1445"/>
                    <a:pt x="477" y="1195"/>
                    <a:pt x="477" y="919"/>
                  </a:cubicBezTo>
                  <a:cubicBezTo>
                    <a:pt x="502" y="643"/>
                    <a:pt x="753" y="593"/>
                    <a:pt x="953" y="543"/>
                  </a:cubicBezTo>
                  <a:cubicBezTo>
                    <a:pt x="1530" y="418"/>
                    <a:pt x="2106" y="443"/>
                    <a:pt x="2507" y="418"/>
                  </a:cubicBezTo>
                  <a:close/>
                  <a:moveTo>
                    <a:pt x="2656" y="1"/>
                  </a:moveTo>
                  <a:cubicBezTo>
                    <a:pt x="2061" y="1"/>
                    <a:pt x="1465" y="50"/>
                    <a:pt x="878" y="167"/>
                  </a:cubicBezTo>
                  <a:cubicBezTo>
                    <a:pt x="452" y="242"/>
                    <a:pt x="1" y="393"/>
                    <a:pt x="26" y="919"/>
                  </a:cubicBezTo>
                  <a:cubicBezTo>
                    <a:pt x="51" y="1420"/>
                    <a:pt x="377" y="1721"/>
                    <a:pt x="853" y="1871"/>
                  </a:cubicBezTo>
                  <a:cubicBezTo>
                    <a:pt x="1104" y="1934"/>
                    <a:pt x="1354" y="1947"/>
                    <a:pt x="1586" y="1947"/>
                  </a:cubicBezTo>
                  <a:cubicBezTo>
                    <a:pt x="1741" y="1947"/>
                    <a:pt x="1887" y="1941"/>
                    <a:pt x="2019" y="1941"/>
                  </a:cubicBezTo>
                  <a:cubicBezTo>
                    <a:pt x="2085" y="1941"/>
                    <a:pt x="2148" y="1942"/>
                    <a:pt x="2206" y="1947"/>
                  </a:cubicBezTo>
                  <a:cubicBezTo>
                    <a:pt x="2507" y="1947"/>
                    <a:pt x="2778" y="1956"/>
                    <a:pt x="3033" y="1956"/>
                  </a:cubicBezTo>
                  <a:cubicBezTo>
                    <a:pt x="3351" y="1956"/>
                    <a:pt x="3643" y="1941"/>
                    <a:pt x="3936" y="1871"/>
                  </a:cubicBezTo>
                  <a:cubicBezTo>
                    <a:pt x="4537" y="1746"/>
                    <a:pt x="4888" y="1395"/>
                    <a:pt x="4888" y="919"/>
                  </a:cubicBezTo>
                  <a:cubicBezTo>
                    <a:pt x="4888" y="418"/>
                    <a:pt x="4587" y="117"/>
                    <a:pt x="3911" y="67"/>
                  </a:cubicBezTo>
                  <a:cubicBezTo>
                    <a:pt x="3495" y="25"/>
                    <a:pt x="3076" y="1"/>
                    <a:pt x="265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9"/>
            <p:cNvSpPr/>
            <p:nvPr/>
          </p:nvSpPr>
          <p:spPr>
            <a:xfrm>
              <a:off x="1377325" y="2406625"/>
              <a:ext cx="125975" cy="48375"/>
            </a:xfrm>
            <a:custGeom>
              <a:avLst/>
              <a:gdLst/>
              <a:ahLst/>
              <a:cxnLst/>
              <a:rect l="l" t="t" r="r" b="b"/>
              <a:pathLst>
                <a:path w="5039" h="1935" extrusionOk="0">
                  <a:moveTo>
                    <a:pt x="2692" y="384"/>
                  </a:moveTo>
                  <a:cubicBezTo>
                    <a:pt x="3221" y="384"/>
                    <a:pt x="3754" y="434"/>
                    <a:pt x="4286" y="529"/>
                  </a:cubicBezTo>
                  <a:cubicBezTo>
                    <a:pt x="4512" y="579"/>
                    <a:pt x="4713" y="704"/>
                    <a:pt x="4687" y="955"/>
                  </a:cubicBezTo>
                  <a:cubicBezTo>
                    <a:pt x="4662" y="1230"/>
                    <a:pt x="4487" y="1406"/>
                    <a:pt x="4236" y="1506"/>
                  </a:cubicBezTo>
                  <a:cubicBezTo>
                    <a:pt x="3863" y="1613"/>
                    <a:pt x="3476" y="1644"/>
                    <a:pt x="3095" y="1644"/>
                  </a:cubicBezTo>
                  <a:cubicBezTo>
                    <a:pt x="2940" y="1644"/>
                    <a:pt x="2785" y="1639"/>
                    <a:pt x="2632" y="1631"/>
                  </a:cubicBezTo>
                  <a:cubicBezTo>
                    <a:pt x="2206" y="1606"/>
                    <a:pt x="1780" y="1606"/>
                    <a:pt x="1354" y="1556"/>
                  </a:cubicBezTo>
                  <a:cubicBezTo>
                    <a:pt x="1078" y="1531"/>
                    <a:pt x="803" y="1456"/>
                    <a:pt x="677" y="1180"/>
                  </a:cubicBezTo>
                  <a:cubicBezTo>
                    <a:pt x="552" y="905"/>
                    <a:pt x="577" y="679"/>
                    <a:pt x="928" y="579"/>
                  </a:cubicBezTo>
                  <a:cubicBezTo>
                    <a:pt x="1510" y="446"/>
                    <a:pt x="2099" y="384"/>
                    <a:pt x="2692" y="384"/>
                  </a:cubicBezTo>
                  <a:close/>
                  <a:moveTo>
                    <a:pt x="2617" y="0"/>
                  </a:moveTo>
                  <a:cubicBezTo>
                    <a:pt x="2023" y="0"/>
                    <a:pt x="1432" y="50"/>
                    <a:pt x="853" y="203"/>
                  </a:cubicBezTo>
                  <a:cubicBezTo>
                    <a:pt x="251" y="328"/>
                    <a:pt x="1" y="779"/>
                    <a:pt x="226" y="1230"/>
                  </a:cubicBezTo>
                  <a:cubicBezTo>
                    <a:pt x="402" y="1581"/>
                    <a:pt x="677" y="1882"/>
                    <a:pt x="1129" y="1882"/>
                  </a:cubicBezTo>
                  <a:cubicBezTo>
                    <a:pt x="1580" y="1907"/>
                    <a:pt x="2031" y="1907"/>
                    <a:pt x="2482" y="1907"/>
                  </a:cubicBezTo>
                  <a:cubicBezTo>
                    <a:pt x="2744" y="1917"/>
                    <a:pt x="3006" y="1934"/>
                    <a:pt x="3267" y="1934"/>
                  </a:cubicBezTo>
                  <a:cubicBezTo>
                    <a:pt x="3679" y="1934"/>
                    <a:pt x="4088" y="1891"/>
                    <a:pt x="4487" y="1707"/>
                  </a:cubicBezTo>
                  <a:cubicBezTo>
                    <a:pt x="4838" y="1531"/>
                    <a:pt x="5038" y="1281"/>
                    <a:pt x="5013" y="854"/>
                  </a:cubicBezTo>
                  <a:cubicBezTo>
                    <a:pt x="4988" y="453"/>
                    <a:pt x="4763" y="203"/>
                    <a:pt x="4362" y="103"/>
                  </a:cubicBezTo>
                  <a:cubicBezTo>
                    <a:pt x="4061" y="52"/>
                    <a:pt x="3760" y="27"/>
                    <a:pt x="3459" y="27"/>
                  </a:cubicBezTo>
                  <a:cubicBezTo>
                    <a:pt x="3178" y="11"/>
                    <a:pt x="2897" y="0"/>
                    <a:pt x="261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9"/>
            <p:cNvSpPr/>
            <p:nvPr/>
          </p:nvSpPr>
          <p:spPr>
            <a:xfrm>
              <a:off x="1375450" y="1988125"/>
              <a:ext cx="132225" cy="49525"/>
            </a:xfrm>
            <a:custGeom>
              <a:avLst/>
              <a:gdLst/>
              <a:ahLst/>
              <a:cxnLst/>
              <a:rect l="l" t="t" r="r" b="b"/>
              <a:pathLst>
                <a:path w="5289" h="1981" extrusionOk="0">
                  <a:moveTo>
                    <a:pt x="2607" y="0"/>
                  </a:moveTo>
                  <a:cubicBezTo>
                    <a:pt x="1980" y="0"/>
                    <a:pt x="1354" y="0"/>
                    <a:pt x="777" y="226"/>
                  </a:cubicBezTo>
                  <a:cubicBezTo>
                    <a:pt x="301" y="401"/>
                    <a:pt x="1" y="752"/>
                    <a:pt x="51" y="1254"/>
                  </a:cubicBezTo>
                  <a:cubicBezTo>
                    <a:pt x="101" y="1755"/>
                    <a:pt x="502" y="1880"/>
                    <a:pt x="953" y="1905"/>
                  </a:cubicBezTo>
                  <a:cubicBezTo>
                    <a:pt x="1855" y="1930"/>
                    <a:pt x="2757" y="1980"/>
                    <a:pt x="3635" y="1980"/>
                  </a:cubicBezTo>
                  <a:cubicBezTo>
                    <a:pt x="3960" y="1980"/>
                    <a:pt x="4286" y="1905"/>
                    <a:pt x="4587" y="1805"/>
                  </a:cubicBezTo>
                  <a:cubicBezTo>
                    <a:pt x="5163" y="1629"/>
                    <a:pt x="5289" y="1053"/>
                    <a:pt x="4888" y="602"/>
                  </a:cubicBezTo>
                  <a:cubicBezTo>
                    <a:pt x="4662" y="351"/>
                    <a:pt x="4387" y="201"/>
                    <a:pt x="4061" y="126"/>
                  </a:cubicBezTo>
                  <a:cubicBezTo>
                    <a:pt x="3585" y="51"/>
                    <a:pt x="3108" y="0"/>
                    <a:pt x="260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1374200" y="2152900"/>
              <a:ext cx="134100" cy="49650"/>
            </a:xfrm>
            <a:custGeom>
              <a:avLst/>
              <a:gdLst/>
              <a:ahLst/>
              <a:cxnLst/>
              <a:rect l="l" t="t" r="r" b="b"/>
              <a:pathLst>
                <a:path w="5364" h="1986" extrusionOk="0">
                  <a:moveTo>
                    <a:pt x="2501" y="1"/>
                  </a:moveTo>
                  <a:cubicBezTo>
                    <a:pt x="1948" y="1"/>
                    <a:pt x="1400" y="68"/>
                    <a:pt x="853" y="226"/>
                  </a:cubicBezTo>
                  <a:cubicBezTo>
                    <a:pt x="351" y="352"/>
                    <a:pt x="0" y="878"/>
                    <a:pt x="76" y="1279"/>
                  </a:cubicBezTo>
                  <a:cubicBezTo>
                    <a:pt x="176" y="1780"/>
                    <a:pt x="577" y="1906"/>
                    <a:pt x="1028" y="1906"/>
                  </a:cubicBezTo>
                  <a:cubicBezTo>
                    <a:pt x="1187" y="1914"/>
                    <a:pt x="1345" y="1917"/>
                    <a:pt x="1504" y="1917"/>
                  </a:cubicBezTo>
                  <a:cubicBezTo>
                    <a:pt x="1822" y="1917"/>
                    <a:pt x="2139" y="1906"/>
                    <a:pt x="2457" y="1906"/>
                  </a:cubicBezTo>
                  <a:cubicBezTo>
                    <a:pt x="2851" y="1934"/>
                    <a:pt x="3246" y="1986"/>
                    <a:pt x="3640" y="1986"/>
                  </a:cubicBezTo>
                  <a:cubicBezTo>
                    <a:pt x="3947" y="1986"/>
                    <a:pt x="4255" y="1954"/>
                    <a:pt x="4562" y="1856"/>
                  </a:cubicBezTo>
                  <a:cubicBezTo>
                    <a:pt x="5239" y="1630"/>
                    <a:pt x="5364" y="1054"/>
                    <a:pt x="4863" y="527"/>
                  </a:cubicBezTo>
                  <a:cubicBezTo>
                    <a:pt x="4537" y="201"/>
                    <a:pt x="4136" y="151"/>
                    <a:pt x="3735" y="101"/>
                  </a:cubicBezTo>
                  <a:cubicBezTo>
                    <a:pt x="3320" y="37"/>
                    <a:pt x="2909" y="1"/>
                    <a:pt x="250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1377325" y="2323175"/>
              <a:ext cx="129100" cy="50250"/>
            </a:xfrm>
            <a:custGeom>
              <a:avLst/>
              <a:gdLst/>
              <a:ahLst/>
              <a:cxnLst/>
              <a:rect l="l" t="t" r="r" b="b"/>
              <a:pathLst>
                <a:path w="5164" h="2010" extrusionOk="0">
                  <a:moveTo>
                    <a:pt x="2545" y="1"/>
                  </a:moveTo>
                  <a:cubicBezTo>
                    <a:pt x="1931" y="1"/>
                    <a:pt x="1317" y="95"/>
                    <a:pt x="702" y="283"/>
                  </a:cubicBezTo>
                  <a:cubicBezTo>
                    <a:pt x="251" y="433"/>
                    <a:pt x="1" y="809"/>
                    <a:pt x="51" y="1285"/>
                  </a:cubicBezTo>
                  <a:cubicBezTo>
                    <a:pt x="101" y="1786"/>
                    <a:pt x="527" y="1912"/>
                    <a:pt x="928" y="1937"/>
                  </a:cubicBezTo>
                  <a:cubicBezTo>
                    <a:pt x="1087" y="1945"/>
                    <a:pt x="1245" y="1948"/>
                    <a:pt x="1405" y="1948"/>
                  </a:cubicBezTo>
                  <a:cubicBezTo>
                    <a:pt x="1724" y="1948"/>
                    <a:pt x="2048" y="1937"/>
                    <a:pt x="2382" y="1937"/>
                  </a:cubicBezTo>
                  <a:cubicBezTo>
                    <a:pt x="2781" y="1953"/>
                    <a:pt x="3181" y="2010"/>
                    <a:pt x="3581" y="2010"/>
                  </a:cubicBezTo>
                  <a:cubicBezTo>
                    <a:pt x="3808" y="2010"/>
                    <a:pt x="4034" y="1991"/>
                    <a:pt x="4261" y="1937"/>
                  </a:cubicBezTo>
                  <a:cubicBezTo>
                    <a:pt x="4662" y="1862"/>
                    <a:pt x="5063" y="1736"/>
                    <a:pt x="5114" y="1235"/>
                  </a:cubicBezTo>
                  <a:cubicBezTo>
                    <a:pt x="5164" y="734"/>
                    <a:pt x="4813" y="408"/>
                    <a:pt x="4387" y="283"/>
                  </a:cubicBezTo>
                  <a:cubicBezTo>
                    <a:pt x="3773" y="95"/>
                    <a:pt x="3159" y="1"/>
                    <a:pt x="25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1586600" y="2235375"/>
              <a:ext cx="127225" cy="48825"/>
            </a:xfrm>
            <a:custGeom>
              <a:avLst/>
              <a:gdLst/>
              <a:ahLst/>
              <a:cxnLst/>
              <a:rect l="l" t="t" r="r" b="b"/>
              <a:pathLst>
                <a:path w="5089" h="1953" extrusionOk="0">
                  <a:moveTo>
                    <a:pt x="1945" y="1"/>
                  </a:moveTo>
                  <a:cubicBezTo>
                    <a:pt x="1518" y="1"/>
                    <a:pt x="1094" y="41"/>
                    <a:pt x="677" y="211"/>
                  </a:cubicBezTo>
                  <a:cubicBezTo>
                    <a:pt x="101" y="436"/>
                    <a:pt x="1" y="1063"/>
                    <a:pt x="427" y="1514"/>
                  </a:cubicBezTo>
                  <a:cubicBezTo>
                    <a:pt x="627" y="1740"/>
                    <a:pt x="903" y="1815"/>
                    <a:pt x="1179" y="1890"/>
                  </a:cubicBezTo>
                  <a:cubicBezTo>
                    <a:pt x="1429" y="1940"/>
                    <a:pt x="1680" y="1953"/>
                    <a:pt x="1931" y="1953"/>
                  </a:cubicBezTo>
                  <a:cubicBezTo>
                    <a:pt x="2181" y="1953"/>
                    <a:pt x="2432" y="1940"/>
                    <a:pt x="2682" y="1940"/>
                  </a:cubicBezTo>
                  <a:lnTo>
                    <a:pt x="3735" y="1940"/>
                  </a:lnTo>
                  <a:cubicBezTo>
                    <a:pt x="4036" y="1940"/>
                    <a:pt x="4311" y="1890"/>
                    <a:pt x="4562" y="1714"/>
                  </a:cubicBezTo>
                  <a:cubicBezTo>
                    <a:pt x="4888" y="1489"/>
                    <a:pt x="5088" y="1213"/>
                    <a:pt x="5038" y="812"/>
                  </a:cubicBezTo>
                  <a:cubicBezTo>
                    <a:pt x="4988" y="436"/>
                    <a:pt x="4687" y="286"/>
                    <a:pt x="4362" y="211"/>
                  </a:cubicBezTo>
                  <a:cubicBezTo>
                    <a:pt x="3936" y="135"/>
                    <a:pt x="3535" y="35"/>
                    <a:pt x="3134" y="35"/>
                  </a:cubicBezTo>
                  <a:cubicBezTo>
                    <a:pt x="2737" y="35"/>
                    <a:pt x="2340" y="1"/>
                    <a:pt x="19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1587225" y="2070350"/>
              <a:ext cx="125975" cy="49150"/>
            </a:xfrm>
            <a:custGeom>
              <a:avLst/>
              <a:gdLst/>
              <a:ahLst/>
              <a:cxnLst/>
              <a:rect l="l" t="t" r="r" b="b"/>
              <a:pathLst>
                <a:path w="5039" h="1966" extrusionOk="0">
                  <a:moveTo>
                    <a:pt x="1926" y="0"/>
                  </a:moveTo>
                  <a:cubicBezTo>
                    <a:pt x="1499" y="0"/>
                    <a:pt x="1073" y="43"/>
                    <a:pt x="652" y="195"/>
                  </a:cubicBezTo>
                  <a:cubicBezTo>
                    <a:pt x="151" y="396"/>
                    <a:pt x="1" y="947"/>
                    <a:pt x="276" y="1398"/>
                  </a:cubicBezTo>
                  <a:cubicBezTo>
                    <a:pt x="477" y="1674"/>
                    <a:pt x="778" y="1799"/>
                    <a:pt x="1104" y="1874"/>
                  </a:cubicBezTo>
                  <a:cubicBezTo>
                    <a:pt x="1396" y="1944"/>
                    <a:pt x="1688" y="1959"/>
                    <a:pt x="2011" y="1959"/>
                  </a:cubicBezTo>
                  <a:cubicBezTo>
                    <a:pt x="2269" y="1959"/>
                    <a:pt x="2546" y="1950"/>
                    <a:pt x="2858" y="1950"/>
                  </a:cubicBezTo>
                  <a:cubicBezTo>
                    <a:pt x="3020" y="1950"/>
                    <a:pt x="3219" y="1966"/>
                    <a:pt x="3436" y="1966"/>
                  </a:cubicBezTo>
                  <a:cubicBezTo>
                    <a:pt x="3689" y="1966"/>
                    <a:pt x="3966" y="1944"/>
                    <a:pt x="4236" y="1849"/>
                  </a:cubicBezTo>
                  <a:cubicBezTo>
                    <a:pt x="4687" y="1724"/>
                    <a:pt x="4988" y="1398"/>
                    <a:pt x="5013" y="922"/>
                  </a:cubicBezTo>
                  <a:cubicBezTo>
                    <a:pt x="5038" y="421"/>
                    <a:pt x="4637" y="270"/>
                    <a:pt x="4236" y="195"/>
                  </a:cubicBezTo>
                  <a:cubicBezTo>
                    <a:pt x="3961" y="120"/>
                    <a:pt x="3660" y="70"/>
                    <a:pt x="3384" y="70"/>
                  </a:cubicBezTo>
                  <a:cubicBezTo>
                    <a:pt x="2903" y="56"/>
                    <a:pt x="2414" y="0"/>
                    <a:pt x="19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1587850" y="2406325"/>
              <a:ext cx="123475" cy="49875"/>
            </a:xfrm>
            <a:custGeom>
              <a:avLst/>
              <a:gdLst/>
              <a:ahLst/>
              <a:cxnLst/>
              <a:rect l="l" t="t" r="r" b="b"/>
              <a:pathLst>
                <a:path w="4939" h="1995" extrusionOk="0">
                  <a:moveTo>
                    <a:pt x="2261" y="0"/>
                  </a:moveTo>
                  <a:cubicBezTo>
                    <a:pt x="1850" y="0"/>
                    <a:pt x="1439" y="24"/>
                    <a:pt x="1028" y="64"/>
                  </a:cubicBezTo>
                  <a:cubicBezTo>
                    <a:pt x="352" y="140"/>
                    <a:pt x="101" y="365"/>
                    <a:pt x="51" y="866"/>
                  </a:cubicBezTo>
                  <a:cubicBezTo>
                    <a:pt x="1" y="1318"/>
                    <a:pt x="327" y="1694"/>
                    <a:pt x="903" y="1844"/>
                  </a:cubicBezTo>
                  <a:cubicBezTo>
                    <a:pt x="1429" y="1994"/>
                    <a:pt x="2006" y="1944"/>
                    <a:pt x="2557" y="1969"/>
                  </a:cubicBezTo>
                  <a:cubicBezTo>
                    <a:pt x="3058" y="1944"/>
                    <a:pt x="3560" y="1944"/>
                    <a:pt x="4036" y="1894"/>
                  </a:cubicBezTo>
                  <a:cubicBezTo>
                    <a:pt x="4487" y="1844"/>
                    <a:pt x="4888" y="1368"/>
                    <a:pt x="4913" y="967"/>
                  </a:cubicBezTo>
                  <a:cubicBezTo>
                    <a:pt x="4938" y="415"/>
                    <a:pt x="4537" y="265"/>
                    <a:pt x="4111" y="190"/>
                  </a:cubicBezTo>
                  <a:cubicBezTo>
                    <a:pt x="3495" y="54"/>
                    <a:pt x="2878" y="0"/>
                    <a:pt x="226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19"/>
          <p:cNvGrpSpPr/>
          <p:nvPr/>
        </p:nvGrpSpPr>
        <p:grpSpPr>
          <a:xfrm rot="-2186037">
            <a:off x="7292503" y="3126580"/>
            <a:ext cx="1001664" cy="766873"/>
            <a:chOff x="7579650" y="535300"/>
            <a:chExt cx="856318" cy="655596"/>
          </a:xfrm>
        </p:grpSpPr>
        <p:sp>
          <p:nvSpPr>
            <p:cNvPr id="1726" name="Google Shape;1726;p19"/>
            <p:cNvSpPr/>
            <p:nvPr/>
          </p:nvSpPr>
          <p:spPr>
            <a:xfrm>
              <a:off x="8120303" y="803667"/>
              <a:ext cx="315665" cy="186674"/>
            </a:xfrm>
            <a:custGeom>
              <a:avLst/>
              <a:gdLst/>
              <a:ahLst/>
              <a:cxnLst/>
              <a:rect l="l" t="t" r="r" b="b"/>
              <a:pathLst>
                <a:path w="7574" h="4479" extrusionOk="0">
                  <a:moveTo>
                    <a:pt x="6495" y="0"/>
                  </a:moveTo>
                  <a:lnTo>
                    <a:pt x="6495" y="0"/>
                  </a:lnTo>
                  <a:cubicBezTo>
                    <a:pt x="6352" y="197"/>
                    <a:pt x="6164" y="375"/>
                    <a:pt x="5924" y="527"/>
                  </a:cubicBezTo>
                  <a:lnTo>
                    <a:pt x="5906" y="536"/>
                  </a:lnTo>
                  <a:lnTo>
                    <a:pt x="5897" y="554"/>
                  </a:lnTo>
                  <a:cubicBezTo>
                    <a:pt x="5718" y="964"/>
                    <a:pt x="5299" y="1374"/>
                    <a:pt x="4817" y="1401"/>
                  </a:cubicBezTo>
                  <a:cubicBezTo>
                    <a:pt x="4670" y="1408"/>
                    <a:pt x="4457" y="1459"/>
                    <a:pt x="4269" y="1459"/>
                  </a:cubicBezTo>
                  <a:cubicBezTo>
                    <a:pt x="4217" y="1459"/>
                    <a:pt x="4168" y="1455"/>
                    <a:pt x="4122" y="1446"/>
                  </a:cubicBezTo>
                  <a:cubicBezTo>
                    <a:pt x="4041" y="1642"/>
                    <a:pt x="3872" y="1829"/>
                    <a:pt x="3613" y="1981"/>
                  </a:cubicBezTo>
                  <a:cubicBezTo>
                    <a:pt x="3355" y="2124"/>
                    <a:pt x="3068" y="2256"/>
                    <a:pt x="2771" y="2256"/>
                  </a:cubicBezTo>
                  <a:cubicBezTo>
                    <a:pt x="2698" y="2256"/>
                    <a:pt x="2625" y="2248"/>
                    <a:pt x="2551" y="2231"/>
                  </a:cubicBezTo>
                  <a:cubicBezTo>
                    <a:pt x="2106" y="2124"/>
                    <a:pt x="1725" y="1864"/>
                    <a:pt x="1294" y="1864"/>
                  </a:cubicBezTo>
                  <a:cubicBezTo>
                    <a:pt x="1146" y="1864"/>
                    <a:pt x="993" y="1895"/>
                    <a:pt x="830" y="1972"/>
                  </a:cubicBezTo>
                  <a:cubicBezTo>
                    <a:pt x="856" y="2141"/>
                    <a:pt x="821" y="2329"/>
                    <a:pt x="696" y="2516"/>
                  </a:cubicBezTo>
                  <a:cubicBezTo>
                    <a:pt x="946" y="2837"/>
                    <a:pt x="1392" y="3346"/>
                    <a:pt x="1088" y="3729"/>
                  </a:cubicBezTo>
                  <a:cubicBezTo>
                    <a:pt x="892" y="3970"/>
                    <a:pt x="669" y="4077"/>
                    <a:pt x="366" y="4122"/>
                  </a:cubicBezTo>
                  <a:cubicBezTo>
                    <a:pt x="80" y="4175"/>
                    <a:pt x="18" y="4309"/>
                    <a:pt x="0" y="4479"/>
                  </a:cubicBezTo>
                  <a:cubicBezTo>
                    <a:pt x="624" y="4229"/>
                    <a:pt x="1231" y="4398"/>
                    <a:pt x="1891" y="4202"/>
                  </a:cubicBezTo>
                  <a:cubicBezTo>
                    <a:pt x="2543" y="4006"/>
                    <a:pt x="2632" y="3685"/>
                    <a:pt x="2980" y="3150"/>
                  </a:cubicBezTo>
                  <a:cubicBezTo>
                    <a:pt x="3078" y="3007"/>
                    <a:pt x="3176" y="2828"/>
                    <a:pt x="3328" y="2739"/>
                  </a:cubicBezTo>
                  <a:cubicBezTo>
                    <a:pt x="3899" y="2427"/>
                    <a:pt x="4577" y="2463"/>
                    <a:pt x="5174" y="2213"/>
                  </a:cubicBezTo>
                  <a:cubicBezTo>
                    <a:pt x="5799" y="1963"/>
                    <a:pt x="7574" y="759"/>
                    <a:pt x="64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8307314" y="812586"/>
              <a:ext cx="46137" cy="39093"/>
            </a:xfrm>
            <a:custGeom>
              <a:avLst/>
              <a:gdLst/>
              <a:ahLst/>
              <a:cxnLst/>
              <a:rect l="l" t="t" r="r" b="b"/>
              <a:pathLst>
                <a:path w="1107" h="938" extrusionOk="0">
                  <a:moveTo>
                    <a:pt x="1089" y="1"/>
                  </a:moveTo>
                  <a:cubicBezTo>
                    <a:pt x="866" y="152"/>
                    <a:pt x="669" y="340"/>
                    <a:pt x="473" y="536"/>
                  </a:cubicBezTo>
                  <a:cubicBezTo>
                    <a:pt x="330" y="687"/>
                    <a:pt x="170" y="821"/>
                    <a:pt x="0" y="937"/>
                  </a:cubicBezTo>
                  <a:cubicBezTo>
                    <a:pt x="393" y="866"/>
                    <a:pt x="973" y="500"/>
                    <a:pt x="1026" y="366"/>
                  </a:cubicBezTo>
                  <a:cubicBezTo>
                    <a:pt x="1098" y="215"/>
                    <a:pt x="1107" y="99"/>
                    <a:pt x="108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7881944" y="969505"/>
              <a:ext cx="55056" cy="16671"/>
            </a:xfrm>
            <a:custGeom>
              <a:avLst/>
              <a:gdLst/>
              <a:ahLst/>
              <a:cxnLst/>
              <a:rect l="l" t="t" r="r" b="b"/>
              <a:pathLst>
                <a:path w="1321" h="400" extrusionOk="0">
                  <a:moveTo>
                    <a:pt x="1178" y="0"/>
                  </a:moveTo>
                  <a:cubicBezTo>
                    <a:pt x="804" y="0"/>
                    <a:pt x="420" y="54"/>
                    <a:pt x="117" y="277"/>
                  </a:cubicBezTo>
                  <a:cubicBezTo>
                    <a:pt x="72" y="303"/>
                    <a:pt x="36" y="339"/>
                    <a:pt x="1" y="366"/>
                  </a:cubicBezTo>
                  <a:cubicBezTo>
                    <a:pt x="27" y="375"/>
                    <a:pt x="45" y="384"/>
                    <a:pt x="72" y="384"/>
                  </a:cubicBezTo>
                  <a:cubicBezTo>
                    <a:pt x="119" y="394"/>
                    <a:pt x="187" y="400"/>
                    <a:pt x="266" y="400"/>
                  </a:cubicBezTo>
                  <a:cubicBezTo>
                    <a:pt x="605" y="400"/>
                    <a:pt x="1162" y="297"/>
                    <a:pt x="132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7752949" y="1012183"/>
              <a:ext cx="57640" cy="20047"/>
            </a:xfrm>
            <a:custGeom>
              <a:avLst/>
              <a:gdLst/>
              <a:ahLst/>
              <a:cxnLst/>
              <a:rect l="l" t="t" r="r" b="b"/>
              <a:pathLst>
                <a:path w="1383" h="481" extrusionOk="0">
                  <a:moveTo>
                    <a:pt x="1113" y="1"/>
                  </a:moveTo>
                  <a:cubicBezTo>
                    <a:pt x="684" y="1"/>
                    <a:pt x="310" y="131"/>
                    <a:pt x="0" y="341"/>
                  </a:cubicBezTo>
                  <a:cubicBezTo>
                    <a:pt x="220" y="439"/>
                    <a:pt x="406" y="481"/>
                    <a:pt x="566" y="481"/>
                  </a:cubicBezTo>
                  <a:cubicBezTo>
                    <a:pt x="932" y="481"/>
                    <a:pt x="1166" y="265"/>
                    <a:pt x="1383" y="11"/>
                  </a:cubicBezTo>
                  <a:cubicBezTo>
                    <a:pt x="1320" y="2"/>
                    <a:pt x="1258" y="2"/>
                    <a:pt x="1195" y="2"/>
                  </a:cubicBezTo>
                  <a:cubicBezTo>
                    <a:pt x="1168" y="1"/>
                    <a:pt x="1140" y="1"/>
                    <a:pt x="111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9"/>
            <p:cNvSpPr/>
            <p:nvPr/>
          </p:nvSpPr>
          <p:spPr>
            <a:xfrm>
              <a:off x="7700517" y="982508"/>
              <a:ext cx="527262" cy="208388"/>
            </a:xfrm>
            <a:custGeom>
              <a:avLst/>
              <a:gdLst/>
              <a:ahLst/>
              <a:cxnLst/>
              <a:rect l="l" t="t" r="r" b="b"/>
              <a:pathLst>
                <a:path w="12651" h="5000" extrusionOk="0">
                  <a:moveTo>
                    <a:pt x="12650" y="0"/>
                  </a:moveTo>
                  <a:cubicBezTo>
                    <a:pt x="11865" y="473"/>
                    <a:pt x="10848" y="134"/>
                    <a:pt x="10036" y="571"/>
                  </a:cubicBezTo>
                  <a:lnTo>
                    <a:pt x="10036" y="580"/>
                  </a:lnTo>
                  <a:cubicBezTo>
                    <a:pt x="9974" y="794"/>
                    <a:pt x="9546" y="1080"/>
                    <a:pt x="9394" y="1178"/>
                  </a:cubicBezTo>
                  <a:cubicBezTo>
                    <a:pt x="9109" y="1374"/>
                    <a:pt x="8868" y="1490"/>
                    <a:pt x="8520" y="1490"/>
                  </a:cubicBezTo>
                  <a:cubicBezTo>
                    <a:pt x="8503" y="1491"/>
                    <a:pt x="8486" y="1491"/>
                    <a:pt x="8470" y="1491"/>
                  </a:cubicBezTo>
                  <a:cubicBezTo>
                    <a:pt x="8225" y="1491"/>
                    <a:pt x="8026" y="1430"/>
                    <a:pt x="7851" y="1330"/>
                  </a:cubicBezTo>
                  <a:cubicBezTo>
                    <a:pt x="7833" y="1347"/>
                    <a:pt x="7815" y="1365"/>
                    <a:pt x="7788" y="1383"/>
                  </a:cubicBezTo>
                  <a:cubicBezTo>
                    <a:pt x="7155" y="1651"/>
                    <a:pt x="7199" y="2507"/>
                    <a:pt x="7083" y="3078"/>
                  </a:cubicBezTo>
                  <a:cubicBezTo>
                    <a:pt x="6950" y="3703"/>
                    <a:pt x="6441" y="4158"/>
                    <a:pt x="6209" y="4729"/>
                  </a:cubicBezTo>
                  <a:cubicBezTo>
                    <a:pt x="6174" y="4800"/>
                    <a:pt x="6120" y="4853"/>
                    <a:pt x="6040" y="4853"/>
                  </a:cubicBezTo>
                  <a:lnTo>
                    <a:pt x="5995" y="4853"/>
                  </a:lnTo>
                  <a:cubicBezTo>
                    <a:pt x="5784" y="4845"/>
                    <a:pt x="5781" y="4514"/>
                    <a:pt x="5987" y="4514"/>
                  </a:cubicBezTo>
                  <a:cubicBezTo>
                    <a:pt x="5990" y="4514"/>
                    <a:pt x="5992" y="4514"/>
                    <a:pt x="5995" y="4514"/>
                  </a:cubicBezTo>
                  <a:cubicBezTo>
                    <a:pt x="5861" y="4506"/>
                    <a:pt x="5933" y="4443"/>
                    <a:pt x="6004" y="4345"/>
                  </a:cubicBezTo>
                  <a:cubicBezTo>
                    <a:pt x="6165" y="4149"/>
                    <a:pt x="6307" y="3881"/>
                    <a:pt x="6441" y="3658"/>
                  </a:cubicBezTo>
                  <a:cubicBezTo>
                    <a:pt x="6709" y="3230"/>
                    <a:pt x="6753" y="2882"/>
                    <a:pt x="6843" y="2409"/>
                  </a:cubicBezTo>
                  <a:cubicBezTo>
                    <a:pt x="6896" y="2133"/>
                    <a:pt x="6959" y="1847"/>
                    <a:pt x="7083" y="1606"/>
                  </a:cubicBezTo>
                  <a:cubicBezTo>
                    <a:pt x="6798" y="1446"/>
                    <a:pt x="6593" y="1223"/>
                    <a:pt x="6334" y="1107"/>
                  </a:cubicBezTo>
                  <a:cubicBezTo>
                    <a:pt x="6334" y="1160"/>
                    <a:pt x="6307" y="1223"/>
                    <a:pt x="6254" y="1258"/>
                  </a:cubicBezTo>
                  <a:cubicBezTo>
                    <a:pt x="5692" y="1633"/>
                    <a:pt x="5745" y="2302"/>
                    <a:pt x="5674" y="2891"/>
                  </a:cubicBezTo>
                  <a:cubicBezTo>
                    <a:pt x="5629" y="3283"/>
                    <a:pt x="5165" y="3943"/>
                    <a:pt x="5380" y="4300"/>
                  </a:cubicBezTo>
                  <a:cubicBezTo>
                    <a:pt x="5460" y="4430"/>
                    <a:pt x="5343" y="4551"/>
                    <a:pt x="5226" y="4551"/>
                  </a:cubicBezTo>
                  <a:cubicBezTo>
                    <a:pt x="5173" y="4551"/>
                    <a:pt x="5121" y="4527"/>
                    <a:pt x="5085" y="4470"/>
                  </a:cubicBezTo>
                  <a:cubicBezTo>
                    <a:pt x="4916" y="4193"/>
                    <a:pt x="4978" y="3863"/>
                    <a:pt x="5085" y="3533"/>
                  </a:cubicBezTo>
                  <a:lnTo>
                    <a:pt x="5085" y="3533"/>
                  </a:lnTo>
                  <a:cubicBezTo>
                    <a:pt x="4146" y="3567"/>
                    <a:pt x="3374" y="4104"/>
                    <a:pt x="2498" y="4104"/>
                  </a:cubicBezTo>
                  <a:cubicBezTo>
                    <a:pt x="2225" y="4104"/>
                    <a:pt x="1942" y="4052"/>
                    <a:pt x="1642" y="3917"/>
                  </a:cubicBezTo>
                  <a:cubicBezTo>
                    <a:pt x="1026" y="3631"/>
                    <a:pt x="295" y="3105"/>
                    <a:pt x="72" y="2427"/>
                  </a:cubicBezTo>
                  <a:cubicBezTo>
                    <a:pt x="9" y="2632"/>
                    <a:pt x="0" y="2846"/>
                    <a:pt x="54" y="3051"/>
                  </a:cubicBezTo>
                  <a:cubicBezTo>
                    <a:pt x="268" y="3863"/>
                    <a:pt x="1017" y="4059"/>
                    <a:pt x="1775" y="4158"/>
                  </a:cubicBezTo>
                  <a:cubicBezTo>
                    <a:pt x="2017" y="4186"/>
                    <a:pt x="2283" y="4221"/>
                    <a:pt x="2542" y="4221"/>
                  </a:cubicBezTo>
                  <a:cubicBezTo>
                    <a:pt x="2695" y="4221"/>
                    <a:pt x="2846" y="4209"/>
                    <a:pt x="2989" y="4175"/>
                  </a:cubicBezTo>
                  <a:cubicBezTo>
                    <a:pt x="3269" y="4111"/>
                    <a:pt x="3481" y="4053"/>
                    <a:pt x="3672" y="4053"/>
                  </a:cubicBezTo>
                  <a:cubicBezTo>
                    <a:pt x="3907" y="4053"/>
                    <a:pt x="4111" y="4141"/>
                    <a:pt x="4371" y="4416"/>
                  </a:cubicBezTo>
                  <a:cubicBezTo>
                    <a:pt x="4738" y="4793"/>
                    <a:pt x="5167" y="5000"/>
                    <a:pt x="5611" y="5000"/>
                  </a:cubicBezTo>
                  <a:cubicBezTo>
                    <a:pt x="5913" y="5000"/>
                    <a:pt x="6222" y="4904"/>
                    <a:pt x="6521" y="4702"/>
                  </a:cubicBezTo>
                  <a:cubicBezTo>
                    <a:pt x="7360" y="4131"/>
                    <a:pt x="7306" y="3185"/>
                    <a:pt x="7440" y="2302"/>
                  </a:cubicBezTo>
                  <a:cubicBezTo>
                    <a:pt x="7497" y="1940"/>
                    <a:pt x="7644" y="1887"/>
                    <a:pt x="7844" y="1887"/>
                  </a:cubicBezTo>
                  <a:cubicBezTo>
                    <a:pt x="7928" y="1887"/>
                    <a:pt x="8021" y="1896"/>
                    <a:pt x="8121" y="1896"/>
                  </a:cubicBezTo>
                  <a:cubicBezTo>
                    <a:pt x="8194" y="1896"/>
                    <a:pt x="8271" y="1891"/>
                    <a:pt x="8350" y="1874"/>
                  </a:cubicBezTo>
                  <a:cubicBezTo>
                    <a:pt x="8538" y="1838"/>
                    <a:pt x="8707" y="1767"/>
                    <a:pt x="8886" y="1695"/>
                  </a:cubicBezTo>
                  <a:cubicBezTo>
                    <a:pt x="9323" y="1508"/>
                    <a:pt x="9733" y="1490"/>
                    <a:pt x="10188" y="1401"/>
                  </a:cubicBezTo>
                  <a:cubicBezTo>
                    <a:pt x="11151" y="1205"/>
                    <a:pt x="11821" y="937"/>
                    <a:pt x="12472" y="179"/>
                  </a:cubicBezTo>
                  <a:cubicBezTo>
                    <a:pt x="12525" y="116"/>
                    <a:pt x="12588" y="63"/>
                    <a:pt x="1265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9"/>
            <p:cNvSpPr/>
            <p:nvPr/>
          </p:nvSpPr>
          <p:spPr>
            <a:xfrm>
              <a:off x="8241128" y="805542"/>
              <a:ext cx="193759" cy="166210"/>
            </a:xfrm>
            <a:custGeom>
              <a:avLst/>
              <a:gdLst/>
              <a:ahLst/>
              <a:cxnLst/>
              <a:rect l="l" t="t" r="r" b="b"/>
              <a:pathLst>
                <a:path w="4649" h="3988" extrusionOk="0">
                  <a:moveTo>
                    <a:pt x="4104" y="0"/>
                  </a:moveTo>
                  <a:lnTo>
                    <a:pt x="4104" y="0"/>
                  </a:lnTo>
                  <a:cubicBezTo>
                    <a:pt x="4648" y="856"/>
                    <a:pt x="3417" y="2070"/>
                    <a:pt x="2596" y="2400"/>
                  </a:cubicBezTo>
                  <a:cubicBezTo>
                    <a:pt x="2061" y="2623"/>
                    <a:pt x="1526" y="2650"/>
                    <a:pt x="982" y="2828"/>
                  </a:cubicBezTo>
                  <a:cubicBezTo>
                    <a:pt x="420" y="3006"/>
                    <a:pt x="348" y="3613"/>
                    <a:pt x="0" y="3988"/>
                  </a:cubicBezTo>
                  <a:cubicBezTo>
                    <a:pt x="821" y="3408"/>
                    <a:pt x="1972" y="3140"/>
                    <a:pt x="2828" y="2694"/>
                  </a:cubicBezTo>
                  <a:cubicBezTo>
                    <a:pt x="3453" y="2373"/>
                    <a:pt x="4077" y="1882"/>
                    <a:pt x="4318" y="1195"/>
                  </a:cubicBezTo>
                  <a:cubicBezTo>
                    <a:pt x="4452" y="821"/>
                    <a:pt x="4470" y="241"/>
                    <a:pt x="410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7830638" y="983634"/>
              <a:ext cx="185590" cy="53931"/>
            </a:xfrm>
            <a:custGeom>
              <a:avLst/>
              <a:gdLst/>
              <a:ahLst/>
              <a:cxnLst/>
              <a:rect l="l" t="t" r="r" b="b"/>
              <a:pathLst>
                <a:path w="4453" h="1294" extrusionOk="0">
                  <a:moveTo>
                    <a:pt x="2614" y="0"/>
                  </a:moveTo>
                  <a:cubicBezTo>
                    <a:pt x="2481" y="143"/>
                    <a:pt x="2320" y="250"/>
                    <a:pt x="2150" y="339"/>
                  </a:cubicBezTo>
                  <a:cubicBezTo>
                    <a:pt x="2005" y="412"/>
                    <a:pt x="1843" y="441"/>
                    <a:pt x="1679" y="441"/>
                  </a:cubicBezTo>
                  <a:cubicBezTo>
                    <a:pt x="1522" y="441"/>
                    <a:pt x="1362" y="414"/>
                    <a:pt x="1214" y="375"/>
                  </a:cubicBezTo>
                  <a:cubicBezTo>
                    <a:pt x="1107" y="348"/>
                    <a:pt x="1018" y="330"/>
                    <a:pt x="928" y="330"/>
                  </a:cubicBezTo>
                  <a:cubicBezTo>
                    <a:pt x="884" y="375"/>
                    <a:pt x="848" y="419"/>
                    <a:pt x="803" y="464"/>
                  </a:cubicBezTo>
                  <a:cubicBezTo>
                    <a:pt x="607" y="678"/>
                    <a:pt x="348" y="732"/>
                    <a:pt x="81" y="732"/>
                  </a:cubicBezTo>
                  <a:cubicBezTo>
                    <a:pt x="54" y="758"/>
                    <a:pt x="27" y="785"/>
                    <a:pt x="1" y="812"/>
                  </a:cubicBezTo>
                  <a:cubicBezTo>
                    <a:pt x="271" y="940"/>
                    <a:pt x="558" y="987"/>
                    <a:pt x="851" y="987"/>
                  </a:cubicBezTo>
                  <a:cubicBezTo>
                    <a:pt x="1459" y="987"/>
                    <a:pt x="2093" y="784"/>
                    <a:pt x="2659" y="669"/>
                  </a:cubicBezTo>
                  <a:cubicBezTo>
                    <a:pt x="2736" y="653"/>
                    <a:pt x="2808" y="646"/>
                    <a:pt x="2877" y="646"/>
                  </a:cubicBezTo>
                  <a:cubicBezTo>
                    <a:pt x="3393" y="646"/>
                    <a:pt x="3709" y="1050"/>
                    <a:pt x="4158" y="1294"/>
                  </a:cubicBezTo>
                  <a:cubicBezTo>
                    <a:pt x="4238" y="1213"/>
                    <a:pt x="4336" y="1142"/>
                    <a:pt x="4452" y="1089"/>
                  </a:cubicBezTo>
                  <a:cubicBezTo>
                    <a:pt x="4283" y="919"/>
                    <a:pt x="4140" y="705"/>
                    <a:pt x="4006" y="491"/>
                  </a:cubicBezTo>
                  <a:cubicBezTo>
                    <a:pt x="3997" y="473"/>
                    <a:pt x="3988" y="455"/>
                    <a:pt x="3988" y="437"/>
                  </a:cubicBezTo>
                  <a:cubicBezTo>
                    <a:pt x="3944" y="428"/>
                    <a:pt x="3899" y="428"/>
                    <a:pt x="3863" y="419"/>
                  </a:cubicBezTo>
                  <a:cubicBezTo>
                    <a:pt x="3444" y="330"/>
                    <a:pt x="3087" y="72"/>
                    <a:pt x="2668" y="18"/>
                  </a:cubicBezTo>
                  <a:cubicBezTo>
                    <a:pt x="2641" y="18"/>
                    <a:pt x="2632" y="9"/>
                    <a:pt x="261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8157855" y="849721"/>
              <a:ext cx="115280" cy="32842"/>
            </a:xfrm>
            <a:custGeom>
              <a:avLst/>
              <a:gdLst/>
              <a:ahLst/>
              <a:cxnLst/>
              <a:rect l="l" t="t" r="r" b="b"/>
              <a:pathLst>
                <a:path w="2766" h="788" extrusionOk="0">
                  <a:moveTo>
                    <a:pt x="902" y="1"/>
                  </a:moveTo>
                  <a:cubicBezTo>
                    <a:pt x="494" y="1"/>
                    <a:pt x="214" y="201"/>
                    <a:pt x="0" y="483"/>
                  </a:cubicBezTo>
                  <a:cubicBezTo>
                    <a:pt x="137" y="442"/>
                    <a:pt x="267" y="423"/>
                    <a:pt x="395" y="423"/>
                  </a:cubicBezTo>
                  <a:cubicBezTo>
                    <a:pt x="652" y="423"/>
                    <a:pt x="904" y="498"/>
                    <a:pt x="1195" y="617"/>
                  </a:cubicBezTo>
                  <a:cubicBezTo>
                    <a:pt x="1439" y="713"/>
                    <a:pt x="1680" y="788"/>
                    <a:pt x="1918" y="788"/>
                  </a:cubicBezTo>
                  <a:cubicBezTo>
                    <a:pt x="2125" y="788"/>
                    <a:pt x="2330" y="731"/>
                    <a:pt x="2534" y="581"/>
                  </a:cubicBezTo>
                  <a:cubicBezTo>
                    <a:pt x="2632" y="510"/>
                    <a:pt x="2712" y="439"/>
                    <a:pt x="2766" y="367"/>
                  </a:cubicBezTo>
                  <a:lnTo>
                    <a:pt x="2766" y="367"/>
                  </a:lnTo>
                  <a:cubicBezTo>
                    <a:pt x="2718" y="373"/>
                    <a:pt x="2670" y="376"/>
                    <a:pt x="2623" y="376"/>
                  </a:cubicBezTo>
                  <a:cubicBezTo>
                    <a:pt x="2528" y="376"/>
                    <a:pt x="2433" y="364"/>
                    <a:pt x="2337" y="341"/>
                  </a:cubicBezTo>
                  <a:cubicBezTo>
                    <a:pt x="1865" y="234"/>
                    <a:pt x="1445" y="37"/>
                    <a:pt x="955" y="2"/>
                  </a:cubicBezTo>
                  <a:cubicBezTo>
                    <a:pt x="937" y="1"/>
                    <a:pt x="919" y="1"/>
                    <a:pt x="90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7947754" y="893275"/>
              <a:ext cx="104152" cy="93816"/>
            </a:xfrm>
            <a:custGeom>
              <a:avLst/>
              <a:gdLst/>
              <a:ahLst/>
              <a:cxnLst/>
              <a:rect l="l" t="t" r="r" b="b"/>
              <a:pathLst>
                <a:path w="2499" h="2251" extrusionOk="0">
                  <a:moveTo>
                    <a:pt x="2195" y="0"/>
                  </a:moveTo>
                  <a:cubicBezTo>
                    <a:pt x="2142" y="0"/>
                    <a:pt x="2088" y="9"/>
                    <a:pt x="2035" y="9"/>
                  </a:cubicBezTo>
                  <a:cubicBezTo>
                    <a:pt x="1508" y="429"/>
                    <a:pt x="2213" y="1374"/>
                    <a:pt x="1660" y="1749"/>
                  </a:cubicBezTo>
                  <a:cubicBezTo>
                    <a:pt x="1461" y="1880"/>
                    <a:pt x="1181" y="1920"/>
                    <a:pt x="882" y="1920"/>
                  </a:cubicBezTo>
                  <a:cubicBezTo>
                    <a:pt x="592" y="1920"/>
                    <a:pt x="282" y="1882"/>
                    <a:pt x="10" y="1856"/>
                  </a:cubicBezTo>
                  <a:cubicBezTo>
                    <a:pt x="10" y="1856"/>
                    <a:pt x="10" y="1865"/>
                    <a:pt x="1" y="1874"/>
                  </a:cubicBezTo>
                  <a:cubicBezTo>
                    <a:pt x="428" y="1972"/>
                    <a:pt x="851" y="2250"/>
                    <a:pt x="1272" y="2250"/>
                  </a:cubicBezTo>
                  <a:cubicBezTo>
                    <a:pt x="1422" y="2250"/>
                    <a:pt x="1572" y="2215"/>
                    <a:pt x="1722" y="2124"/>
                  </a:cubicBezTo>
                  <a:cubicBezTo>
                    <a:pt x="2240" y="1811"/>
                    <a:pt x="2499" y="1428"/>
                    <a:pt x="2249" y="821"/>
                  </a:cubicBezTo>
                  <a:cubicBezTo>
                    <a:pt x="2124" y="509"/>
                    <a:pt x="2213" y="339"/>
                    <a:pt x="2195" y="18"/>
                  </a:cubicBezTo>
                  <a:lnTo>
                    <a:pt x="2195" y="0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8012064" y="894776"/>
              <a:ext cx="150622" cy="135035"/>
            </a:xfrm>
            <a:custGeom>
              <a:avLst/>
              <a:gdLst/>
              <a:ahLst/>
              <a:cxnLst/>
              <a:rect l="l" t="t" r="r" b="b"/>
              <a:pathLst>
                <a:path w="3614" h="3240" extrusionOk="0">
                  <a:moveTo>
                    <a:pt x="991" y="0"/>
                  </a:moveTo>
                  <a:lnTo>
                    <a:pt x="991" y="0"/>
                  </a:lnTo>
                  <a:cubicBezTo>
                    <a:pt x="1009" y="303"/>
                    <a:pt x="982" y="535"/>
                    <a:pt x="1098" y="839"/>
                  </a:cubicBezTo>
                  <a:cubicBezTo>
                    <a:pt x="1170" y="1017"/>
                    <a:pt x="1232" y="1178"/>
                    <a:pt x="1187" y="1374"/>
                  </a:cubicBezTo>
                  <a:cubicBezTo>
                    <a:pt x="1089" y="1713"/>
                    <a:pt x="893" y="2007"/>
                    <a:pt x="608" y="2212"/>
                  </a:cubicBezTo>
                  <a:cubicBezTo>
                    <a:pt x="420" y="2346"/>
                    <a:pt x="215" y="2462"/>
                    <a:pt x="1" y="2525"/>
                  </a:cubicBezTo>
                  <a:cubicBezTo>
                    <a:pt x="282" y="2948"/>
                    <a:pt x="664" y="3240"/>
                    <a:pt x="1085" y="3240"/>
                  </a:cubicBezTo>
                  <a:cubicBezTo>
                    <a:pt x="1347" y="3240"/>
                    <a:pt x="1624" y="3127"/>
                    <a:pt x="1901" y="2864"/>
                  </a:cubicBezTo>
                  <a:cubicBezTo>
                    <a:pt x="2240" y="2534"/>
                    <a:pt x="2142" y="2239"/>
                    <a:pt x="2320" y="1873"/>
                  </a:cubicBezTo>
                  <a:cubicBezTo>
                    <a:pt x="2410" y="1677"/>
                    <a:pt x="2695" y="1642"/>
                    <a:pt x="2874" y="1615"/>
                  </a:cubicBezTo>
                  <a:cubicBezTo>
                    <a:pt x="3614" y="1472"/>
                    <a:pt x="3284" y="928"/>
                    <a:pt x="2998" y="517"/>
                  </a:cubicBezTo>
                  <a:lnTo>
                    <a:pt x="2998" y="517"/>
                  </a:lnTo>
                  <a:cubicBezTo>
                    <a:pt x="2941" y="529"/>
                    <a:pt x="2879" y="534"/>
                    <a:pt x="2818" y="534"/>
                  </a:cubicBezTo>
                  <a:cubicBezTo>
                    <a:pt x="2688" y="534"/>
                    <a:pt x="2557" y="512"/>
                    <a:pt x="2454" y="482"/>
                  </a:cubicBezTo>
                  <a:cubicBezTo>
                    <a:pt x="1901" y="330"/>
                    <a:pt x="1455" y="80"/>
                    <a:pt x="99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7627997" y="829299"/>
              <a:ext cx="13420" cy="47637"/>
            </a:xfrm>
            <a:custGeom>
              <a:avLst/>
              <a:gdLst/>
              <a:ahLst/>
              <a:cxnLst/>
              <a:rect l="l" t="t" r="r" b="b"/>
              <a:pathLst>
                <a:path w="322" h="1143" extrusionOk="0">
                  <a:moveTo>
                    <a:pt x="1" y="1"/>
                  </a:moveTo>
                  <a:lnTo>
                    <a:pt x="1" y="1143"/>
                  </a:lnTo>
                  <a:cubicBezTo>
                    <a:pt x="143" y="991"/>
                    <a:pt x="232" y="831"/>
                    <a:pt x="286" y="617"/>
                  </a:cubicBezTo>
                  <a:cubicBezTo>
                    <a:pt x="322" y="465"/>
                    <a:pt x="232" y="269"/>
                    <a:pt x="134" y="162"/>
                  </a:cubicBezTo>
                  <a:cubicBezTo>
                    <a:pt x="99" y="117"/>
                    <a:pt x="45" y="63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7626121" y="535300"/>
              <a:ext cx="809836" cy="649502"/>
            </a:xfrm>
            <a:custGeom>
              <a:avLst/>
              <a:gdLst/>
              <a:ahLst/>
              <a:cxnLst/>
              <a:rect l="l" t="t" r="r" b="b"/>
              <a:pathLst>
                <a:path w="19431" h="15584" extrusionOk="0">
                  <a:moveTo>
                    <a:pt x="11986" y="357"/>
                  </a:moveTo>
                  <a:cubicBezTo>
                    <a:pt x="12329" y="357"/>
                    <a:pt x="12690" y="461"/>
                    <a:pt x="13017" y="632"/>
                  </a:cubicBezTo>
                  <a:cubicBezTo>
                    <a:pt x="13383" y="819"/>
                    <a:pt x="13641" y="1096"/>
                    <a:pt x="13802" y="1461"/>
                  </a:cubicBezTo>
                  <a:cubicBezTo>
                    <a:pt x="13882" y="1640"/>
                    <a:pt x="14007" y="1854"/>
                    <a:pt x="14185" y="1943"/>
                  </a:cubicBezTo>
                  <a:cubicBezTo>
                    <a:pt x="14694" y="2175"/>
                    <a:pt x="15256" y="2184"/>
                    <a:pt x="15773" y="2434"/>
                  </a:cubicBezTo>
                  <a:cubicBezTo>
                    <a:pt x="16362" y="2719"/>
                    <a:pt x="16523" y="3558"/>
                    <a:pt x="15684" y="3611"/>
                  </a:cubicBezTo>
                  <a:cubicBezTo>
                    <a:pt x="15524" y="3620"/>
                    <a:pt x="15381" y="3638"/>
                    <a:pt x="15238" y="3701"/>
                  </a:cubicBezTo>
                  <a:cubicBezTo>
                    <a:pt x="15176" y="3620"/>
                    <a:pt x="15095" y="3531"/>
                    <a:pt x="15024" y="3460"/>
                  </a:cubicBezTo>
                  <a:cubicBezTo>
                    <a:pt x="14804" y="3230"/>
                    <a:pt x="14546" y="3136"/>
                    <a:pt x="14283" y="3136"/>
                  </a:cubicBezTo>
                  <a:cubicBezTo>
                    <a:pt x="13842" y="3136"/>
                    <a:pt x="13390" y="3401"/>
                    <a:pt x="13088" y="3736"/>
                  </a:cubicBezTo>
                  <a:cubicBezTo>
                    <a:pt x="12846" y="3622"/>
                    <a:pt x="12619" y="3576"/>
                    <a:pt x="12400" y="3576"/>
                  </a:cubicBezTo>
                  <a:cubicBezTo>
                    <a:pt x="11932" y="3576"/>
                    <a:pt x="11504" y="3788"/>
                    <a:pt x="11054" y="4013"/>
                  </a:cubicBezTo>
                  <a:cubicBezTo>
                    <a:pt x="11045" y="4011"/>
                    <a:pt x="11036" y="4011"/>
                    <a:pt x="11027" y="4011"/>
                  </a:cubicBezTo>
                  <a:cubicBezTo>
                    <a:pt x="10986" y="4011"/>
                    <a:pt x="10950" y="4028"/>
                    <a:pt x="10920" y="4058"/>
                  </a:cubicBezTo>
                  <a:cubicBezTo>
                    <a:pt x="10778" y="3826"/>
                    <a:pt x="10697" y="3585"/>
                    <a:pt x="10760" y="3264"/>
                  </a:cubicBezTo>
                  <a:cubicBezTo>
                    <a:pt x="10822" y="2942"/>
                    <a:pt x="11072" y="2675"/>
                    <a:pt x="11117" y="2345"/>
                  </a:cubicBezTo>
                  <a:cubicBezTo>
                    <a:pt x="11125" y="2273"/>
                    <a:pt x="11125" y="2202"/>
                    <a:pt x="11125" y="2131"/>
                  </a:cubicBezTo>
                  <a:lnTo>
                    <a:pt x="11143" y="2122"/>
                  </a:lnTo>
                  <a:cubicBezTo>
                    <a:pt x="11438" y="1908"/>
                    <a:pt x="11768" y="1756"/>
                    <a:pt x="12116" y="1676"/>
                  </a:cubicBezTo>
                  <a:cubicBezTo>
                    <a:pt x="12181" y="1662"/>
                    <a:pt x="12247" y="1655"/>
                    <a:pt x="12312" y="1655"/>
                  </a:cubicBezTo>
                  <a:cubicBezTo>
                    <a:pt x="12459" y="1655"/>
                    <a:pt x="12601" y="1691"/>
                    <a:pt x="12731" y="1765"/>
                  </a:cubicBezTo>
                  <a:cubicBezTo>
                    <a:pt x="12874" y="1845"/>
                    <a:pt x="13044" y="2113"/>
                    <a:pt x="12972" y="2282"/>
                  </a:cubicBezTo>
                  <a:cubicBezTo>
                    <a:pt x="12865" y="2505"/>
                    <a:pt x="12437" y="2568"/>
                    <a:pt x="12223" y="2630"/>
                  </a:cubicBezTo>
                  <a:cubicBezTo>
                    <a:pt x="12000" y="2684"/>
                    <a:pt x="11750" y="2746"/>
                    <a:pt x="11572" y="2916"/>
                  </a:cubicBezTo>
                  <a:cubicBezTo>
                    <a:pt x="11454" y="3033"/>
                    <a:pt x="11573" y="3205"/>
                    <a:pt x="11702" y="3205"/>
                  </a:cubicBezTo>
                  <a:cubicBezTo>
                    <a:pt x="11740" y="3205"/>
                    <a:pt x="11778" y="3190"/>
                    <a:pt x="11812" y="3156"/>
                  </a:cubicBezTo>
                  <a:cubicBezTo>
                    <a:pt x="12241" y="2737"/>
                    <a:pt x="13463" y="2969"/>
                    <a:pt x="13311" y="2059"/>
                  </a:cubicBezTo>
                  <a:cubicBezTo>
                    <a:pt x="13231" y="1586"/>
                    <a:pt x="12767" y="1328"/>
                    <a:pt x="12339" y="1319"/>
                  </a:cubicBezTo>
                  <a:cubicBezTo>
                    <a:pt x="12322" y="1318"/>
                    <a:pt x="12304" y="1318"/>
                    <a:pt x="12287" y="1318"/>
                  </a:cubicBezTo>
                  <a:cubicBezTo>
                    <a:pt x="11866" y="1318"/>
                    <a:pt x="11432" y="1524"/>
                    <a:pt x="11081" y="1756"/>
                  </a:cubicBezTo>
                  <a:cubicBezTo>
                    <a:pt x="11018" y="1515"/>
                    <a:pt x="10911" y="1292"/>
                    <a:pt x="10769" y="1087"/>
                  </a:cubicBezTo>
                  <a:lnTo>
                    <a:pt x="10778" y="1078"/>
                  </a:lnTo>
                  <a:cubicBezTo>
                    <a:pt x="11054" y="562"/>
                    <a:pt x="11503" y="357"/>
                    <a:pt x="11986" y="357"/>
                  </a:cubicBezTo>
                  <a:close/>
                  <a:moveTo>
                    <a:pt x="6100" y="1292"/>
                  </a:moveTo>
                  <a:cubicBezTo>
                    <a:pt x="6320" y="1292"/>
                    <a:pt x="6559" y="1414"/>
                    <a:pt x="6772" y="1711"/>
                  </a:cubicBezTo>
                  <a:cubicBezTo>
                    <a:pt x="6885" y="1870"/>
                    <a:pt x="7048" y="1920"/>
                    <a:pt x="7221" y="1920"/>
                  </a:cubicBezTo>
                  <a:cubicBezTo>
                    <a:pt x="7348" y="1920"/>
                    <a:pt x="7481" y="1893"/>
                    <a:pt x="7602" y="1863"/>
                  </a:cubicBezTo>
                  <a:cubicBezTo>
                    <a:pt x="7860" y="1800"/>
                    <a:pt x="8073" y="1747"/>
                    <a:pt x="8292" y="1747"/>
                  </a:cubicBezTo>
                  <a:cubicBezTo>
                    <a:pt x="8475" y="1747"/>
                    <a:pt x="8663" y="1784"/>
                    <a:pt x="8886" y="1881"/>
                  </a:cubicBezTo>
                  <a:cubicBezTo>
                    <a:pt x="9671" y="2229"/>
                    <a:pt x="9216" y="2782"/>
                    <a:pt x="9065" y="3165"/>
                  </a:cubicBezTo>
                  <a:cubicBezTo>
                    <a:pt x="8993" y="3326"/>
                    <a:pt x="9020" y="3478"/>
                    <a:pt x="9038" y="3638"/>
                  </a:cubicBezTo>
                  <a:cubicBezTo>
                    <a:pt x="9065" y="3808"/>
                    <a:pt x="9083" y="3977"/>
                    <a:pt x="9100" y="4138"/>
                  </a:cubicBezTo>
                  <a:cubicBezTo>
                    <a:pt x="9007" y="4580"/>
                    <a:pt x="8781" y="4755"/>
                    <a:pt x="8551" y="4755"/>
                  </a:cubicBezTo>
                  <a:cubicBezTo>
                    <a:pt x="8277" y="4755"/>
                    <a:pt x="7999" y="4505"/>
                    <a:pt x="7941" y="4165"/>
                  </a:cubicBezTo>
                  <a:cubicBezTo>
                    <a:pt x="7718" y="3504"/>
                    <a:pt x="7548" y="2880"/>
                    <a:pt x="6781" y="2737"/>
                  </a:cubicBezTo>
                  <a:cubicBezTo>
                    <a:pt x="6210" y="2630"/>
                    <a:pt x="5773" y="2523"/>
                    <a:pt x="5264" y="2264"/>
                  </a:cubicBezTo>
                  <a:cubicBezTo>
                    <a:pt x="5273" y="2255"/>
                    <a:pt x="5282" y="2247"/>
                    <a:pt x="5291" y="2229"/>
                  </a:cubicBezTo>
                  <a:cubicBezTo>
                    <a:pt x="5345" y="2095"/>
                    <a:pt x="5371" y="2024"/>
                    <a:pt x="5416" y="1890"/>
                  </a:cubicBezTo>
                  <a:cubicBezTo>
                    <a:pt x="5511" y="1543"/>
                    <a:pt x="5785" y="1292"/>
                    <a:pt x="6100" y="1292"/>
                  </a:cubicBezTo>
                  <a:close/>
                  <a:moveTo>
                    <a:pt x="9032" y="459"/>
                  </a:moveTo>
                  <a:cubicBezTo>
                    <a:pt x="9463" y="459"/>
                    <a:pt x="9897" y="623"/>
                    <a:pt x="10296" y="1015"/>
                  </a:cubicBezTo>
                  <a:cubicBezTo>
                    <a:pt x="10894" y="1604"/>
                    <a:pt x="10778" y="2229"/>
                    <a:pt x="10510" y="2951"/>
                  </a:cubicBezTo>
                  <a:cubicBezTo>
                    <a:pt x="10430" y="3165"/>
                    <a:pt x="10340" y="3415"/>
                    <a:pt x="10385" y="3647"/>
                  </a:cubicBezTo>
                  <a:cubicBezTo>
                    <a:pt x="10483" y="4147"/>
                    <a:pt x="10831" y="4504"/>
                    <a:pt x="11099" y="4905"/>
                  </a:cubicBezTo>
                  <a:cubicBezTo>
                    <a:pt x="11482" y="5467"/>
                    <a:pt x="10626" y="5726"/>
                    <a:pt x="10269" y="5815"/>
                  </a:cubicBezTo>
                  <a:cubicBezTo>
                    <a:pt x="10119" y="5855"/>
                    <a:pt x="9967" y="5876"/>
                    <a:pt x="9821" y="5876"/>
                  </a:cubicBezTo>
                  <a:cubicBezTo>
                    <a:pt x="9352" y="5876"/>
                    <a:pt x="8936" y="5658"/>
                    <a:pt x="8779" y="5155"/>
                  </a:cubicBezTo>
                  <a:cubicBezTo>
                    <a:pt x="8815" y="5146"/>
                    <a:pt x="8860" y="5128"/>
                    <a:pt x="8895" y="5110"/>
                  </a:cubicBezTo>
                  <a:cubicBezTo>
                    <a:pt x="9341" y="4816"/>
                    <a:pt x="9502" y="4370"/>
                    <a:pt x="9413" y="3843"/>
                  </a:cubicBezTo>
                  <a:cubicBezTo>
                    <a:pt x="9288" y="3076"/>
                    <a:pt x="9975" y="2639"/>
                    <a:pt x="9475" y="1925"/>
                  </a:cubicBezTo>
                  <a:cubicBezTo>
                    <a:pt x="9239" y="1586"/>
                    <a:pt x="8715" y="1381"/>
                    <a:pt x="8269" y="1381"/>
                  </a:cubicBezTo>
                  <a:cubicBezTo>
                    <a:pt x="8176" y="1381"/>
                    <a:pt x="8086" y="1390"/>
                    <a:pt x="8003" y="1408"/>
                  </a:cubicBezTo>
                  <a:cubicBezTo>
                    <a:pt x="7852" y="1443"/>
                    <a:pt x="7711" y="1460"/>
                    <a:pt x="7578" y="1460"/>
                  </a:cubicBezTo>
                  <a:cubicBezTo>
                    <a:pt x="7437" y="1460"/>
                    <a:pt x="7306" y="1440"/>
                    <a:pt x="7182" y="1399"/>
                  </a:cubicBezTo>
                  <a:cubicBezTo>
                    <a:pt x="7703" y="852"/>
                    <a:pt x="8364" y="459"/>
                    <a:pt x="9032" y="459"/>
                  </a:cubicBezTo>
                  <a:close/>
                  <a:moveTo>
                    <a:pt x="2918" y="3067"/>
                  </a:moveTo>
                  <a:cubicBezTo>
                    <a:pt x="3105" y="3317"/>
                    <a:pt x="3364" y="3549"/>
                    <a:pt x="3480" y="3629"/>
                  </a:cubicBezTo>
                  <a:cubicBezTo>
                    <a:pt x="3721" y="3772"/>
                    <a:pt x="3926" y="3817"/>
                    <a:pt x="4203" y="3843"/>
                  </a:cubicBezTo>
                  <a:lnTo>
                    <a:pt x="4310" y="3843"/>
                  </a:lnTo>
                  <a:cubicBezTo>
                    <a:pt x="3971" y="4459"/>
                    <a:pt x="4131" y="5039"/>
                    <a:pt x="4328" y="5690"/>
                  </a:cubicBezTo>
                  <a:cubicBezTo>
                    <a:pt x="4422" y="5990"/>
                    <a:pt x="4115" y="6318"/>
                    <a:pt x="3851" y="6318"/>
                  </a:cubicBezTo>
                  <a:cubicBezTo>
                    <a:pt x="3691" y="6318"/>
                    <a:pt x="3546" y="6197"/>
                    <a:pt x="3516" y="5877"/>
                  </a:cubicBezTo>
                  <a:cubicBezTo>
                    <a:pt x="3498" y="5690"/>
                    <a:pt x="3596" y="5440"/>
                    <a:pt x="3632" y="5262"/>
                  </a:cubicBezTo>
                  <a:cubicBezTo>
                    <a:pt x="3685" y="5012"/>
                    <a:pt x="3694" y="4798"/>
                    <a:pt x="3596" y="4566"/>
                  </a:cubicBezTo>
                  <a:cubicBezTo>
                    <a:pt x="3497" y="4346"/>
                    <a:pt x="3287" y="4277"/>
                    <a:pt x="3069" y="4277"/>
                  </a:cubicBezTo>
                  <a:cubicBezTo>
                    <a:pt x="2915" y="4277"/>
                    <a:pt x="2758" y="4311"/>
                    <a:pt x="2633" y="4352"/>
                  </a:cubicBezTo>
                  <a:cubicBezTo>
                    <a:pt x="2410" y="4423"/>
                    <a:pt x="2196" y="4548"/>
                    <a:pt x="1955" y="4566"/>
                  </a:cubicBezTo>
                  <a:cubicBezTo>
                    <a:pt x="1946" y="4567"/>
                    <a:pt x="1938" y="4567"/>
                    <a:pt x="1930" y="4567"/>
                  </a:cubicBezTo>
                  <a:cubicBezTo>
                    <a:pt x="1649" y="4567"/>
                    <a:pt x="1759" y="3974"/>
                    <a:pt x="1785" y="3852"/>
                  </a:cubicBezTo>
                  <a:cubicBezTo>
                    <a:pt x="1883" y="3344"/>
                    <a:pt x="2436" y="3085"/>
                    <a:pt x="2891" y="3076"/>
                  </a:cubicBezTo>
                  <a:lnTo>
                    <a:pt x="2918" y="3067"/>
                  </a:lnTo>
                  <a:close/>
                  <a:moveTo>
                    <a:pt x="17825" y="4834"/>
                  </a:moveTo>
                  <a:cubicBezTo>
                    <a:pt x="18432" y="5315"/>
                    <a:pt x="18396" y="5949"/>
                    <a:pt x="17923" y="6422"/>
                  </a:cubicBezTo>
                  <a:cubicBezTo>
                    <a:pt x="17888" y="6457"/>
                    <a:pt x="17843" y="6493"/>
                    <a:pt x="17798" y="6538"/>
                  </a:cubicBezTo>
                  <a:cubicBezTo>
                    <a:pt x="17790" y="6511"/>
                    <a:pt x="17781" y="6493"/>
                    <a:pt x="17772" y="6475"/>
                  </a:cubicBezTo>
                  <a:cubicBezTo>
                    <a:pt x="17602" y="6109"/>
                    <a:pt x="17013" y="5949"/>
                    <a:pt x="16657" y="5788"/>
                  </a:cubicBezTo>
                  <a:cubicBezTo>
                    <a:pt x="16484" y="5706"/>
                    <a:pt x="16106" y="5115"/>
                    <a:pt x="16343" y="5115"/>
                  </a:cubicBezTo>
                  <a:cubicBezTo>
                    <a:pt x="16362" y="5115"/>
                    <a:pt x="16387" y="5119"/>
                    <a:pt x="16416" y="5128"/>
                  </a:cubicBezTo>
                  <a:cubicBezTo>
                    <a:pt x="16621" y="5190"/>
                    <a:pt x="16799" y="5298"/>
                    <a:pt x="17013" y="5360"/>
                  </a:cubicBezTo>
                  <a:cubicBezTo>
                    <a:pt x="17066" y="5373"/>
                    <a:pt x="17116" y="5379"/>
                    <a:pt x="17164" y="5379"/>
                  </a:cubicBezTo>
                  <a:cubicBezTo>
                    <a:pt x="17418" y="5379"/>
                    <a:pt x="17611" y="5212"/>
                    <a:pt x="17754" y="4994"/>
                  </a:cubicBezTo>
                  <a:cubicBezTo>
                    <a:pt x="17781" y="4950"/>
                    <a:pt x="17807" y="4896"/>
                    <a:pt x="17825" y="4834"/>
                  </a:cubicBezTo>
                  <a:close/>
                  <a:moveTo>
                    <a:pt x="16541" y="3540"/>
                  </a:moveTo>
                  <a:lnTo>
                    <a:pt x="16541" y="3549"/>
                  </a:lnTo>
                  <a:cubicBezTo>
                    <a:pt x="17647" y="3574"/>
                    <a:pt x="17650" y="5008"/>
                    <a:pt x="17079" y="5008"/>
                  </a:cubicBezTo>
                  <a:cubicBezTo>
                    <a:pt x="17047" y="5008"/>
                    <a:pt x="17013" y="5004"/>
                    <a:pt x="16978" y="4994"/>
                  </a:cubicBezTo>
                  <a:cubicBezTo>
                    <a:pt x="16764" y="4941"/>
                    <a:pt x="16576" y="4780"/>
                    <a:pt x="16353" y="4762"/>
                  </a:cubicBezTo>
                  <a:cubicBezTo>
                    <a:pt x="16335" y="4761"/>
                    <a:pt x="16317" y="4760"/>
                    <a:pt x="16300" y="4760"/>
                  </a:cubicBezTo>
                  <a:cubicBezTo>
                    <a:pt x="15963" y="4760"/>
                    <a:pt x="15899" y="5089"/>
                    <a:pt x="15916" y="5387"/>
                  </a:cubicBezTo>
                  <a:cubicBezTo>
                    <a:pt x="15934" y="5779"/>
                    <a:pt x="16326" y="6020"/>
                    <a:pt x="16648" y="6154"/>
                  </a:cubicBezTo>
                  <a:cubicBezTo>
                    <a:pt x="16960" y="6279"/>
                    <a:pt x="17379" y="6350"/>
                    <a:pt x="17433" y="6654"/>
                  </a:cubicBezTo>
                  <a:cubicBezTo>
                    <a:pt x="17451" y="6752"/>
                    <a:pt x="17442" y="6868"/>
                    <a:pt x="17370" y="7019"/>
                  </a:cubicBezTo>
                  <a:cubicBezTo>
                    <a:pt x="17317" y="7153"/>
                    <a:pt x="16737" y="7519"/>
                    <a:pt x="16344" y="7590"/>
                  </a:cubicBezTo>
                  <a:cubicBezTo>
                    <a:pt x="16294" y="7600"/>
                    <a:pt x="16248" y="7605"/>
                    <a:pt x="16206" y="7605"/>
                  </a:cubicBezTo>
                  <a:cubicBezTo>
                    <a:pt x="16136" y="7605"/>
                    <a:pt x="16080" y="7591"/>
                    <a:pt x="16041" y="7563"/>
                  </a:cubicBezTo>
                  <a:cubicBezTo>
                    <a:pt x="16032" y="7305"/>
                    <a:pt x="15907" y="7037"/>
                    <a:pt x="15666" y="6796"/>
                  </a:cubicBezTo>
                  <a:cubicBezTo>
                    <a:pt x="15131" y="6270"/>
                    <a:pt x="15684" y="5324"/>
                    <a:pt x="15657" y="4655"/>
                  </a:cubicBezTo>
                  <a:cubicBezTo>
                    <a:pt x="15640" y="4432"/>
                    <a:pt x="15568" y="4218"/>
                    <a:pt x="15461" y="4022"/>
                  </a:cubicBezTo>
                  <a:cubicBezTo>
                    <a:pt x="15479" y="3996"/>
                    <a:pt x="15487" y="3970"/>
                    <a:pt x="15480" y="3927"/>
                  </a:cubicBezTo>
                  <a:lnTo>
                    <a:pt x="15480" y="3927"/>
                  </a:lnTo>
                  <a:cubicBezTo>
                    <a:pt x="15486" y="3953"/>
                    <a:pt x="15525" y="3966"/>
                    <a:pt x="15586" y="3966"/>
                  </a:cubicBezTo>
                  <a:cubicBezTo>
                    <a:pt x="15799" y="3966"/>
                    <a:pt x="16279" y="3809"/>
                    <a:pt x="16541" y="3540"/>
                  </a:cubicBezTo>
                  <a:close/>
                  <a:moveTo>
                    <a:pt x="3801" y="2139"/>
                  </a:moveTo>
                  <a:cubicBezTo>
                    <a:pt x="3828" y="2166"/>
                    <a:pt x="3864" y="2184"/>
                    <a:pt x="3917" y="2184"/>
                  </a:cubicBezTo>
                  <a:cubicBezTo>
                    <a:pt x="4783" y="2211"/>
                    <a:pt x="5443" y="2889"/>
                    <a:pt x="6290" y="3032"/>
                  </a:cubicBezTo>
                  <a:cubicBezTo>
                    <a:pt x="6745" y="3103"/>
                    <a:pt x="7075" y="3058"/>
                    <a:pt x="7334" y="3513"/>
                  </a:cubicBezTo>
                  <a:cubicBezTo>
                    <a:pt x="7548" y="3879"/>
                    <a:pt x="7611" y="4316"/>
                    <a:pt x="7789" y="4691"/>
                  </a:cubicBezTo>
                  <a:cubicBezTo>
                    <a:pt x="7887" y="4923"/>
                    <a:pt x="8155" y="5119"/>
                    <a:pt x="8431" y="5173"/>
                  </a:cubicBezTo>
                  <a:cubicBezTo>
                    <a:pt x="8614" y="5921"/>
                    <a:pt x="9183" y="6201"/>
                    <a:pt x="9820" y="6201"/>
                  </a:cubicBezTo>
                  <a:cubicBezTo>
                    <a:pt x="10117" y="6201"/>
                    <a:pt x="10429" y="6140"/>
                    <a:pt x="10724" y="6038"/>
                  </a:cubicBezTo>
                  <a:cubicBezTo>
                    <a:pt x="11732" y="5690"/>
                    <a:pt x="11688" y="5101"/>
                    <a:pt x="11125" y="4361"/>
                  </a:cubicBezTo>
                  <a:cubicBezTo>
                    <a:pt x="11573" y="4131"/>
                    <a:pt x="11971" y="3952"/>
                    <a:pt x="12393" y="3952"/>
                  </a:cubicBezTo>
                  <a:cubicBezTo>
                    <a:pt x="12659" y="3952"/>
                    <a:pt x="12935" y="4024"/>
                    <a:pt x="13240" y="4200"/>
                  </a:cubicBezTo>
                  <a:cubicBezTo>
                    <a:pt x="13597" y="4397"/>
                    <a:pt x="13909" y="4718"/>
                    <a:pt x="14052" y="5110"/>
                  </a:cubicBezTo>
                  <a:cubicBezTo>
                    <a:pt x="14307" y="5784"/>
                    <a:pt x="13537" y="6147"/>
                    <a:pt x="13001" y="6147"/>
                  </a:cubicBezTo>
                  <a:cubicBezTo>
                    <a:pt x="12976" y="6147"/>
                    <a:pt x="12951" y="6147"/>
                    <a:pt x="12928" y="6145"/>
                  </a:cubicBezTo>
                  <a:cubicBezTo>
                    <a:pt x="12697" y="6133"/>
                    <a:pt x="12399" y="6008"/>
                    <a:pt x="12131" y="6008"/>
                  </a:cubicBezTo>
                  <a:cubicBezTo>
                    <a:pt x="11995" y="6008"/>
                    <a:pt x="11867" y="6040"/>
                    <a:pt x="11759" y="6136"/>
                  </a:cubicBezTo>
                  <a:cubicBezTo>
                    <a:pt x="11456" y="6404"/>
                    <a:pt x="11464" y="6814"/>
                    <a:pt x="11277" y="7153"/>
                  </a:cubicBezTo>
                  <a:cubicBezTo>
                    <a:pt x="11179" y="7108"/>
                    <a:pt x="11090" y="7064"/>
                    <a:pt x="11018" y="7037"/>
                  </a:cubicBezTo>
                  <a:cubicBezTo>
                    <a:pt x="10600" y="6874"/>
                    <a:pt x="10208" y="6789"/>
                    <a:pt x="9816" y="6789"/>
                  </a:cubicBezTo>
                  <a:cubicBezTo>
                    <a:pt x="9456" y="6789"/>
                    <a:pt x="9097" y="6861"/>
                    <a:pt x="8717" y="7010"/>
                  </a:cubicBezTo>
                  <a:cubicBezTo>
                    <a:pt x="8262" y="7198"/>
                    <a:pt x="7816" y="7394"/>
                    <a:pt x="7352" y="7537"/>
                  </a:cubicBezTo>
                  <a:cubicBezTo>
                    <a:pt x="7138" y="7602"/>
                    <a:pt x="6928" y="7631"/>
                    <a:pt x="6717" y="7631"/>
                  </a:cubicBezTo>
                  <a:cubicBezTo>
                    <a:pt x="6584" y="7631"/>
                    <a:pt x="6451" y="7620"/>
                    <a:pt x="6317" y="7599"/>
                  </a:cubicBezTo>
                  <a:cubicBezTo>
                    <a:pt x="5826" y="7519"/>
                    <a:pt x="5371" y="6716"/>
                    <a:pt x="6148" y="6502"/>
                  </a:cubicBezTo>
                  <a:lnTo>
                    <a:pt x="6148" y="6502"/>
                  </a:lnTo>
                  <a:cubicBezTo>
                    <a:pt x="6259" y="6725"/>
                    <a:pt x="6414" y="6898"/>
                    <a:pt x="6659" y="6898"/>
                  </a:cubicBezTo>
                  <a:cubicBezTo>
                    <a:pt x="6708" y="6898"/>
                    <a:pt x="6760" y="6891"/>
                    <a:pt x="6817" y="6877"/>
                  </a:cubicBezTo>
                  <a:cubicBezTo>
                    <a:pt x="7379" y="6743"/>
                    <a:pt x="7441" y="5717"/>
                    <a:pt x="7334" y="5306"/>
                  </a:cubicBezTo>
                  <a:cubicBezTo>
                    <a:pt x="7147" y="4539"/>
                    <a:pt x="6424" y="3942"/>
                    <a:pt x="5746" y="3611"/>
                  </a:cubicBezTo>
                  <a:cubicBezTo>
                    <a:pt x="5504" y="3493"/>
                    <a:pt x="5266" y="3457"/>
                    <a:pt x="5023" y="3457"/>
                  </a:cubicBezTo>
                  <a:cubicBezTo>
                    <a:pt x="4827" y="3457"/>
                    <a:pt x="4629" y="3480"/>
                    <a:pt x="4426" y="3504"/>
                  </a:cubicBezTo>
                  <a:cubicBezTo>
                    <a:pt x="4408" y="3506"/>
                    <a:pt x="4389" y="3507"/>
                    <a:pt x="4370" y="3507"/>
                  </a:cubicBezTo>
                  <a:cubicBezTo>
                    <a:pt x="3683" y="3507"/>
                    <a:pt x="2404" y="2296"/>
                    <a:pt x="3783" y="2139"/>
                  </a:cubicBezTo>
                  <a:close/>
                  <a:moveTo>
                    <a:pt x="14171" y="3528"/>
                  </a:moveTo>
                  <a:cubicBezTo>
                    <a:pt x="14947" y="3528"/>
                    <a:pt x="15537" y="4648"/>
                    <a:pt x="15185" y="5583"/>
                  </a:cubicBezTo>
                  <a:cubicBezTo>
                    <a:pt x="14988" y="6100"/>
                    <a:pt x="14944" y="6475"/>
                    <a:pt x="15301" y="6912"/>
                  </a:cubicBezTo>
                  <a:cubicBezTo>
                    <a:pt x="15604" y="7287"/>
                    <a:pt x="15800" y="7581"/>
                    <a:pt x="15524" y="7911"/>
                  </a:cubicBezTo>
                  <a:cubicBezTo>
                    <a:pt x="15470" y="7983"/>
                    <a:pt x="15390" y="8054"/>
                    <a:pt x="15292" y="8125"/>
                  </a:cubicBezTo>
                  <a:cubicBezTo>
                    <a:pt x="15088" y="8275"/>
                    <a:pt x="14883" y="8332"/>
                    <a:pt x="14676" y="8332"/>
                  </a:cubicBezTo>
                  <a:cubicBezTo>
                    <a:pt x="14438" y="8332"/>
                    <a:pt x="14197" y="8257"/>
                    <a:pt x="13953" y="8161"/>
                  </a:cubicBezTo>
                  <a:cubicBezTo>
                    <a:pt x="13656" y="8042"/>
                    <a:pt x="13406" y="7967"/>
                    <a:pt x="13151" y="7967"/>
                  </a:cubicBezTo>
                  <a:cubicBezTo>
                    <a:pt x="13024" y="7967"/>
                    <a:pt x="12895" y="7986"/>
                    <a:pt x="12758" y="8027"/>
                  </a:cubicBezTo>
                  <a:cubicBezTo>
                    <a:pt x="12696" y="8045"/>
                    <a:pt x="12624" y="8063"/>
                    <a:pt x="12562" y="8099"/>
                  </a:cubicBezTo>
                  <a:cubicBezTo>
                    <a:pt x="12357" y="7769"/>
                    <a:pt x="11955" y="7501"/>
                    <a:pt x="11580" y="7296"/>
                  </a:cubicBezTo>
                  <a:cubicBezTo>
                    <a:pt x="11688" y="7100"/>
                    <a:pt x="11741" y="6885"/>
                    <a:pt x="11812" y="6671"/>
                  </a:cubicBezTo>
                  <a:cubicBezTo>
                    <a:pt x="11875" y="6460"/>
                    <a:pt x="12085" y="6402"/>
                    <a:pt x="12334" y="6402"/>
                  </a:cubicBezTo>
                  <a:cubicBezTo>
                    <a:pt x="12645" y="6402"/>
                    <a:pt x="13018" y="6493"/>
                    <a:pt x="13241" y="6493"/>
                  </a:cubicBezTo>
                  <a:cubicBezTo>
                    <a:pt x="13246" y="6493"/>
                    <a:pt x="13252" y="6493"/>
                    <a:pt x="13258" y="6493"/>
                  </a:cubicBezTo>
                  <a:cubicBezTo>
                    <a:pt x="13936" y="6466"/>
                    <a:pt x="14435" y="5860"/>
                    <a:pt x="14417" y="5217"/>
                  </a:cubicBezTo>
                  <a:cubicBezTo>
                    <a:pt x="14408" y="4655"/>
                    <a:pt x="13882" y="4191"/>
                    <a:pt x="13400" y="3906"/>
                  </a:cubicBezTo>
                  <a:cubicBezTo>
                    <a:pt x="13660" y="3640"/>
                    <a:pt x="13925" y="3528"/>
                    <a:pt x="14171" y="3528"/>
                  </a:cubicBezTo>
                  <a:close/>
                  <a:moveTo>
                    <a:pt x="9871" y="7169"/>
                  </a:moveTo>
                  <a:cubicBezTo>
                    <a:pt x="10198" y="7169"/>
                    <a:pt x="10538" y="7230"/>
                    <a:pt x="10929" y="7367"/>
                  </a:cubicBezTo>
                  <a:cubicBezTo>
                    <a:pt x="11286" y="7492"/>
                    <a:pt x="11634" y="7635"/>
                    <a:pt x="11937" y="7876"/>
                  </a:cubicBezTo>
                  <a:cubicBezTo>
                    <a:pt x="12241" y="8125"/>
                    <a:pt x="12285" y="8438"/>
                    <a:pt x="12053" y="8812"/>
                  </a:cubicBezTo>
                  <a:cubicBezTo>
                    <a:pt x="11919" y="8803"/>
                    <a:pt x="11777" y="8777"/>
                    <a:pt x="11652" y="8741"/>
                  </a:cubicBezTo>
                  <a:cubicBezTo>
                    <a:pt x="11134" y="8598"/>
                    <a:pt x="10715" y="8241"/>
                    <a:pt x="10162" y="8215"/>
                  </a:cubicBezTo>
                  <a:cubicBezTo>
                    <a:pt x="10102" y="8211"/>
                    <a:pt x="10044" y="8209"/>
                    <a:pt x="9989" y="8209"/>
                  </a:cubicBezTo>
                  <a:cubicBezTo>
                    <a:pt x="9755" y="8209"/>
                    <a:pt x="9552" y="8241"/>
                    <a:pt x="9315" y="8313"/>
                  </a:cubicBezTo>
                  <a:cubicBezTo>
                    <a:pt x="9216" y="8357"/>
                    <a:pt x="9109" y="8402"/>
                    <a:pt x="9020" y="8456"/>
                  </a:cubicBezTo>
                  <a:cubicBezTo>
                    <a:pt x="8881" y="8527"/>
                    <a:pt x="8704" y="8567"/>
                    <a:pt x="8533" y="8567"/>
                  </a:cubicBezTo>
                  <a:cubicBezTo>
                    <a:pt x="8126" y="8567"/>
                    <a:pt x="7754" y="8338"/>
                    <a:pt x="8012" y="7760"/>
                  </a:cubicBezTo>
                  <a:cubicBezTo>
                    <a:pt x="8030" y="7724"/>
                    <a:pt x="8030" y="7688"/>
                    <a:pt x="8030" y="7662"/>
                  </a:cubicBezTo>
                  <a:cubicBezTo>
                    <a:pt x="8110" y="7635"/>
                    <a:pt x="8190" y="7599"/>
                    <a:pt x="8271" y="7572"/>
                  </a:cubicBezTo>
                  <a:cubicBezTo>
                    <a:pt x="8864" y="7325"/>
                    <a:pt x="9349" y="7169"/>
                    <a:pt x="9871" y="7169"/>
                  </a:cubicBezTo>
                  <a:close/>
                  <a:moveTo>
                    <a:pt x="1276" y="4494"/>
                  </a:moveTo>
                  <a:cubicBezTo>
                    <a:pt x="1332" y="4494"/>
                    <a:pt x="1391" y="4500"/>
                    <a:pt x="1455" y="4512"/>
                  </a:cubicBezTo>
                  <a:lnTo>
                    <a:pt x="1464" y="4530"/>
                  </a:lnTo>
                  <a:cubicBezTo>
                    <a:pt x="1533" y="4816"/>
                    <a:pt x="1691" y="4908"/>
                    <a:pt x="1889" y="4908"/>
                  </a:cubicBezTo>
                  <a:cubicBezTo>
                    <a:pt x="2241" y="4908"/>
                    <a:pt x="2720" y="4617"/>
                    <a:pt x="3048" y="4617"/>
                  </a:cubicBezTo>
                  <a:cubicBezTo>
                    <a:pt x="3105" y="4617"/>
                    <a:pt x="3157" y="4626"/>
                    <a:pt x="3204" y="4646"/>
                  </a:cubicBezTo>
                  <a:cubicBezTo>
                    <a:pt x="3498" y="4771"/>
                    <a:pt x="3132" y="5868"/>
                    <a:pt x="3248" y="6199"/>
                  </a:cubicBezTo>
                  <a:cubicBezTo>
                    <a:pt x="3275" y="6297"/>
                    <a:pt x="3328" y="6395"/>
                    <a:pt x="3409" y="6484"/>
                  </a:cubicBezTo>
                  <a:cubicBezTo>
                    <a:pt x="3097" y="6761"/>
                    <a:pt x="2927" y="7189"/>
                    <a:pt x="3168" y="7590"/>
                  </a:cubicBezTo>
                  <a:cubicBezTo>
                    <a:pt x="3471" y="8081"/>
                    <a:pt x="3837" y="8152"/>
                    <a:pt x="4390" y="8197"/>
                  </a:cubicBezTo>
                  <a:cubicBezTo>
                    <a:pt x="5345" y="8277"/>
                    <a:pt x="5612" y="9267"/>
                    <a:pt x="4809" y="9820"/>
                  </a:cubicBezTo>
                  <a:cubicBezTo>
                    <a:pt x="4693" y="9898"/>
                    <a:pt x="4010" y="10191"/>
                    <a:pt x="3563" y="10191"/>
                  </a:cubicBezTo>
                  <a:cubicBezTo>
                    <a:pt x="3288" y="10191"/>
                    <a:pt x="3103" y="10080"/>
                    <a:pt x="3195" y="9740"/>
                  </a:cubicBezTo>
                  <a:cubicBezTo>
                    <a:pt x="3248" y="9535"/>
                    <a:pt x="3694" y="9027"/>
                    <a:pt x="3418" y="8803"/>
                  </a:cubicBezTo>
                  <a:cubicBezTo>
                    <a:pt x="3284" y="8685"/>
                    <a:pt x="3133" y="8647"/>
                    <a:pt x="2973" y="8647"/>
                  </a:cubicBezTo>
                  <a:cubicBezTo>
                    <a:pt x="2692" y="8647"/>
                    <a:pt x="2380" y="8762"/>
                    <a:pt x="2078" y="8762"/>
                  </a:cubicBezTo>
                  <a:cubicBezTo>
                    <a:pt x="1929" y="8762"/>
                    <a:pt x="1782" y="8735"/>
                    <a:pt x="1642" y="8652"/>
                  </a:cubicBezTo>
                  <a:cubicBezTo>
                    <a:pt x="1227" y="8406"/>
                    <a:pt x="2035" y="8249"/>
                    <a:pt x="2094" y="8249"/>
                  </a:cubicBezTo>
                  <a:cubicBezTo>
                    <a:pt x="2098" y="8249"/>
                    <a:pt x="2099" y="8249"/>
                    <a:pt x="2097" y="8250"/>
                  </a:cubicBezTo>
                  <a:cubicBezTo>
                    <a:pt x="2222" y="8170"/>
                    <a:pt x="2347" y="8081"/>
                    <a:pt x="2356" y="7920"/>
                  </a:cubicBezTo>
                  <a:cubicBezTo>
                    <a:pt x="2365" y="7537"/>
                    <a:pt x="2142" y="6743"/>
                    <a:pt x="1839" y="6493"/>
                  </a:cubicBezTo>
                  <a:cubicBezTo>
                    <a:pt x="1642" y="6315"/>
                    <a:pt x="1428" y="6216"/>
                    <a:pt x="1187" y="6100"/>
                  </a:cubicBezTo>
                  <a:cubicBezTo>
                    <a:pt x="535" y="5791"/>
                    <a:pt x="447" y="4494"/>
                    <a:pt x="1276" y="4494"/>
                  </a:cubicBezTo>
                  <a:close/>
                  <a:moveTo>
                    <a:pt x="4854" y="3861"/>
                  </a:moveTo>
                  <a:cubicBezTo>
                    <a:pt x="5289" y="3861"/>
                    <a:pt x="5672" y="3882"/>
                    <a:pt x="6139" y="4254"/>
                  </a:cubicBezTo>
                  <a:cubicBezTo>
                    <a:pt x="6647" y="4664"/>
                    <a:pt x="7022" y="5092"/>
                    <a:pt x="7031" y="5779"/>
                  </a:cubicBezTo>
                  <a:cubicBezTo>
                    <a:pt x="7035" y="6067"/>
                    <a:pt x="6890" y="6193"/>
                    <a:pt x="6726" y="6193"/>
                  </a:cubicBezTo>
                  <a:cubicBezTo>
                    <a:pt x="6555" y="6193"/>
                    <a:pt x="6363" y="6056"/>
                    <a:pt x="6299" y="5824"/>
                  </a:cubicBezTo>
                  <a:cubicBezTo>
                    <a:pt x="6246" y="5610"/>
                    <a:pt x="6192" y="5529"/>
                    <a:pt x="6103" y="5333"/>
                  </a:cubicBezTo>
                  <a:cubicBezTo>
                    <a:pt x="6072" y="5272"/>
                    <a:pt x="6022" y="5246"/>
                    <a:pt x="5971" y="5246"/>
                  </a:cubicBezTo>
                  <a:cubicBezTo>
                    <a:pt x="5859" y="5246"/>
                    <a:pt x="5741" y="5368"/>
                    <a:pt x="5809" y="5503"/>
                  </a:cubicBezTo>
                  <a:cubicBezTo>
                    <a:pt x="5889" y="5672"/>
                    <a:pt x="5951" y="5931"/>
                    <a:pt x="6032" y="6181"/>
                  </a:cubicBezTo>
                  <a:cubicBezTo>
                    <a:pt x="5532" y="6368"/>
                    <a:pt x="5157" y="7037"/>
                    <a:pt x="5550" y="7510"/>
                  </a:cubicBezTo>
                  <a:cubicBezTo>
                    <a:pt x="5837" y="7856"/>
                    <a:pt x="6227" y="7977"/>
                    <a:pt x="6643" y="7977"/>
                  </a:cubicBezTo>
                  <a:cubicBezTo>
                    <a:pt x="6978" y="7977"/>
                    <a:pt x="7329" y="7899"/>
                    <a:pt x="7655" y="7795"/>
                  </a:cubicBezTo>
                  <a:lnTo>
                    <a:pt x="7655" y="7795"/>
                  </a:lnTo>
                  <a:cubicBezTo>
                    <a:pt x="7528" y="8390"/>
                    <a:pt x="7945" y="9001"/>
                    <a:pt x="8520" y="9001"/>
                  </a:cubicBezTo>
                  <a:cubicBezTo>
                    <a:pt x="8669" y="9001"/>
                    <a:pt x="8829" y="8960"/>
                    <a:pt x="8993" y="8866"/>
                  </a:cubicBezTo>
                  <a:cubicBezTo>
                    <a:pt x="9270" y="8705"/>
                    <a:pt x="9520" y="8625"/>
                    <a:pt x="9752" y="8598"/>
                  </a:cubicBezTo>
                  <a:cubicBezTo>
                    <a:pt x="9805" y="8598"/>
                    <a:pt x="9859" y="8589"/>
                    <a:pt x="9912" y="8589"/>
                  </a:cubicBezTo>
                  <a:lnTo>
                    <a:pt x="9912" y="8607"/>
                  </a:lnTo>
                  <a:cubicBezTo>
                    <a:pt x="9930" y="8928"/>
                    <a:pt x="9841" y="9098"/>
                    <a:pt x="9966" y="9410"/>
                  </a:cubicBezTo>
                  <a:cubicBezTo>
                    <a:pt x="10216" y="10017"/>
                    <a:pt x="9957" y="10400"/>
                    <a:pt x="9439" y="10713"/>
                  </a:cubicBezTo>
                  <a:cubicBezTo>
                    <a:pt x="9289" y="10804"/>
                    <a:pt x="9139" y="10839"/>
                    <a:pt x="8989" y="10839"/>
                  </a:cubicBezTo>
                  <a:cubicBezTo>
                    <a:pt x="8568" y="10839"/>
                    <a:pt x="8145" y="10561"/>
                    <a:pt x="7718" y="10463"/>
                  </a:cubicBezTo>
                  <a:cubicBezTo>
                    <a:pt x="7718" y="10454"/>
                    <a:pt x="7727" y="10445"/>
                    <a:pt x="7727" y="10445"/>
                  </a:cubicBezTo>
                  <a:cubicBezTo>
                    <a:pt x="7807" y="10258"/>
                    <a:pt x="7816" y="10052"/>
                    <a:pt x="7718" y="9829"/>
                  </a:cubicBezTo>
                  <a:cubicBezTo>
                    <a:pt x="7334" y="8982"/>
                    <a:pt x="6478" y="8991"/>
                    <a:pt x="5693" y="8830"/>
                  </a:cubicBezTo>
                  <a:cubicBezTo>
                    <a:pt x="5684" y="8732"/>
                    <a:pt x="5675" y="8634"/>
                    <a:pt x="5657" y="8536"/>
                  </a:cubicBezTo>
                  <a:cubicBezTo>
                    <a:pt x="5612" y="8322"/>
                    <a:pt x="5398" y="8125"/>
                    <a:pt x="5211" y="8045"/>
                  </a:cubicBezTo>
                  <a:cubicBezTo>
                    <a:pt x="5006" y="7965"/>
                    <a:pt x="4809" y="7911"/>
                    <a:pt x="4595" y="7885"/>
                  </a:cubicBezTo>
                  <a:cubicBezTo>
                    <a:pt x="4461" y="7867"/>
                    <a:pt x="4337" y="7849"/>
                    <a:pt x="4203" y="7840"/>
                  </a:cubicBezTo>
                  <a:cubicBezTo>
                    <a:pt x="4185" y="7841"/>
                    <a:pt x="4167" y="7841"/>
                    <a:pt x="4150" y="7841"/>
                  </a:cubicBezTo>
                  <a:cubicBezTo>
                    <a:pt x="3648" y="7841"/>
                    <a:pt x="3496" y="7467"/>
                    <a:pt x="3685" y="6734"/>
                  </a:cubicBezTo>
                  <a:lnTo>
                    <a:pt x="3685" y="6734"/>
                  </a:lnTo>
                  <a:cubicBezTo>
                    <a:pt x="3792" y="6814"/>
                    <a:pt x="3908" y="6859"/>
                    <a:pt x="4024" y="6859"/>
                  </a:cubicBezTo>
                  <a:cubicBezTo>
                    <a:pt x="4032" y="6859"/>
                    <a:pt x="4040" y="6859"/>
                    <a:pt x="4047" y="6859"/>
                  </a:cubicBezTo>
                  <a:cubicBezTo>
                    <a:pt x="4435" y="6859"/>
                    <a:pt x="4668" y="6637"/>
                    <a:pt x="4747" y="6261"/>
                  </a:cubicBezTo>
                  <a:cubicBezTo>
                    <a:pt x="4916" y="5414"/>
                    <a:pt x="4096" y="4798"/>
                    <a:pt x="4658" y="3933"/>
                  </a:cubicBezTo>
                  <a:cubicBezTo>
                    <a:pt x="4667" y="3906"/>
                    <a:pt x="4676" y="3879"/>
                    <a:pt x="4684" y="3861"/>
                  </a:cubicBezTo>
                  <a:cubicBezTo>
                    <a:pt x="4742" y="3861"/>
                    <a:pt x="4798" y="3861"/>
                    <a:pt x="4854" y="3861"/>
                  </a:cubicBezTo>
                  <a:close/>
                  <a:moveTo>
                    <a:pt x="18352" y="6439"/>
                  </a:moveTo>
                  <a:lnTo>
                    <a:pt x="18352" y="6439"/>
                  </a:lnTo>
                  <a:cubicBezTo>
                    <a:pt x="19431" y="7198"/>
                    <a:pt x="17656" y="8402"/>
                    <a:pt x="17031" y="8652"/>
                  </a:cubicBezTo>
                  <a:cubicBezTo>
                    <a:pt x="16434" y="8902"/>
                    <a:pt x="15756" y="8866"/>
                    <a:pt x="15185" y="9178"/>
                  </a:cubicBezTo>
                  <a:cubicBezTo>
                    <a:pt x="15033" y="9267"/>
                    <a:pt x="14935" y="9446"/>
                    <a:pt x="14837" y="9589"/>
                  </a:cubicBezTo>
                  <a:cubicBezTo>
                    <a:pt x="14489" y="10124"/>
                    <a:pt x="14400" y="10445"/>
                    <a:pt x="13748" y="10641"/>
                  </a:cubicBezTo>
                  <a:cubicBezTo>
                    <a:pt x="13088" y="10837"/>
                    <a:pt x="12481" y="10668"/>
                    <a:pt x="11857" y="10918"/>
                  </a:cubicBezTo>
                  <a:cubicBezTo>
                    <a:pt x="11875" y="10748"/>
                    <a:pt x="11937" y="10614"/>
                    <a:pt x="12223" y="10561"/>
                  </a:cubicBezTo>
                  <a:cubicBezTo>
                    <a:pt x="12526" y="10516"/>
                    <a:pt x="12749" y="10409"/>
                    <a:pt x="12945" y="10168"/>
                  </a:cubicBezTo>
                  <a:cubicBezTo>
                    <a:pt x="13249" y="9785"/>
                    <a:pt x="12803" y="9276"/>
                    <a:pt x="12553" y="8955"/>
                  </a:cubicBezTo>
                  <a:cubicBezTo>
                    <a:pt x="12678" y="8768"/>
                    <a:pt x="12713" y="8580"/>
                    <a:pt x="12687" y="8411"/>
                  </a:cubicBezTo>
                  <a:cubicBezTo>
                    <a:pt x="12850" y="8334"/>
                    <a:pt x="13003" y="8303"/>
                    <a:pt x="13151" y="8303"/>
                  </a:cubicBezTo>
                  <a:cubicBezTo>
                    <a:pt x="13582" y="8303"/>
                    <a:pt x="13963" y="8563"/>
                    <a:pt x="14408" y="8670"/>
                  </a:cubicBezTo>
                  <a:cubicBezTo>
                    <a:pt x="14482" y="8687"/>
                    <a:pt x="14555" y="8695"/>
                    <a:pt x="14628" y="8695"/>
                  </a:cubicBezTo>
                  <a:cubicBezTo>
                    <a:pt x="14925" y="8695"/>
                    <a:pt x="15212" y="8563"/>
                    <a:pt x="15470" y="8420"/>
                  </a:cubicBezTo>
                  <a:cubicBezTo>
                    <a:pt x="15729" y="8268"/>
                    <a:pt x="15898" y="8081"/>
                    <a:pt x="15979" y="7885"/>
                  </a:cubicBezTo>
                  <a:cubicBezTo>
                    <a:pt x="16025" y="7894"/>
                    <a:pt x="16074" y="7898"/>
                    <a:pt x="16126" y="7898"/>
                  </a:cubicBezTo>
                  <a:cubicBezTo>
                    <a:pt x="16314" y="7898"/>
                    <a:pt x="16527" y="7847"/>
                    <a:pt x="16674" y="7840"/>
                  </a:cubicBezTo>
                  <a:cubicBezTo>
                    <a:pt x="17156" y="7813"/>
                    <a:pt x="17575" y="7403"/>
                    <a:pt x="17754" y="6993"/>
                  </a:cubicBezTo>
                  <a:lnTo>
                    <a:pt x="17763" y="6975"/>
                  </a:lnTo>
                  <a:lnTo>
                    <a:pt x="17781" y="6966"/>
                  </a:lnTo>
                  <a:cubicBezTo>
                    <a:pt x="18021" y="6814"/>
                    <a:pt x="18209" y="6636"/>
                    <a:pt x="18352" y="6439"/>
                  </a:cubicBezTo>
                  <a:close/>
                  <a:moveTo>
                    <a:pt x="10251" y="8625"/>
                  </a:moveTo>
                  <a:cubicBezTo>
                    <a:pt x="10715" y="8705"/>
                    <a:pt x="11161" y="8955"/>
                    <a:pt x="11714" y="9107"/>
                  </a:cubicBezTo>
                  <a:cubicBezTo>
                    <a:pt x="11817" y="9137"/>
                    <a:pt x="11948" y="9159"/>
                    <a:pt x="12078" y="9159"/>
                  </a:cubicBezTo>
                  <a:cubicBezTo>
                    <a:pt x="12139" y="9159"/>
                    <a:pt x="12201" y="9154"/>
                    <a:pt x="12258" y="9142"/>
                  </a:cubicBezTo>
                  <a:lnTo>
                    <a:pt x="12258" y="9142"/>
                  </a:lnTo>
                  <a:cubicBezTo>
                    <a:pt x="12544" y="9553"/>
                    <a:pt x="12874" y="10097"/>
                    <a:pt x="12134" y="10240"/>
                  </a:cubicBezTo>
                  <a:cubicBezTo>
                    <a:pt x="11955" y="10267"/>
                    <a:pt x="11670" y="10302"/>
                    <a:pt x="11580" y="10498"/>
                  </a:cubicBezTo>
                  <a:cubicBezTo>
                    <a:pt x="11402" y="10864"/>
                    <a:pt x="11500" y="11159"/>
                    <a:pt x="11161" y="11489"/>
                  </a:cubicBezTo>
                  <a:cubicBezTo>
                    <a:pt x="10884" y="11752"/>
                    <a:pt x="10607" y="11865"/>
                    <a:pt x="10345" y="11865"/>
                  </a:cubicBezTo>
                  <a:cubicBezTo>
                    <a:pt x="9924" y="11865"/>
                    <a:pt x="9542" y="11573"/>
                    <a:pt x="9261" y="11150"/>
                  </a:cubicBezTo>
                  <a:cubicBezTo>
                    <a:pt x="9475" y="11087"/>
                    <a:pt x="9680" y="10971"/>
                    <a:pt x="9868" y="10837"/>
                  </a:cubicBezTo>
                  <a:cubicBezTo>
                    <a:pt x="10153" y="10632"/>
                    <a:pt x="10349" y="10338"/>
                    <a:pt x="10447" y="9999"/>
                  </a:cubicBezTo>
                  <a:cubicBezTo>
                    <a:pt x="10492" y="9803"/>
                    <a:pt x="10430" y="9642"/>
                    <a:pt x="10358" y="9464"/>
                  </a:cubicBezTo>
                  <a:cubicBezTo>
                    <a:pt x="10242" y="9160"/>
                    <a:pt x="10269" y="8928"/>
                    <a:pt x="10251" y="8625"/>
                  </a:cubicBezTo>
                  <a:close/>
                  <a:moveTo>
                    <a:pt x="5657" y="9169"/>
                  </a:moveTo>
                  <a:cubicBezTo>
                    <a:pt x="6281" y="9285"/>
                    <a:pt x="6942" y="9258"/>
                    <a:pt x="7352" y="9838"/>
                  </a:cubicBezTo>
                  <a:cubicBezTo>
                    <a:pt x="7521" y="10088"/>
                    <a:pt x="7539" y="10275"/>
                    <a:pt x="7459" y="10418"/>
                  </a:cubicBezTo>
                  <a:cubicBezTo>
                    <a:pt x="7300" y="10715"/>
                    <a:pt x="6743" y="10818"/>
                    <a:pt x="6404" y="10818"/>
                  </a:cubicBezTo>
                  <a:cubicBezTo>
                    <a:pt x="6325" y="10818"/>
                    <a:pt x="6257" y="10812"/>
                    <a:pt x="6210" y="10802"/>
                  </a:cubicBezTo>
                  <a:cubicBezTo>
                    <a:pt x="6183" y="10802"/>
                    <a:pt x="6165" y="10793"/>
                    <a:pt x="6139" y="10784"/>
                  </a:cubicBezTo>
                  <a:cubicBezTo>
                    <a:pt x="5960" y="10739"/>
                    <a:pt x="5782" y="10668"/>
                    <a:pt x="5594" y="10668"/>
                  </a:cubicBezTo>
                  <a:cubicBezTo>
                    <a:pt x="5023" y="10677"/>
                    <a:pt x="4738" y="11096"/>
                    <a:pt x="4426" y="11453"/>
                  </a:cubicBezTo>
                  <a:cubicBezTo>
                    <a:pt x="4209" y="11707"/>
                    <a:pt x="3975" y="11923"/>
                    <a:pt x="3609" y="11923"/>
                  </a:cubicBezTo>
                  <a:cubicBezTo>
                    <a:pt x="3449" y="11923"/>
                    <a:pt x="3263" y="11881"/>
                    <a:pt x="3043" y="11783"/>
                  </a:cubicBezTo>
                  <a:cubicBezTo>
                    <a:pt x="3025" y="11774"/>
                    <a:pt x="3016" y="11765"/>
                    <a:pt x="2998" y="11765"/>
                  </a:cubicBezTo>
                  <a:cubicBezTo>
                    <a:pt x="3221" y="11382"/>
                    <a:pt x="3400" y="10962"/>
                    <a:pt x="3525" y="10561"/>
                  </a:cubicBezTo>
                  <a:cubicBezTo>
                    <a:pt x="3525" y="10552"/>
                    <a:pt x="3525" y="10543"/>
                    <a:pt x="3525" y="10525"/>
                  </a:cubicBezTo>
                  <a:cubicBezTo>
                    <a:pt x="3576" y="10531"/>
                    <a:pt x="3627" y="10534"/>
                    <a:pt x="3679" y="10534"/>
                  </a:cubicBezTo>
                  <a:cubicBezTo>
                    <a:pt x="4018" y="10534"/>
                    <a:pt x="4373" y="10415"/>
                    <a:pt x="4667" y="10275"/>
                  </a:cubicBezTo>
                  <a:cubicBezTo>
                    <a:pt x="5193" y="10017"/>
                    <a:pt x="5559" y="9660"/>
                    <a:pt x="5657" y="9169"/>
                  </a:cubicBezTo>
                  <a:close/>
                  <a:moveTo>
                    <a:pt x="7521" y="10757"/>
                  </a:moveTo>
                  <a:cubicBezTo>
                    <a:pt x="7539" y="10766"/>
                    <a:pt x="7548" y="10775"/>
                    <a:pt x="7575" y="10775"/>
                  </a:cubicBezTo>
                  <a:cubicBezTo>
                    <a:pt x="7994" y="10829"/>
                    <a:pt x="8351" y="11087"/>
                    <a:pt x="8770" y="11176"/>
                  </a:cubicBezTo>
                  <a:cubicBezTo>
                    <a:pt x="8806" y="11185"/>
                    <a:pt x="8851" y="11185"/>
                    <a:pt x="8895" y="11194"/>
                  </a:cubicBezTo>
                  <a:cubicBezTo>
                    <a:pt x="8895" y="11212"/>
                    <a:pt x="8904" y="11230"/>
                    <a:pt x="8913" y="11248"/>
                  </a:cubicBezTo>
                  <a:cubicBezTo>
                    <a:pt x="9047" y="11462"/>
                    <a:pt x="9190" y="11676"/>
                    <a:pt x="9359" y="11846"/>
                  </a:cubicBezTo>
                  <a:cubicBezTo>
                    <a:pt x="9243" y="11899"/>
                    <a:pt x="9145" y="11970"/>
                    <a:pt x="9065" y="12051"/>
                  </a:cubicBezTo>
                  <a:cubicBezTo>
                    <a:pt x="8616" y="11807"/>
                    <a:pt x="8300" y="11403"/>
                    <a:pt x="7784" y="11403"/>
                  </a:cubicBezTo>
                  <a:cubicBezTo>
                    <a:pt x="7715" y="11403"/>
                    <a:pt x="7643" y="11410"/>
                    <a:pt x="7566" y="11426"/>
                  </a:cubicBezTo>
                  <a:cubicBezTo>
                    <a:pt x="7000" y="11541"/>
                    <a:pt x="6366" y="11744"/>
                    <a:pt x="5758" y="11744"/>
                  </a:cubicBezTo>
                  <a:cubicBezTo>
                    <a:pt x="5465" y="11744"/>
                    <a:pt x="5178" y="11697"/>
                    <a:pt x="4908" y="11569"/>
                  </a:cubicBezTo>
                  <a:cubicBezTo>
                    <a:pt x="4934" y="11542"/>
                    <a:pt x="4961" y="11515"/>
                    <a:pt x="4988" y="11489"/>
                  </a:cubicBezTo>
                  <a:cubicBezTo>
                    <a:pt x="5231" y="11254"/>
                    <a:pt x="5475" y="11087"/>
                    <a:pt x="5809" y="11087"/>
                  </a:cubicBezTo>
                  <a:cubicBezTo>
                    <a:pt x="5818" y="11087"/>
                    <a:pt x="5827" y="11087"/>
                    <a:pt x="5835" y="11087"/>
                  </a:cubicBezTo>
                  <a:cubicBezTo>
                    <a:pt x="5925" y="11087"/>
                    <a:pt x="6014" y="11105"/>
                    <a:pt x="6121" y="11132"/>
                  </a:cubicBezTo>
                  <a:cubicBezTo>
                    <a:pt x="6269" y="11171"/>
                    <a:pt x="6429" y="11198"/>
                    <a:pt x="6586" y="11198"/>
                  </a:cubicBezTo>
                  <a:cubicBezTo>
                    <a:pt x="6750" y="11198"/>
                    <a:pt x="6912" y="11169"/>
                    <a:pt x="7057" y="11096"/>
                  </a:cubicBezTo>
                  <a:cubicBezTo>
                    <a:pt x="7227" y="11007"/>
                    <a:pt x="7388" y="10900"/>
                    <a:pt x="7521" y="10757"/>
                  </a:cubicBezTo>
                  <a:close/>
                  <a:moveTo>
                    <a:pt x="7727" y="11756"/>
                  </a:moveTo>
                  <a:cubicBezTo>
                    <a:pt x="7718" y="11774"/>
                    <a:pt x="7709" y="11792"/>
                    <a:pt x="7709" y="11819"/>
                  </a:cubicBezTo>
                  <a:cubicBezTo>
                    <a:pt x="7512" y="11988"/>
                    <a:pt x="7388" y="12202"/>
                    <a:pt x="7307" y="12434"/>
                  </a:cubicBezTo>
                  <a:cubicBezTo>
                    <a:pt x="6513" y="12453"/>
                    <a:pt x="5713" y="12585"/>
                    <a:pt x="4935" y="12585"/>
                  </a:cubicBezTo>
                  <a:cubicBezTo>
                    <a:pt x="4246" y="12585"/>
                    <a:pt x="3573" y="12481"/>
                    <a:pt x="2936" y="12104"/>
                  </a:cubicBezTo>
                  <a:lnTo>
                    <a:pt x="2936" y="12104"/>
                  </a:lnTo>
                  <a:cubicBezTo>
                    <a:pt x="3184" y="12212"/>
                    <a:pt x="3432" y="12274"/>
                    <a:pt x="3673" y="12274"/>
                  </a:cubicBezTo>
                  <a:cubicBezTo>
                    <a:pt x="4030" y="12274"/>
                    <a:pt x="4372" y="12138"/>
                    <a:pt x="4676" y="11819"/>
                  </a:cubicBezTo>
                  <a:cubicBezTo>
                    <a:pt x="4684" y="11837"/>
                    <a:pt x="4702" y="11846"/>
                    <a:pt x="4720" y="11854"/>
                  </a:cubicBezTo>
                  <a:cubicBezTo>
                    <a:pt x="5033" y="12004"/>
                    <a:pt x="5436" y="12096"/>
                    <a:pt x="5803" y="12096"/>
                  </a:cubicBezTo>
                  <a:cubicBezTo>
                    <a:pt x="5897" y="12096"/>
                    <a:pt x="5989" y="12090"/>
                    <a:pt x="6076" y="12077"/>
                  </a:cubicBezTo>
                  <a:cubicBezTo>
                    <a:pt x="6513" y="12015"/>
                    <a:pt x="6959" y="11926"/>
                    <a:pt x="7388" y="11810"/>
                  </a:cubicBezTo>
                  <a:cubicBezTo>
                    <a:pt x="7512" y="11774"/>
                    <a:pt x="7628" y="11756"/>
                    <a:pt x="7727" y="11756"/>
                  </a:cubicBezTo>
                  <a:close/>
                  <a:moveTo>
                    <a:pt x="2606" y="12301"/>
                  </a:moveTo>
                  <a:lnTo>
                    <a:pt x="2633" y="12327"/>
                  </a:lnTo>
                  <a:cubicBezTo>
                    <a:pt x="3356" y="12798"/>
                    <a:pt x="4114" y="12919"/>
                    <a:pt x="4893" y="12919"/>
                  </a:cubicBezTo>
                  <a:cubicBezTo>
                    <a:pt x="5650" y="12919"/>
                    <a:pt x="6426" y="12804"/>
                    <a:pt x="7209" y="12782"/>
                  </a:cubicBezTo>
                  <a:lnTo>
                    <a:pt x="7209" y="12782"/>
                  </a:lnTo>
                  <a:cubicBezTo>
                    <a:pt x="7191" y="12907"/>
                    <a:pt x="7173" y="13032"/>
                    <a:pt x="7156" y="13166"/>
                  </a:cubicBezTo>
                  <a:cubicBezTo>
                    <a:pt x="7138" y="13166"/>
                    <a:pt x="7120" y="13157"/>
                    <a:pt x="7102" y="13157"/>
                  </a:cubicBezTo>
                  <a:cubicBezTo>
                    <a:pt x="6540" y="13167"/>
                    <a:pt x="5310" y="13430"/>
                    <a:pt x="4236" y="13430"/>
                  </a:cubicBezTo>
                  <a:cubicBezTo>
                    <a:pt x="3367" y="13430"/>
                    <a:pt x="2601" y="13258"/>
                    <a:pt x="2374" y="12640"/>
                  </a:cubicBezTo>
                  <a:cubicBezTo>
                    <a:pt x="2365" y="12613"/>
                    <a:pt x="2347" y="12595"/>
                    <a:pt x="2329" y="12577"/>
                  </a:cubicBezTo>
                  <a:cubicBezTo>
                    <a:pt x="2427" y="12497"/>
                    <a:pt x="2517" y="12399"/>
                    <a:pt x="2606" y="12301"/>
                  </a:cubicBezTo>
                  <a:close/>
                  <a:moveTo>
                    <a:pt x="2142" y="12934"/>
                  </a:moveTo>
                  <a:cubicBezTo>
                    <a:pt x="2503" y="13583"/>
                    <a:pt x="3313" y="13762"/>
                    <a:pt x="4202" y="13762"/>
                  </a:cubicBezTo>
                  <a:cubicBezTo>
                    <a:pt x="5267" y="13762"/>
                    <a:pt x="6446" y="13506"/>
                    <a:pt x="7102" y="13496"/>
                  </a:cubicBezTo>
                  <a:lnTo>
                    <a:pt x="7120" y="13496"/>
                  </a:lnTo>
                  <a:cubicBezTo>
                    <a:pt x="7084" y="13639"/>
                    <a:pt x="7031" y="13790"/>
                    <a:pt x="6977" y="13951"/>
                  </a:cubicBezTo>
                  <a:cubicBezTo>
                    <a:pt x="6950" y="13933"/>
                    <a:pt x="6924" y="13924"/>
                    <a:pt x="6888" y="13924"/>
                  </a:cubicBezTo>
                  <a:cubicBezTo>
                    <a:pt x="6174" y="13942"/>
                    <a:pt x="5568" y="14281"/>
                    <a:pt x="4890" y="14477"/>
                  </a:cubicBezTo>
                  <a:cubicBezTo>
                    <a:pt x="4773" y="14510"/>
                    <a:pt x="4642" y="14526"/>
                    <a:pt x="4503" y="14526"/>
                  </a:cubicBezTo>
                  <a:cubicBezTo>
                    <a:pt x="3582" y="14526"/>
                    <a:pt x="2289" y="13841"/>
                    <a:pt x="2142" y="12934"/>
                  </a:cubicBezTo>
                  <a:close/>
                  <a:moveTo>
                    <a:pt x="12006" y="1"/>
                  </a:moveTo>
                  <a:cubicBezTo>
                    <a:pt x="11415" y="1"/>
                    <a:pt x="10870" y="281"/>
                    <a:pt x="10546" y="801"/>
                  </a:cubicBezTo>
                  <a:cubicBezTo>
                    <a:pt x="10483" y="730"/>
                    <a:pt x="10421" y="659"/>
                    <a:pt x="10358" y="596"/>
                  </a:cubicBezTo>
                  <a:cubicBezTo>
                    <a:pt x="9987" y="234"/>
                    <a:pt x="9559" y="86"/>
                    <a:pt x="9123" y="86"/>
                  </a:cubicBezTo>
                  <a:cubicBezTo>
                    <a:pt x="8293" y="86"/>
                    <a:pt x="7435" y="621"/>
                    <a:pt x="6879" y="1230"/>
                  </a:cubicBezTo>
                  <a:cubicBezTo>
                    <a:pt x="6799" y="1167"/>
                    <a:pt x="6727" y="1105"/>
                    <a:pt x="6647" y="1015"/>
                  </a:cubicBezTo>
                  <a:cubicBezTo>
                    <a:pt x="6538" y="899"/>
                    <a:pt x="6338" y="848"/>
                    <a:pt x="6167" y="848"/>
                  </a:cubicBezTo>
                  <a:cubicBezTo>
                    <a:pt x="6129" y="848"/>
                    <a:pt x="6092" y="850"/>
                    <a:pt x="6058" y="855"/>
                  </a:cubicBezTo>
                  <a:cubicBezTo>
                    <a:pt x="5309" y="989"/>
                    <a:pt x="5264" y="1435"/>
                    <a:pt x="4997" y="2059"/>
                  </a:cubicBezTo>
                  <a:cubicBezTo>
                    <a:pt x="4988" y="2077"/>
                    <a:pt x="4988" y="2104"/>
                    <a:pt x="4988" y="2122"/>
                  </a:cubicBezTo>
                  <a:cubicBezTo>
                    <a:pt x="4640" y="1961"/>
                    <a:pt x="4301" y="1854"/>
                    <a:pt x="3917" y="1845"/>
                  </a:cubicBezTo>
                  <a:lnTo>
                    <a:pt x="3908" y="1845"/>
                  </a:lnTo>
                  <a:cubicBezTo>
                    <a:pt x="3886" y="1816"/>
                    <a:pt x="3858" y="1798"/>
                    <a:pt x="3813" y="1798"/>
                  </a:cubicBezTo>
                  <a:cubicBezTo>
                    <a:pt x="3804" y="1798"/>
                    <a:pt x="3794" y="1799"/>
                    <a:pt x="3783" y="1800"/>
                  </a:cubicBezTo>
                  <a:cubicBezTo>
                    <a:pt x="3320" y="1854"/>
                    <a:pt x="2802" y="2068"/>
                    <a:pt x="2713" y="2577"/>
                  </a:cubicBezTo>
                  <a:cubicBezTo>
                    <a:pt x="2704" y="2630"/>
                    <a:pt x="2713" y="2684"/>
                    <a:pt x="2731" y="2746"/>
                  </a:cubicBezTo>
                  <a:cubicBezTo>
                    <a:pt x="1972" y="2835"/>
                    <a:pt x="1410" y="3424"/>
                    <a:pt x="1419" y="4165"/>
                  </a:cubicBezTo>
                  <a:cubicBezTo>
                    <a:pt x="1381" y="4161"/>
                    <a:pt x="1344" y="4159"/>
                    <a:pt x="1308" y="4159"/>
                  </a:cubicBezTo>
                  <a:cubicBezTo>
                    <a:pt x="869" y="4159"/>
                    <a:pt x="566" y="4407"/>
                    <a:pt x="385" y="4860"/>
                  </a:cubicBezTo>
                  <a:cubicBezTo>
                    <a:pt x="260" y="5182"/>
                    <a:pt x="286" y="5485"/>
                    <a:pt x="411" y="5744"/>
                  </a:cubicBezTo>
                  <a:cubicBezTo>
                    <a:pt x="286" y="5833"/>
                    <a:pt x="162" y="5895"/>
                    <a:pt x="46" y="5958"/>
                  </a:cubicBezTo>
                  <a:lnTo>
                    <a:pt x="46" y="6332"/>
                  </a:lnTo>
                  <a:cubicBezTo>
                    <a:pt x="72" y="6306"/>
                    <a:pt x="108" y="6288"/>
                    <a:pt x="153" y="6261"/>
                  </a:cubicBezTo>
                  <a:cubicBezTo>
                    <a:pt x="304" y="6181"/>
                    <a:pt x="447" y="6127"/>
                    <a:pt x="599" y="6029"/>
                  </a:cubicBezTo>
                  <a:cubicBezTo>
                    <a:pt x="750" y="6216"/>
                    <a:pt x="964" y="6368"/>
                    <a:pt x="1187" y="6475"/>
                  </a:cubicBezTo>
                  <a:cubicBezTo>
                    <a:pt x="1482" y="6618"/>
                    <a:pt x="1696" y="6868"/>
                    <a:pt x="1803" y="7189"/>
                  </a:cubicBezTo>
                  <a:cubicBezTo>
                    <a:pt x="1854" y="7324"/>
                    <a:pt x="2215" y="7953"/>
                    <a:pt x="1772" y="7953"/>
                  </a:cubicBezTo>
                  <a:cubicBezTo>
                    <a:pt x="1746" y="7953"/>
                    <a:pt x="1718" y="7951"/>
                    <a:pt x="1687" y="7947"/>
                  </a:cubicBezTo>
                  <a:cubicBezTo>
                    <a:pt x="1625" y="7938"/>
                    <a:pt x="1569" y="7933"/>
                    <a:pt x="1517" y="7933"/>
                  </a:cubicBezTo>
                  <a:cubicBezTo>
                    <a:pt x="1312" y="7933"/>
                    <a:pt x="1175" y="8010"/>
                    <a:pt x="1054" y="8224"/>
                  </a:cubicBezTo>
                  <a:cubicBezTo>
                    <a:pt x="831" y="8652"/>
                    <a:pt x="1598" y="9089"/>
                    <a:pt x="1999" y="9187"/>
                  </a:cubicBezTo>
                  <a:cubicBezTo>
                    <a:pt x="2017" y="9633"/>
                    <a:pt x="2062" y="10079"/>
                    <a:pt x="1999" y="10525"/>
                  </a:cubicBezTo>
                  <a:cubicBezTo>
                    <a:pt x="1928" y="10945"/>
                    <a:pt x="1580" y="11203"/>
                    <a:pt x="1205" y="11355"/>
                  </a:cubicBezTo>
                  <a:cubicBezTo>
                    <a:pt x="1140" y="11381"/>
                    <a:pt x="1078" y="11393"/>
                    <a:pt x="1020" y="11393"/>
                  </a:cubicBezTo>
                  <a:cubicBezTo>
                    <a:pt x="646" y="11393"/>
                    <a:pt x="452" y="10892"/>
                    <a:pt x="661" y="10552"/>
                  </a:cubicBezTo>
                  <a:cubicBezTo>
                    <a:pt x="902" y="10186"/>
                    <a:pt x="831" y="9812"/>
                    <a:pt x="411" y="9669"/>
                  </a:cubicBezTo>
                  <a:cubicBezTo>
                    <a:pt x="313" y="9642"/>
                    <a:pt x="170" y="9633"/>
                    <a:pt x="46" y="9615"/>
                  </a:cubicBezTo>
                  <a:lnTo>
                    <a:pt x="46" y="9963"/>
                  </a:lnTo>
                  <a:cubicBezTo>
                    <a:pt x="670" y="10043"/>
                    <a:pt x="1" y="10864"/>
                    <a:pt x="179" y="11275"/>
                  </a:cubicBezTo>
                  <a:cubicBezTo>
                    <a:pt x="330" y="11613"/>
                    <a:pt x="569" y="11742"/>
                    <a:pt x="892" y="11742"/>
                  </a:cubicBezTo>
                  <a:cubicBezTo>
                    <a:pt x="952" y="11742"/>
                    <a:pt x="1015" y="11738"/>
                    <a:pt x="1080" y="11730"/>
                  </a:cubicBezTo>
                  <a:cubicBezTo>
                    <a:pt x="2445" y="11560"/>
                    <a:pt x="2365" y="10222"/>
                    <a:pt x="2338" y="9187"/>
                  </a:cubicBezTo>
                  <a:cubicBezTo>
                    <a:pt x="2483" y="9165"/>
                    <a:pt x="2648" y="9133"/>
                    <a:pt x="2778" y="9133"/>
                  </a:cubicBezTo>
                  <a:cubicBezTo>
                    <a:pt x="2967" y="9133"/>
                    <a:pt x="3079" y="9202"/>
                    <a:pt x="2936" y="9473"/>
                  </a:cubicBezTo>
                  <a:cubicBezTo>
                    <a:pt x="2847" y="9651"/>
                    <a:pt x="2740" y="9963"/>
                    <a:pt x="2874" y="10151"/>
                  </a:cubicBezTo>
                  <a:cubicBezTo>
                    <a:pt x="2972" y="10284"/>
                    <a:pt x="3088" y="10374"/>
                    <a:pt x="3213" y="10436"/>
                  </a:cubicBezTo>
                  <a:cubicBezTo>
                    <a:pt x="3213" y="10454"/>
                    <a:pt x="3204" y="10463"/>
                    <a:pt x="3195" y="10472"/>
                  </a:cubicBezTo>
                  <a:cubicBezTo>
                    <a:pt x="2918" y="11382"/>
                    <a:pt x="2410" y="12425"/>
                    <a:pt x="1428" y="12702"/>
                  </a:cubicBezTo>
                  <a:cubicBezTo>
                    <a:pt x="1326" y="12733"/>
                    <a:pt x="1225" y="12747"/>
                    <a:pt x="1127" y="12747"/>
                  </a:cubicBezTo>
                  <a:cubicBezTo>
                    <a:pt x="710" y="12747"/>
                    <a:pt x="334" y="12495"/>
                    <a:pt x="46" y="12185"/>
                  </a:cubicBezTo>
                  <a:lnTo>
                    <a:pt x="46" y="12675"/>
                  </a:lnTo>
                  <a:cubicBezTo>
                    <a:pt x="162" y="12764"/>
                    <a:pt x="286" y="12845"/>
                    <a:pt x="420" y="12898"/>
                  </a:cubicBezTo>
                  <a:cubicBezTo>
                    <a:pt x="679" y="13001"/>
                    <a:pt x="924" y="13048"/>
                    <a:pt x="1154" y="13048"/>
                  </a:cubicBezTo>
                  <a:cubicBezTo>
                    <a:pt x="1384" y="13048"/>
                    <a:pt x="1598" y="13001"/>
                    <a:pt x="1794" y="12916"/>
                  </a:cubicBezTo>
                  <a:cubicBezTo>
                    <a:pt x="1812" y="12996"/>
                    <a:pt x="1830" y="13077"/>
                    <a:pt x="1857" y="13157"/>
                  </a:cubicBezTo>
                  <a:cubicBezTo>
                    <a:pt x="2080" y="13835"/>
                    <a:pt x="2811" y="14361"/>
                    <a:pt x="3427" y="14647"/>
                  </a:cubicBezTo>
                  <a:cubicBezTo>
                    <a:pt x="3727" y="14782"/>
                    <a:pt x="4010" y="14834"/>
                    <a:pt x="4283" y="14834"/>
                  </a:cubicBezTo>
                  <a:cubicBezTo>
                    <a:pt x="5159" y="14834"/>
                    <a:pt x="5931" y="14297"/>
                    <a:pt x="6870" y="14263"/>
                  </a:cubicBezTo>
                  <a:lnTo>
                    <a:pt x="6870" y="14263"/>
                  </a:lnTo>
                  <a:cubicBezTo>
                    <a:pt x="6763" y="14593"/>
                    <a:pt x="6701" y="14923"/>
                    <a:pt x="6870" y="15200"/>
                  </a:cubicBezTo>
                  <a:cubicBezTo>
                    <a:pt x="6906" y="15257"/>
                    <a:pt x="6958" y="15281"/>
                    <a:pt x="7011" y="15281"/>
                  </a:cubicBezTo>
                  <a:cubicBezTo>
                    <a:pt x="7128" y="15281"/>
                    <a:pt x="7245" y="15160"/>
                    <a:pt x="7165" y="15030"/>
                  </a:cubicBezTo>
                  <a:cubicBezTo>
                    <a:pt x="6950" y="14673"/>
                    <a:pt x="7414" y="14013"/>
                    <a:pt x="7459" y="13621"/>
                  </a:cubicBezTo>
                  <a:cubicBezTo>
                    <a:pt x="7530" y="13032"/>
                    <a:pt x="7477" y="12363"/>
                    <a:pt x="8039" y="11988"/>
                  </a:cubicBezTo>
                  <a:cubicBezTo>
                    <a:pt x="8092" y="11953"/>
                    <a:pt x="8119" y="11890"/>
                    <a:pt x="8119" y="11837"/>
                  </a:cubicBezTo>
                  <a:cubicBezTo>
                    <a:pt x="8378" y="11953"/>
                    <a:pt x="8583" y="12176"/>
                    <a:pt x="8868" y="12336"/>
                  </a:cubicBezTo>
                  <a:cubicBezTo>
                    <a:pt x="8744" y="12577"/>
                    <a:pt x="8681" y="12863"/>
                    <a:pt x="8628" y="13139"/>
                  </a:cubicBezTo>
                  <a:cubicBezTo>
                    <a:pt x="8538" y="13612"/>
                    <a:pt x="8494" y="13960"/>
                    <a:pt x="8226" y="14388"/>
                  </a:cubicBezTo>
                  <a:cubicBezTo>
                    <a:pt x="8092" y="14611"/>
                    <a:pt x="7950" y="14879"/>
                    <a:pt x="7789" y="15075"/>
                  </a:cubicBezTo>
                  <a:cubicBezTo>
                    <a:pt x="7718" y="15173"/>
                    <a:pt x="7646" y="15236"/>
                    <a:pt x="7780" y="15244"/>
                  </a:cubicBezTo>
                  <a:cubicBezTo>
                    <a:pt x="7777" y="15244"/>
                    <a:pt x="7775" y="15244"/>
                    <a:pt x="7772" y="15244"/>
                  </a:cubicBezTo>
                  <a:cubicBezTo>
                    <a:pt x="7566" y="15244"/>
                    <a:pt x="7569" y="15575"/>
                    <a:pt x="7780" y="15583"/>
                  </a:cubicBezTo>
                  <a:lnTo>
                    <a:pt x="7825" y="15583"/>
                  </a:lnTo>
                  <a:cubicBezTo>
                    <a:pt x="7905" y="15583"/>
                    <a:pt x="7959" y="15530"/>
                    <a:pt x="7994" y="15459"/>
                  </a:cubicBezTo>
                  <a:cubicBezTo>
                    <a:pt x="8226" y="14888"/>
                    <a:pt x="8735" y="14433"/>
                    <a:pt x="8868" y="13808"/>
                  </a:cubicBezTo>
                  <a:cubicBezTo>
                    <a:pt x="8984" y="13237"/>
                    <a:pt x="8940" y="12381"/>
                    <a:pt x="9573" y="12113"/>
                  </a:cubicBezTo>
                  <a:cubicBezTo>
                    <a:pt x="9600" y="12095"/>
                    <a:pt x="9618" y="12077"/>
                    <a:pt x="9636" y="12060"/>
                  </a:cubicBezTo>
                  <a:cubicBezTo>
                    <a:pt x="9811" y="12160"/>
                    <a:pt x="10010" y="12221"/>
                    <a:pt x="10255" y="12221"/>
                  </a:cubicBezTo>
                  <a:cubicBezTo>
                    <a:pt x="10271" y="12221"/>
                    <a:pt x="10288" y="12221"/>
                    <a:pt x="10305" y="12220"/>
                  </a:cubicBezTo>
                  <a:cubicBezTo>
                    <a:pt x="10653" y="12220"/>
                    <a:pt x="10894" y="12104"/>
                    <a:pt x="11179" y="11908"/>
                  </a:cubicBezTo>
                  <a:cubicBezTo>
                    <a:pt x="11331" y="11810"/>
                    <a:pt x="11759" y="11524"/>
                    <a:pt x="11821" y="11310"/>
                  </a:cubicBezTo>
                  <a:lnTo>
                    <a:pt x="11821" y="11301"/>
                  </a:lnTo>
                  <a:cubicBezTo>
                    <a:pt x="12633" y="10864"/>
                    <a:pt x="13650" y="11203"/>
                    <a:pt x="14435" y="10730"/>
                  </a:cubicBezTo>
                  <a:cubicBezTo>
                    <a:pt x="14542" y="10668"/>
                    <a:pt x="14649" y="10588"/>
                    <a:pt x="14747" y="10481"/>
                  </a:cubicBezTo>
                  <a:cubicBezTo>
                    <a:pt x="14747" y="10481"/>
                    <a:pt x="14756" y="10472"/>
                    <a:pt x="14756" y="10472"/>
                  </a:cubicBezTo>
                  <a:cubicBezTo>
                    <a:pt x="15104" y="10097"/>
                    <a:pt x="15176" y="9490"/>
                    <a:pt x="15738" y="9312"/>
                  </a:cubicBezTo>
                  <a:cubicBezTo>
                    <a:pt x="16282" y="9134"/>
                    <a:pt x="16817" y="9107"/>
                    <a:pt x="17352" y="8884"/>
                  </a:cubicBezTo>
                  <a:cubicBezTo>
                    <a:pt x="18173" y="8554"/>
                    <a:pt x="19404" y="7340"/>
                    <a:pt x="18860" y="6484"/>
                  </a:cubicBezTo>
                  <a:cubicBezTo>
                    <a:pt x="18780" y="6359"/>
                    <a:pt x="18673" y="6243"/>
                    <a:pt x="18521" y="6145"/>
                  </a:cubicBezTo>
                  <a:cubicBezTo>
                    <a:pt x="18744" y="5592"/>
                    <a:pt x="18583" y="4967"/>
                    <a:pt x="17950" y="4504"/>
                  </a:cubicBezTo>
                  <a:cubicBezTo>
                    <a:pt x="17914" y="4477"/>
                    <a:pt x="17888" y="4468"/>
                    <a:pt x="17861" y="4468"/>
                  </a:cubicBezTo>
                  <a:cubicBezTo>
                    <a:pt x="17852" y="4200"/>
                    <a:pt x="17772" y="3906"/>
                    <a:pt x="17674" y="3754"/>
                  </a:cubicBezTo>
                  <a:cubicBezTo>
                    <a:pt x="17397" y="3371"/>
                    <a:pt x="17138" y="3246"/>
                    <a:pt x="16710" y="3210"/>
                  </a:cubicBezTo>
                  <a:cubicBezTo>
                    <a:pt x="16719" y="3165"/>
                    <a:pt x="16719" y="3121"/>
                    <a:pt x="16710" y="3076"/>
                  </a:cubicBezTo>
                  <a:cubicBezTo>
                    <a:pt x="16549" y="2220"/>
                    <a:pt x="15559" y="1890"/>
                    <a:pt x="14801" y="1765"/>
                  </a:cubicBezTo>
                  <a:cubicBezTo>
                    <a:pt x="14061" y="1640"/>
                    <a:pt x="14275" y="1114"/>
                    <a:pt x="13820" y="748"/>
                  </a:cubicBezTo>
                  <a:cubicBezTo>
                    <a:pt x="13445" y="445"/>
                    <a:pt x="13035" y="230"/>
                    <a:pt x="12580" y="88"/>
                  </a:cubicBezTo>
                  <a:cubicBezTo>
                    <a:pt x="12387" y="29"/>
                    <a:pt x="12194" y="1"/>
                    <a:pt x="1200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9"/>
            <p:cNvSpPr/>
            <p:nvPr/>
          </p:nvSpPr>
          <p:spPr>
            <a:xfrm>
              <a:off x="7579650" y="783578"/>
              <a:ext cx="61766" cy="280031"/>
            </a:xfrm>
            <a:custGeom>
              <a:avLst/>
              <a:gdLst/>
              <a:ahLst/>
              <a:cxnLst/>
              <a:rect l="l" t="t" r="r" b="b"/>
              <a:pathLst>
                <a:path w="1482" h="6719" extrusionOk="0">
                  <a:moveTo>
                    <a:pt x="1161" y="1"/>
                  </a:moveTo>
                  <a:cubicBezTo>
                    <a:pt x="902" y="134"/>
                    <a:pt x="697" y="268"/>
                    <a:pt x="607" y="652"/>
                  </a:cubicBezTo>
                  <a:cubicBezTo>
                    <a:pt x="483" y="1241"/>
                    <a:pt x="1482" y="1508"/>
                    <a:pt x="759" y="2142"/>
                  </a:cubicBezTo>
                  <a:cubicBezTo>
                    <a:pt x="170" y="2659"/>
                    <a:pt x="1" y="3355"/>
                    <a:pt x="447" y="3739"/>
                  </a:cubicBezTo>
                  <a:cubicBezTo>
                    <a:pt x="170" y="4006"/>
                    <a:pt x="81" y="4613"/>
                    <a:pt x="144" y="4952"/>
                  </a:cubicBezTo>
                  <a:cubicBezTo>
                    <a:pt x="260" y="5585"/>
                    <a:pt x="607" y="6317"/>
                    <a:pt x="1161" y="6718"/>
                  </a:cubicBezTo>
                  <a:lnTo>
                    <a:pt x="1161" y="6228"/>
                  </a:lnTo>
                  <a:cubicBezTo>
                    <a:pt x="1000" y="6067"/>
                    <a:pt x="866" y="5880"/>
                    <a:pt x="759" y="5701"/>
                  </a:cubicBezTo>
                  <a:cubicBezTo>
                    <a:pt x="545" y="5362"/>
                    <a:pt x="224" y="4229"/>
                    <a:pt x="732" y="3944"/>
                  </a:cubicBezTo>
                  <a:lnTo>
                    <a:pt x="759" y="3917"/>
                  </a:lnTo>
                  <a:cubicBezTo>
                    <a:pt x="875" y="3962"/>
                    <a:pt x="1009" y="3988"/>
                    <a:pt x="1161" y="4006"/>
                  </a:cubicBezTo>
                  <a:lnTo>
                    <a:pt x="1161" y="3658"/>
                  </a:lnTo>
                  <a:cubicBezTo>
                    <a:pt x="1098" y="3658"/>
                    <a:pt x="1045" y="3649"/>
                    <a:pt x="1009" y="3649"/>
                  </a:cubicBezTo>
                  <a:cubicBezTo>
                    <a:pt x="563" y="3587"/>
                    <a:pt x="197" y="3284"/>
                    <a:pt x="706" y="2641"/>
                  </a:cubicBezTo>
                  <a:cubicBezTo>
                    <a:pt x="795" y="2552"/>
                    <a:pt x="893" y="2463"/>
                    <a:pt x="1000" y="2383"/>
                  </a:cubicBezTo>
                  <a:cubicBezTo>
                    <a:pt x="1053" y="2338"/>
                    <a:pt x="1107" y="2293"/>
                    <a:pt x="1161" y="2240"/>
                  </a:cubicBezTo>
                  <a:lnTo>
                    <a:pt x="1161" y="1098"/>
                  </a:lnTo>
                  <a:cubicBezTo>
                    <a:pt x="982" y="893"/>
                    <a:pt x="804" y="625"/>
                    <a:pt x="1161" y="375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19"/>
          <p:cNvGrpSpPr/>
          <p:nvPr/>
        </p:nvGrpSpPr>
        <p:grpSpPr>
          <a:xfrm rot="2700000">
            <a:off x="1274729" y="1081650"/>
            <a:ext cx="722202" cy="971955"/>
            <a:chOff x="1510742" y="872255"/>
            <a:chExt cx="722209" cy="971965"/>
          </a:xfrm>
        </p:grpSpPr>
        <p:sp>
          <p:nvSpPr>
            <p:cNvPr id="1740" name="Google Shape;1740;p19"/>
            <p:cNvSpPr/>
            <p:nvPr/>
          </p:nvSpPr>
          <p:spPr>
            <a:xfrm>
              <a:off x="1542291" y="1370812"/>
              <a:ext cx="310553" cy="352487"/>
            </a:xfrm>
            <a:custGeom>
              <a:avLst/>
              <a:gdLst/>
              <a:ahLst/>
              <a:cxnLst/>
              <a:rect l="l" t="t" r="r" b="b"/>
              <a:pathLst>
                <a:path w="5532" h="6279" extrusionOk="0">
                  <a:moveTo>
                    <a:pt x="4934" y="0"/>
                  </a:moveTo>
                  <a:cubicBezTo>
                    <a:pt x="4916" y="0"/>
                    <a:pt x="4898" y="2"/>
                    <a:pt x="4880" y="5"/>
                  </a:cubicBezTo>
                  <a:cubicBezTo>
                    <a:pt x="4773" y="183"/>
                    <a:pt x="4622" y="281"/>
                    <a:pt x="4434" y="317"/>
                  </a:cubicBezTo>
                  <a:cubicBezTo>
                    <a:pt x="4408" y="397"/>
                    <a:pt x="4015" y="433"/>
                    <a:pt x="3596" y="442"/>
                  </a:cubicBezTo>
                  <a:cubicBezTo>
                    <a:pt x="3550" y="409"/>
                    <a:pt x="3496" y="386"/>
                    <a:pt x="3425" y="386"/>
                  </a:cubicBezTo>
                  <a:cubicBezTo>
                    <a:pt x="3398" y="386"/>
                    <a:pt x="3369" y="390"/>
                    <a:pt x="3337" y="397"/>
                  </a:cubicBezTo>
                  <a:cubicBezTo>
                    <a:pt x="3275" y="415"/>
                    <a:pt x="3203" y="433"/>
                    <a:pt x="3141" y="460"/>
                  </a:cubicBezTo>
                  <a:cubicBezTo>
                    <a:pt x="2900" y="460"/>
                    <a:pt x="2695" y="460"/>
                    <a:pt x="2641" y="468"/>
                  </a:cubicBezTo>
                  <a:cubicBezTo>
                    <a:pt x="2516" y="468"/>
                    <a:pt x="2391" y="495"/>
                    <a:pt x="2275" y="522"/>
                  </a:cubicBezTo>
                  <a:cubicBezTo>
                    <a:pt x="1945" y="727"/>
                    <a:pt x="1687" y="1039"/>
                    <a:pt x="1472" y="1387"/>
                  </a:cubicBezTo>
                  <a:cubicBezTo>
                    <a:pt x="991" y="2146"/>
                    <a:pt x="509" y="3011"/>
                    <a:pt x="241" y="3876"/>
                  </a:cubicBezTo>
                  <a:cubicBezTo>
                    <a:pt x="143" y="4215"/>
                    <a:pt x="18" y="4599"/>
                    <a:pt x="1" y="4974"/>
                  </a:cubicBezTo>
                  <a:cubicBezTo>
                    <a:pt x="99" y="5402"/>
                    <a:pt x="322" y="5776"/>
                    <a:pt x="634" y="6196"/>
                  </a:cubicBezTo>
                  <a:cubicBezTo>
                    <a:pt x="672" y="6253"/>
                    <a:pt x="738" y="6279"/>
                    <a:pt x="805" y="6279"/>
                  </a:cubicBezTo>
                  <a:cubicBezTo>
                    <a:pt x="832" y="6279"/>
                    <a:pt x="858" y="6275"/>
                    <a:pt x="884" y="6267"/>
                  </a:cubicBezTo>
                  <a:cubicBezTo>
                    <a:pt x="884" y="6267"/>
                    <a:pt x="893" y="6258"/>
                    <a:pt x="893" y="6258"/>
                  </a:cubicBezTo>
                  <a:cubicBezTo>
                    <a:pt x="937" y="6240"/>
                    <a:pt x="982" y="6205"/>
                    <a:pt x="1000" y="6160"/>
                  </a:cubicBezTo>
                  <a:cubicBezTo>
                    <a:pt x="45" y="5750"/>
                    <a:pt x="661" y="4349"/>
                    <a:pt x="1035" y="3662"/>
                  </a:cubicBezTo>
                  <a:cubicBezTo>
                    <a:pt x="1410" y="2984"/>
                    <a:pt x="1865" y="2369"/>
                    <a:pt x="2400" y="1807"/>
                  </a:cubicBezTo>
                  <a:cubicBezTo>
                    <a:pt x="2874" y="1310"/>
                    <a:pt x="3279" y="827"/>
                    <a:pt x="3935" y="827"/>
                  </a:cubicBezTo>
                  <a:cubicBezTo>
                    <a:pt x="4033" y="827"/>
                    <a:pt x="4137" y="838"/>
                    <a:pt x="4247" y="861"/>
                  </a:cubicBezTo>
                  <a:cubicBezTo>
                    <a:pt x="4452" y="906"/>
                    <a:pt x="4657" y="968"/>
                    <a:pt x="4862" y="1057"/>
                  </a:cubicBezTo>
                  <a:cubicBezTo>
                    <a:pt x="5273" y="861"/>
                    <a:pt x="5532" y="576"/>
                    <a:pt x="5362" y="183"/>
                  </a:cubicBezTo>
                  <a:cubicBezTo>
                    <a:pt x="5226" y="95"/>
                    <a:pt x="5084" y="0"/>
                    <a:pt x="493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1510742" y="872255"/>
              <a:ext cx="722209" cy="971965"/>
            </a:xfrm>
            <a:custGeom>
              <a:avLst/>
              <a:gdLst/>
              <a:ahLst/>
              <a:cxnLst/>
              <a:rect l="l" t="t" r="r" b="b"/>
              <a:pathLst>
                <a:path w="12865" h="17314" extrusionOk="0">
                  <a:moveTo>
                    <a:pt x="12463" y="330"/>
                  </a:moveTo>
                  <a:cubicBezTo>
                    <a:pt x="12526" y="330"/>
                    <a:pt x="12508" y="696"/>
                    <a:pt x="12499" y="785"/>
                  </a:cubicBezTo>
                  <a:cubicBezTo>
                    <a:pt x="12490" y="1026"/>
                    <a:pt x="12481" y="1490"/>
                    <a:pt x="12312" y="1731"/>
                  </a:cubicBezTo>
                  <a:cubicBezTo>
                    <a:pt x="12187" y="1642"/>
                    <a:pt x="12053" y="1553"/>
                    <a:pt x="11919" y="1481"/>
                  </a:cubicBezTo>
                  <a:cubicBezTo>
                    <a:pt x="11937" y="1463"/>
                    <a:pt x="11955" y="1437"/>
                    <a:pt x="11964" y="1401"/>
                  </a:cubicBezTo>
                  <a:cubicBezTo>
                    <a:pt x="12053" y="1080"/>
                    <a:pt x="12044" y="839"/>
                    <a:pt x="11964" y="669"/>
                  </a:cubicBezTo>
                  <a:cubicBezTo>
                    <a:pt x="12106" y="482"/>
                    <a:pt x="12222" y="357"/>
                    <a:pt x="12463" y="330"/>
                  </a:cubicBezTo>
                  <a:close/>
                  <a:moveTo>
                    <a:pt x="11119" y="635"/>
                  </a:moveTo>
                  <a:cubicBezTo>
                    <a:pt x="11507" y="635"/>
                    <a:pt x="11753" y="790"/>
                    <a:pt x="11660" y="1222"/>
                  </a:cubicBezTo>
                  <a:cubicBezTo>
                    <a:pt x="11442" y="1069"/>
                    <a:pt x="11195" y="1004"/>
                    <a:pt x="10934" y="1004"/>
                  </a:cubicBezTo>
                  <a:cubicBezTo>
                    <a:pt x="9889" y="1004"/>
                    <a:pt x="8624" y="2053"/>
                    <a:pt x="8074" y="2668"/>
                  </a:cubicBezTo>
                  <a:cubicBezTo>
                    <a:pt x="7351" y="3479"/>
                    <a:pt x="7316" y="4675"/>
                    <a:pt x="7227" y="5701"/>
                  </a:cubicBezTo>
                  <a:cubicBezTo>
                    <a:pt x="7173" y="6414"/>
                    <a:pt x="6950" y="7039"/>
                    <a:pt x="6673" y="7699"/>
                  </a:cubicBezTo>
                  <a:cubicBezTo>
                    <a:pt x="6513" y="8074"/>
                    <a:pt x="6272" y="8422"/>
                    <a:pt x="6129" y="8805"/>
                  </a:cubicBezTo>
                  <a:cubicBezTo>
                    <a:pt x="6076" y="8770"/>
                    <a:pt x="6022" y="8734"/>
                    <a:pt x="5969" y="8707"/>
                  </a:cubicBezTo>
                  <a:cubicBezTo>
                    <a:pt x="6914" y="7842"/>
                    <a:pt x="6763" y="5852"/>
                    <a:pt x="6905" y="4719"/>
                  </a:cubicBezTo>
                  <a:cubicBezTo>
                    <a:pt x="7075" y="3435"/>
                    <a:pt x="7583" y="2355"/>
                    <a:pt x="8600" y="1544"/>
                  </a:cubicBezTo>
                  <a:cubicBezTo>
                    <a:pt x="8889" y="1303"/>
                    <a:pt x="10312" y="635"/>
                    <a:pt x="11119" y="635"/>
                  </a:cubicBezTo>
                  <a:close/>
                  <a:moveTo>
                    <a:pt x="2209" y="14940"/>
                  </a:moveTo>
                  <a:cubicBezTo>
                    <a:pt x="2235" y="14940"/>
                    <a:pt x="2258" y="14954"/>
                    <a:pt x="2275" y="14988"/>
                  </a:cubicBezTo>
                  <a:cubicBezTo>
                    <a:pt x="2373" y="15175"/>
                    <a:pt x="2400" y="15487"/>
                    <a:pt x="2329" y="15692"/>
                  </a:cubicBezTo>
                  <a:cubicBezTo>
                    <a:pt x="2290" y="15795"/>
                    <a:pt x="2238" y="15893"/>
                    <a:pt x="2165" y="15893"/>
                  </a:cubicBezTo>
                  <a:cubicBezTo>
                    <a:pt x="2136" y="15893"/>
                    <a:pt x="2105" y="15879"/>
                    <a:pt x="2070" y="15844"/>
                  </a:cubicBezTo>
                  <a:cubicBezTo>
                    <a:pt x="1945" y="15746"/>
                    <a:pt x="1892" y="15514"/>
                    <a:pt x="1936" y="15362"/>
                  </a:cubicBezTo>
                  <a:cubicBezTo>
                    <a:pt x="1963" y="15335"/>
                    <a:pt x="1981" y="15291"/>
                    <a:pt x="1981" y="15228"/>
                  </a:cubicBezTo>
                  <a:cubicBezTo>
                    <a:pt x="1974" y="15137"/>
                    <a:pt x="2111" y="14940"/>
                    <a:pt x="2209" y="14940"/>
                  </a:cubicBezTo>
                  <a:close/>
                  <a:moveTo>
                    <a:pt x="5496" y="8881"/>
                  </a:moveTo>
                  <a:cubicBezTo>
                    <a:pt x="5646" y="8881"/>
                    <a:pt x="5788" y="8976"/>
                    <a:pt x="5924" y="9064"/>
                  </a:cubicBezTo>
                  <a:cubicBezTo>
                    <a:pt x="5960" y="9091"/>
                    <a:pt x="5987" y="9109"/>
                    <a:pt x="6013" y="9126"/>
                  </a:cubicBezTo>
                  <a:cubicBezTo>
                    <a:pt x="5915" y="9492"/>
                    <a:pt x="6067" y="9751"/>
                    <a:pt x="6352" y="10054"/>
                  </a:cubicBezTo>
                  <a:cubicBezTo>
                    <a:pt x="7146" y="10893"/>
                    <a:pt x="7289" y="11696"/>
                    <a:pt x="7102" y="12838"/>
                  </a:cubicBezTo>
                  <a:cubicBezTo>
                    <a:pt x="6968" y="13685"/>
                    <a:pt x="6727" y="14693"/>
                    <a:pt x="6433" y="15496"/>
                  </a:cubicBezTo>
                  <a:cubicBezTo>
                    <a:pt x="6245" y="16005"/>
                    <a:pt x="5906" y="16254"/>
                    <a:pt x="5407" y="16370"/>
                  </a:cubicBezTo>
                  <a:cubicBezTo>
                    <a:pt x="5360" y="16377"/>
                    <a:pt x="4994" y="16439"/>
                    <a:pt x="4790" y="16439"/>
                  </a:cubicBezTo>
                  <a:cubicBezTo>
                    <a:pt x="4723" y="16439"/>
                    <a:pt x="4673" y="16433"/>
                    <a:pt x="4657" y="16415"/>
                  </a:cubicBezTo>
                  <a:lnTo>
                    <a:pt x="4657" y="16415"/>
                  </a:lnTo>
                  <a:cubicBezTo>
                    <a:pt x="4708" y="16419"/>
                    <a:pt x="4756" y="16422"/>
                    <a:pt x="4804" y="16422"/>
                  </a:cubicBezTo>
                  <a:cubicBezTo>
                    <a:pt x="6238" y="16422"/>
                    <a:pt x="6399" y="14381"/>
                    <a:pt x="6718" y="13301"/>
                  </a:cubicBezTo>
                  <a:cubicBezTo>
                    <a:pt x="6923" y="12588"/>
                    <a:pt x="7164" y="11678"/>
                    <a:pt x="6745" y="10991"/>
                  </a:cubicBezTo>
                  <a:cubicBezTo>
                    <a:pt x="6459" y="10518"/>
                    <a:pt x="5960" y="10161"/>
                    <a:pt x="5424" y="9938"/>
                  </a:cubicBezTo>
                  <a:cubicBezTo>
                    <a:pt x="5219" y="9849"/>
                    <a:pt x="5014" y="9787"/>
                    <a:pt x="4809" y="9742"/>
                  </a:cubicBezTo>
                  <a:cubicBezTo>
                    <a:pt x="4699" y="9719"/>
                    <a:pt x="4595" y="9708"/>
                    <a:pt x="4497" y="9708"/>
                  </a:cubicBezTo>
                  <a:cubicBezTo>
                    <a:pt x="3841" y="9708"/>
                    <a:pt x="3436" y="10191"/>
                    <a:pt x="2962" y="10688"/>
                  </a:cubicBezTo>
                  <a:cubicBezTo>
                    <a:pt x="2427" y="11259"/>
                    <a:pt x="1972" y="11865"/>
                    <a:pt x="1597" y="12543"/>
                  </a:cubicBezTo>
                  <a:cubicBezTo>
                    <a:pt x="1223" y="13230"/>
                    <a:pt x="607" y="14631"/>
                    <a:pt x="1562" y="15041"/>
                  </a:cubicBezTo>
                  <a:cubicBezTo>
                    <a:pt x="1571" y="15041"/>
                    <a:pt x="1571" y="15050"/>
                    <a:pt x="1580" y="15050"/>
                  </a:cubicBezTo>
                  <a:lnTo>
                    <a:pt x="1580" y="15086"/>
                  </a:lnTo>
                  <a:cubicBezTo>
                    <a:pt x="1535" y="15104"/>
                    <a:pt x="1490" y="15130"/>
                    <a:pt x="1455" y="15139"/>
                  </a:cubicBezTo>
                  <a:cubicBezTo>
                    <a:pt x="1446" y="15139"/>
                    <a:pt x="1446" y="15148"/>
                    <a:pt x="1446" y="15148"/>
                  </a:cubicBezTo>
                  <a:cubicBezTo>
                    <a:pt x="1383" y="15169"/>
                    <a:pt x="1325" y="15180"/>
                    <a:pt x="1270" y="15180"/>
                  </a:cubicBezTo>
                  <a:cubicBezTo>
                    <a:pt x="1159" y="15180"/>
                    <a:pt x="1062" y="15136"/>
                    <a:pt x="973" y="15041"/>
                  </a:cubicBezTo>
                  <a:cubicBezTo>
                    <a:pt x="670" y="14809"/>
                    <a:pt x="598" y="14479"/>
                    <a:pt x="563" y="14131"/>
                  </a:cubicBezTo>
                  <a:cubicBezTo>
                    <a:pt x="554" y="14042"/>
                    <a:pt x="554" y="13944"/>
                    <a:pt x="563" y="13855"/>
                  </a:cubicBezTo>
                  <a:cubicBezTo>
                    <a:pt x="580" y="13480"/>
                    <a:pt x="696" y="13096"/>
                    <a:pt x="803" y="12757"/>
                  </a:cubicBezTo>
                  <a:cubicBezTo>
                    <a:pt x="1071" y="11892"/>
                    <a:pt x="1553" y="11027"/>
                    <a:pt x="2034" y="10268"/>
                  </a:cubicBezTo>
                  <a:cubicBezTo>
                    <a:pt x="2249" y="9920"/>
                    <a:pt x="2507" y="9608"/>
                    <a:pt x="2837" y="9403"/>
                  </a:cubicBezTo>
                  <a:cubicBezTo>
                    <a:pt x="3007" y="9296"/>
                    <a:pt x="3203" y="9225"/>
                    <a:pt x="3426" y="9189"/>
                  </a:cubicBezTo>
                  <a:cubicBezTo>
                    <a:pt x="3530" y="9172"/>
                    <a:pt x="3636" y="9165"/>
                    <a:pt x="3742" y="9165"/>
                  </a:cubicBezTo>
                  <a:cubicBezTo>
                    <a:pt x="4027" y="9165"/>
                    <a:pt x="4318" y="9212"/>
                    <a:pt x="4604" y="9225"/>
                  </a:cubicBezTo>
                  <a:cubicBezTo>
                    <a:pt x="4648" y="9228"/>
                    <a:pt x="4693" y="9230"/>
                    <a:pt x="4737" y="9230"/>
                  </a:cubicBezTo>
                  <a:cubicBezTo>
                    <a:pt x="4826" y="9230"/>
                    <a:pt x="4913" y="9222"/>
                    <a:pt x="4996" y="9198"/>
                  </a:cubicBezTo>
                  <a:cubicBezTo>
                    <a:pt x="5184" y="9162"/>
                    <a:pt x="5335" y="9064"/>
                    <a:pt x="5442" y="8886"/>
                  </a:cubicBezTo>
                  <a:cubicBezTo>
                    <a:pt x="5460" y="8883"/>
                    <a:pt x="5478" y="8881"/>
                    <a:pt x="5496" y="8881"/>
                  </a:cubicBezTo>
                  <a:close/>
                  <a:moveTo>
                    <a:pt x="4309" y="16022"/>
                  </a:moveTo>
                  <a:cubicBezTo>
                    <a:pt x="4345" y="16076"/>
                    <a:pt x="4345" y="16183"/>
                    <a:pt x="4327" y="16281"/>
                  </a:cubicBezTo>
                  <a:cubicBezTo>
                    <a:pt x="4318" y="16308"/>
                    <a:pt x="4309" y="16326"/>
                    <a:pt x="4300" y="16344"/>
                  </a:cubicBezTo>
                  <a:cubicBezTo>
                    <a:pt x="4229" y="16379"/>
                    <a:pt x="4167" y="16477"/>
                    <a:pt x="4193" y="16575"/>
                  </a:cubicBezTo>
                  <a:cubicBezTo>
                    <a:pt x="4229" y="16700"/>
                    <a:pt x="4113" y="16888"/>
                    <a:pt x="4015" y="16968"/>
                  </a:cubicBezTo>
                  <a:cubicBezTo>
                    <a:pt x="3997" y="16977"/>
                    <a:pt x="3961" y="16995"/>
                    <a:pt x="3961" y="17004"/>
                  </a:cubicBezTo>
                  <a:cubicBezTo>
                    <a:pt x="3810" y="16816"/>
                    <a:pt x="3899" y="16754"/>
                    <a:pt x="3908" y="16656"/>
                  </a:cubicBezTo>
                  <a:cubicBezTo>
                    <a:pt x="3917" y="16424"/>
                    <a:pt x="4042" y="16183"/>
                    <a:pt x="4238" y="16049"/>
                  </a:cubicBezTo>
                  <a:cubicBezTo>
                    <a:pt x="4265" y="16031"/>
                    <a:pt x="4292" y="16022"/>
                    <a:pt x="4309" y="16022"/>
                  </a:cubicBezTo>
                  <a:close/>
                  <a:moveTo>
                    <a:pt x="12490" y="0"/>
                  </a:moveTo>
                  <a:cubicBezTo>
                    <a:pt x="12142" y="0"/>
                    <a:pt x="11937" y="161"/>
                    <a:pt x="11732" y="411"/>
                  </a:cubicBezTo>
                  <a:cubicBezTo>
                    <a:pt x="11593" y="331"/>
                    <a:pt x="11411" y="297"/>
                    <a:pt x="11203" y="297"/>
                  </a:cubicBezTo>
                  <a:cubicBezTo>
                    <a:pt x="10223" y="297"/>
                    <a:pt x="8657" y="1058"/>
                    <a:pt x="8208" y="1419"/>
                  </a:cubicBezTo>
                  <a:cubicBezTo>
                    <a:pt x="7191" y="2239"/>
                    <a:pt x="6763" y="3426"/>
                    <a:pt x="6575" y="4675"/>
                  </a:cubicBezTo>
                  <a:cubicBezTo>
                    <a:pt x="6415" y="5736"/>
                    <a:pt x="6593" y="7851"/>
                    <a:pt x="5621" y="8547"/>
                  </a:cubicBezTo>
                  <a:lnTo>
                    <a:pt x="5612" y="8547"/>
                  </a:lnTo>
                  <a:cubicBezTo>
                    <a:pt x="5582" y="8543"/>
                    <a:pt x="5553" y="8541"/>
                    <a:pt x="5523" y="8541"/>
                  </a:cubicBezTo>
                  <a:cubicBezTo>
                    <a:pt x="5480" y="8541"/>
                    <a:pt x="5436" y="8545"/>
                    <a:pt x="5389" y="8555"/>
                  </a:cubicBezTo>
                  <a:cubicBezTo>
                    <a:pt x="5371" y="8555"/>
                    <a:pt x="5362" y="8564"/>
                    <a:pt x="5344" y="8564"/>
                  </a:cubicBezTo>
                  <a:cubicBezTo>
                    <a:pt x="5337" y="8563"/>
                    <a:pt x="5329" y="8563"/>
                    <a:pt x="5321" y="8563"/>
                  </a:cubicBezTo>
                  <a:cubicBezTo>
                    <a:pt x="5263" y="8563"/>
                    <a:pt x="5197" y="8592"/>
                    <a:pt x="5166" y="8663"/>
                  </a:cubicBezTo>
                  <a:cubicBezTo>
                    <a:pt x="5166" y="8671"/>
                    <a:pt x="5157" y="8680"/>
                    <a:pt x="5157" y="8689"/>
                  </a:cubicBezTo>
                  <a:cubicBezTo>
                    <a:pt x="5130" y="8734"/>
                    <a:pt x="5103" y="8770"/>
                    <a:pt x="5059" y="8796"/>
                  </a:cubicBezTo>
                  <a:cubicBezTo>
                    <a:pt x="4919" y="8878"/>
                    <a:pt x="4688" y="8903"/>
                    <a:pt x="4438" y="8903"/>
                  </a:cubicBezTo>
                  <a:cubicBezTo>
                    <a:pt x="4066" y="8903"/>
                    <a:pt x="3652" y="8849"/>
                    <a:pt x="3434" y="8849"/>
                  </a:cubicBezTo>
                  <a:cubicBezTo>
                    <a:pt x="3415" y="8849"/>
                    <a:pt x="3397" y="8849"/>
                    <a:pt x="3382" y="8850"/>
                  </a:cubicBezTo>
                  <a:cubicBezTo>
                    <a:pt x="2909" y="8877"/>
                    <a:pt x="2552" y="9126"/>
                    <a:pt x="2231" y="9448"/>
                  </a:cubicBezTo>
                  <a:cubicBezTo>
                    <a:pt x="1936" y="9751"/>
                    <a:pt x="1669" y="10117"/>
                    <a:pt x="1428" y="10518"/>
                  </a:cubicBezTo>
                  <a:cubicBezTo>
                    <a:pt x="1178" y="10946"/>
                    <a:pt x="955" y="11410"/>
                    <a:pt x="768" y="11865"/>
                  </a:cubicBezTo>
                  <a:cubicBezTo>
                    <a:pt x="643" y="12195"/>
                    <a:pt x="527" y="12525"/>
                    <a:pt x="429" y="12829"/>
                  </a:cubicBezTo>
                  <a:cubicBezTo>
                    <a:pt x="215" y="13524"/>
                    <a:pt x="0" y="14613"/>
                    <a:pt x="616" y="15175"/>
                  </a:cubicBezTo>
                  <a:cubicBezTo>
                    <a:pt x="828" y="15369"/>
                    <a:pt x="1240" y="15596"/>
                    <a:pt x="1548" y="15596"/>
                  </a:cubicBezTo>
                  <a:cubicBezTo>
                    <a:pt x="1565" y="15596"/>
                    <a:pt x="1581" y="15596"/>
                    <a:pt x="1597" y="15594"/>
                  </a:cubicBezTo>
                  <a:cubicBezTo>
                    <a:pt x="1624" y="15808"/>
                    <a:pt x="1722" y="16013"/>
                    <a:pt x="1901" y="16147"/>
                  </a:cubicBezTo>
                  <a:cubicBezTo>
                    <a:pt x="1986" y="16216"/>
                    <a:pt x="2071" y="16245"/>
                    <a:pt x="2152" y="16245"/>
                  </a:cubicBezTo>
                  <a:cubicBezTo>
                    <a:pt x="2377" y="16245"/>
                    <a:pt x="2571" y="16020"/>
                    <a:pt x="2650" y="15790"/>
                  </a:cubicBezTo>
                  <a:cubicBezTo>
                    <a:pt x="2721" y="15603"/>
                    <a:pt x="2704" y="15380"/>
                    <a:pt x="2677" y="15184"/>
                  </a:cubicBezTo>
                  <a:cubicBezTo>
                    <a:pt x="2659" y="15005"/>
                    <a:pt x="2597" y="14747"/>
                    <a:pt x="2427" y="14657"/>
                  </a:cubicBezTo>
                  <a:cubicBezTo>
                    <a:pt x="2357" y="14626"/>
                    <a:pt x="2286" y="14612"/>
                    <a:pt x="2218" y="14612"/>
                  </a:cubicBezTo>
                  <a:cubicBezTo>
                    <a:pt x="2070" y="14612"/>
                    <a:pt x="1933" y="14679"/>
                    <a:pt x="1829" y="14782"/>
                  </a:cubicBezTo>
                  <a:cubicBezTo>
                    <a:pt x="1811" y="14773"/>
                    <a:pt x="1803" y="14773"/>
                    <a:pt x="1794" y="14765"/>
                  </a:cubicBezTo>
                  <a:cubicBezTo>
                    <a:pt x="1660" y="14738"/>
                    <a:pt x="1571" y="14675"/>
                    <a:pt x="1499" y="14595"/>
                  </a:cubicBezTo>
                  <a:cubicBezTo>
                    <a:pt x="1401" y="14479"/>
                    <a:pt x="1365" y="14327"/>
                    <a:pt x="1374" y="14140"/>
                  </a:cubicBezTo>
                  <a:cubicBezTo>
                    <a:pt x="1401" y="13516"/>
                    <a:pt x="1936" y="12623"/>
                    <a:pt x="2124" y="12302"/>
                  </a:cubicBezTo>
                  <a:cubicBezTo>
                    <a:pt x="2507" y="11660"/>
                    <a:pt x="3167" y="10661"/>
                    <a:pt x="3926" y="10259"/>
                  </a:cubicBezTo>
                  <a:cubicBezTo>
                    <a:pt x="4137" y="10145"/>
                    <a:pt x="4357" y="10079"/>
                    <a:pt x="4579" y="10079"/>
                  </a:cubicBezTo>
                  <a:cubicBezTo>
                    <a:pt x="4685" y="10079"/>
                    <a:pt x="4792" y="10094"/>
                    <a:pt x="4898" y="10126"/>
                  </a:cubicBezTo>
                  <a:cubicBezTo>
                    <a:pt x="4907" y="10126"/>
                    <a:pt x="4907" y="10126"/>
                    <a:pt x="4916" y="10135"/>
                  </a:cubicBezTo>
                  <a:cubicBezTo>
                    <a:pt x="5648" y="10358"/>
                    <a:pt x="6379" y="10741"/>
                    <a:pt x="6584" y="11544"/>
                  </a:cubicBezTo>
                  <a:cubicBezTo>
                    <a:pt x="6745" y="12204"/>
                    <a:pt x="6477" y="12838"/>
                    <a:pt x="6317" y="13453"/>
                  </a:cubicBezTo>
                  <a:cubicBezTo>
                    <a:pt x="6092" y="14327"/>
                    <a:pt x="5942" y="16072"/>
                    <a:pt x="4779" y="16072"/>
                  </a:cubicBezTo>
                  <a:cubicBezTo>
                    <a:pt x="4742" y="16072"/>
                    <a:pt x="4705" y="16071"/>
                    <a:pt x="4666" y="16067"/>
                  </a:cubicBezTo>
                  <a:cubicBezTo>
                    <a:pt x="4657" y="15987"/>
                    <a:pt x="4639" y="15897"/>
                    <a:pt x="4586" y="15826"/>
                  </a:cubicBezTo>
                  <a:cubicBezTo>
                    <a:pt x="4522" y="15724"/>
                    <a:pt x="4418" y="15681"/>
                    <a:pt x="4305" y="15681"/>
                  </a:cubicBezTo>
                  <a:cubicBezTo>
                    <a:pt x="4259" y="15681"/>
                    <a:pt x="4213" y="15688"/>
                    <a:pt x="4167" y="15701"/>
                  </a:cubicBezTo>
                  <a:cubicBezTo>
                    <a:pt x="3810" y="15808"/>
                    <a:pt x="3596" y="16281"/>
                    <a:pt x="3569" y="16620"/>
                  </a:cubicBezTo>
                  <a:cubicBezTo>
                    <a:pt x="3554" y="16893"/>
                    <a:pt x="3674" y="17314"/>
                    <a:pt x="3968" y="17314"/>
                  </a:cubicBezTo>
                  <a:cubicBezTo>
                    <a:pt x="4019" y="17314"/>
                    <a:pt x="4077" y="17301"/>
                    <a:pt x="4140" y="17271"/>
                  </a:cubicBezTo>
                  <a:cubicBezTo>
                    <a:pt x="4336" y="17173"/>
                    <a:pt x="4479" y="16968"/>
                    <a:pt x="4523" y="16745"/>
                  </a:cubicBezTo>
                  <a:cubicBezTo>
                    <a:pt x="4616" y="16776"/>
                    <a:pt x="4725" y="16785"/>
                    <a:pt x="4834" y="16785"/>
                  </a:cubicBezTo>
                  <a:cubicBezTo>
                    <a:pt x="4883" y="16785"/>
                    <a:pt x="4932" y="16783"/>
                    <a:pt x="4978" y="16781"/>
                  </a:cubicBezTo>
                  <a:cubicBezTo>
                    <a:pt x="5817" y="16727"/>
                    <a:pt x="6388" y="16406"/>
                    <a:pt x="6745" y="15621"/>
                  </a:cubicBezTo>
                  <a:cubicBezTo>
                    <a:pt x="6959" y="15166"/>
                    <a:pt x="7021" y="14622"/>
                    <a:pt x="7128" y="14131"/>
                  </a:cubicBezTo>
                  <a:cubicBezTo>
                    <a:pt x="7271" y="13426"/>
                    <a:pt x="7485" y="12793"/>
                    <a:pt x="7530" y="12070"/>
                  </a:cubicBezTo>
                  <a:cubicBezTo>
                    <a:pt x="7566" y="11526"/>
                    <a:pt x="7476" y="11018"/>
                    <a:pt x="7209" y="10536"/>
                  </a:cubicBezTo>
                  <a:cubicBezTo>
                    <a:pt x="6986" y="10143"/>
                    <a:pt x="6147" y="9680"/>
                    <a:pt x="6379" y="9126"/>
                  </a:cubicBezTo>
                  <a:lnTo>
                    <a:pt x="6388" y="9091"/>
                  </a:lnTo>
                  <a:lnTo>
                    <a:pt x="6388" y="9082"/>
                  </a:lnTo>
                  <a:cubicBezTo>
                    <a:pt x="6468" y="8743"/>
                    <a:pt x="6754" y="8395"/>
                    <a:pt x="6888" y="8065"/>
                  </a:cubicBezTo>
                  <a:cubicBezTo>
                    <a:pt x="7057" y="7663"/>
                    <a:pt x="7235" y="7262"/>
                    <a:pt x="7378" y="6852"/>
                  </a:cubicBezTo>
                  <a:cubicBezTo>
                    <a:pt x="7610" y="6156"/>
                    <a:pt x="7583" y="5380"/>
                    <a:pt x="7664" y="4657"/>
                  </a:cubicBezTo>
                  <a:cubicBezTo>
                    <a:pt x="7806" y="3506"/>
                    <a:pt x="8360" y="2668"/>
                    <a:pt x="9323" y="2025"/>
                  </a:cubicBezTo>
                  <a:cubicBezTo>
                    <a:pt x="9709" y="1774"/>
                    <a:pt x="10402" y="1342"/>
                    <a:pt x="10976" y="1342"/>
                  </a:cubicBezTo>
                  <a:cubicBezTo>
                    <a:pt x="11197" y="1342"/>
                    <a:pt x="11401" y="1406"/>
                    <a:pt x="11562" y="1570"/>
                  </a:cubicBezTo>
                  <a:lnTo>
                    <a:pt x="11598" y="1597"/>
                  </a:lnTo>
                  <a:cubicBezTo>
                    <a:pt x="11598" y="1660"/>
                    <a:pt x="11625" y="1713"/>
                    <a:pt x="11696" y="1740"/>
                  </a:cubicBezTo>
                  <a:cubicBezTo>
                    <a:pt x="11892" y="1838"/>
                    <a:pt x="12053" y="1963"/>
                    <a:pt x="12231" y="2088"/>
                  </a:cubicBezTo>
                  <a:cubicBezTo>
                    <a:pt x="12257" y="2113"/>
                    <a:pt x="12290" y="2125"/>
                    <a:pt x="12326" y="2125"/>
                  </a:cubicBezTo>
                  <a:cubicBezTo>
                    <a:pt x="12364" y="2125"/>
                    <a:pt x="12404" y="2111"/>
                    <a:pt x="12436" y="2088"/>
                  </a:cubicBezTo>
                  <a:cubicBezTo>
                    <a:pt x="12651" y="1936"/>
                    <a:pt x="12713" y="1651"/>
                    <a:pt x="12767" y="1401"/>
                  </a:cubicBezTo>
                  <a:cubicBezTo>
                    <a:pt x="12829" y="1106"/>
                    <a:pt x="12865" y="776"/>
                    <a:pt x="12838" y="473"/>
                  </a:cubicBezTo>
                  <a:cubicBezTo>
                    <a:pt x="12811" y="232"/>
                    <a:pt x="12802" y="0"/>
                    <a:pt x="1249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19"/>
          <p:cNvGrpSpPr/>
          <p:nvPr/>
        </p:nvGrpSpPr>
        <p:grpSpPr>
          <a:xfrm rot="-3388020">
            <a:off x="7850380" y="1442456"/>
            <a:ext cx="928419" cy="849585"/>
            <a:chOff x="8299150" y="575962"/>
            <a:chExt cx="1240025" cy="1065538"/>
          </a:xfrm>
        </p:grpSpPr>
        <p:sp>
          <p:nvSpPr>
            <p:cNvPr id="1743" name="Google Shape;1743;p19"/>
            <p:cNvSpPr/>
            <p:nvPr/>
          </p:nvSpPr>
          <p:spPr>
            <a:xfrm>
              <a:off x="8671659" y="623707"/>
              <a:ext cx="180853" cy="310682"/>
            </a:xfrm>
            <a:custGeom>
              <a:avLst/>
              <a:gdLst/>
              <a:ahLst/>
              <a:cxnLst/>
              <a:rect l="l" t="t" r="r" b="b"/>
              <a:pathLst>
                <a:path w="1875" h="3221" extrusionOk="0">
                  <a:moveTo>
                    <a:pt x="1518" y="0"/>
                  </a:moveTo>
                  <a:cubicBezTo>
                    <a:pt x="1446" y="62"/>
                    <a:pt x="1366" y="116"/>
                    <a:pt x="1286" y="178"/>
                  </a:cubicBezTo>
                  <a:cubicBezTo>
                    <a:pt x="1428" y="687"/>
                    <a:pt x="813" y="1427"/>
                    <a:pt x="563" y="1838"/>
                  </a:cubicBezTo>
                  <a:cubicBezTo>
                    <a:pt x="358" y="2168"/>
                    <a:pt x="179" y="2525"/>
                    <a:pt x="1" y="2873"/>
                  </a:cubicBezTo>
                  <a:cubicBezTo>
                    <a:pt x="162" y="2989"/>
                    <a:pt x="313" y="3096"/>
                    <a:pt x="456" y="3221"/>
                  </a:cubicBezTo>
                  <a:cubicBezTo>
                    <a:pt x="527" y="3087"/>
                    <a:pt x="590" y="2962"/>
                    <a:pt x="661" y="2828"/>
                  </a:cubicBezTo>
                  <a:cubicBezTo>
                    <a:pt x="1009" y="2159"/>
                    <a:pt x="1232" y="1454"/>
                    <a:pt x="1535" y="776"/>
                  </a:cubicBezTo>
                  <a:cubicBezTo>
                    <a:pt x="1589" y="669"/>
                    <a:pt x="1634" y="562"/>
                    <a:pt x="1687" y="446"/>
                  </a:cubicBezTo>
                  <a:cubicBezTo>
                    <a:pt x="1874" y="18"/>
                    <a:pt x="1571" y="152"/>
                    <a:pt x="1518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9"/>
            <p:cNvSpPr/>
            <p:nvPr/>
          </p:nvSpPr>
          <p:spPr>
            <a:xfrm>
              <a:off x="8427339" y="930820"/>
              <a:ext cx="241909" cy="171401"/>
            </a:xfrm>
            <a:custGeom>
              <a:avLst/>
              <a:gdLst/>
              <a:ahLst/>
              <a:cxnLst/>
              <a:rect l="l" t="t" r="r" b="b"/>
              <a:pathLst>
                <a:path w="2508" h="1777" extrusionOk="0">
                  <a:moveTo>
                    <a:pt x="188" y="1"/>
                  </a:moveTo>
                  <a:cubicBezTo>
                    <a:pt x="134" y="144"/>
                    <a:pt x="63" y="295"/>
                    <a:pt x="0" y="438"/>
                  </a:cubicBezTo>
                  <a:cubicBezTo>
                    <a:pt x="161" y="572"/>
                    <a:pt x="322" y="688"/>
                    <a:pt x="491" y="804"/>
                  </a:cubicBezTo>
                  <a:cubicBezTo>
                    <a:pt x="848" y="946"/>
                    <a:pt x="1187" y="1116"/>
                    <a:pt x="1481" y="1366"/>
                  </a:cubicBezTo>
                  <a:cubicBezTo>
                    <a:pt x="1669" y="1526"/>
                    <a:pt x="1874" y="1705"/>
                    <a:pt x="2106" y="1776"/>
                  </a:cubicBezTo>
                  <a:cubicBezTo>
                    <a:pt x="2240" y="1651"/>
                    <a:pt x="2373" y="1526"/>
                    <a:pt x="2507" y="1392"/>
                  </a:cubicBezTo>
                  <a:lnTo>
                    <a:pt x="2507" y="1348"/>
                  </a:lnTo>
                  <a:cubicBezTo>
                    <a:pt x="2097" y="1036"/>
                    <a:pt x="1758" y="697"/>
                    <a:pt x="1267" y="474"/>
                  </a:cubicBezTo>
                  <a:cubicBezTo>
                    <a:pt x="973" y="331"/>
                    <a:pt x="696" y="188"/>
                    <a:pt x="429" y="19"/>
                  </a:cubicBezTo>
                  <a:cubicBezTo>
                    <a:pt x="348" y="10"/>
                    <a:pt x="268" y="1"/>
                    <a:pt x="188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9"/>
            <p:cNvSpPr/>
            <p:nvPr/>
          </p:nvSpPr>
          <p:spPr>
            <a:xfrm>
              <a:off x="8497847" y="854235"/>
              <a:ext cx="203231" cy="170532"/>
            </a:xfrm>
            <a:custGeom>
              <a:avLst/>
              <a:gdLst/>
              <a:ahLst/>
              <a:cxnLst/>
              <a:rect l="l" t="t" r="r" b="b"/>
              <a:pathLst>
                <a:path w="2107" h="1768" extrusionOk="0">
                  <a:moveTo>
                    <a:pt x="269" y="1"/>
                  </a:moveTo>
                  <a:cubicBezTo>
                    <a:pt x="179" y="90"/>
                    <a:pt x="90" y="179"/>
                    <a:pt x="1" y="268"/>
                  </a:cubicBezTo>
                  <a:cubicBezTo>
                    <a:pt x="10" y="331"/>
                    <a:pt x="46" y="402"/>
                    <a:pt x="108" y="447"/>
                  </a:cubicBezTo>
                  <a:cubicBezTo>
                    <a:pt x="340" y="634"/>
                    <a:pt x="572" y="822"/>
                    <a:pt x="795" y="1018"/>
                  </a:cubicBezTo>
                  <a:cubicBezTo>
                    <a:pt x="938" y="1080"/>
                    <a:pt x="1080" y="1152"/>
                    <a:pt x="1214" y="1232"/>
                  </a:cubicBezTo>
                  <a:cubicBezTo>
                    <a:pt x="1455" y="1375"/>
                    <a:pt x="1660" y="1580"/>
                    <a:pt x="1865" y="1767"/>
                  </a:cubicBezTo>
                  <a:cubicBezTo>
                    <a:pt x="1937" y="1553"/>
                    <a:pt x="2017" y="1348"/>
                    <a:pt x="2106" y="1143"/>
                  </a:cubicBezTo>
                  <a:cubicBezTo>
                    <a:pt x="1553" y="679"/>
                    <a:pt x="947" y="286"/>
                    <a:pt x="269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8725867" y="975575"/>
              <a:ext cx="12153" cy="15626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37" y="1"/>
                  </a:moveTo>
                  <a:cubicBezTo>
                    <a:pt x="28" y="27"/>
                    <a:pt x="10" y="63"/>
                    <a:pt x="1" y="90"/>
                  </a:cubicBezTo>
                  <a:cubicBezTo>
                    <a:pt x="46" y="117"/>
                    <a:pt x="81" y="135"/>
                    <a:pt x="126" y="161"/>
                  </a:cubicBezTo>
                  <a:cubicBezTo>
                    <a:pt x="126" y="152"/>
                    <a:pt x="126" y="152"/>
                    <a:pt x="126" y="143"/>
                  </a:cubicBezTo>
                  <a:cubicBezTo>
                    <a:pt x="108" y="90"/>
                    <a:pt x="72" y="45"/>
                    <a:pt x="3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8833510" y="1054764"/>
              <a:ext cx="339039" cy="242777"/>
            </a:xfrm>
            <a:custGeom>
              <a:avLst/>
              <a:gdLst/>
              <a:ahLst/>
              <a:cxnLst/>
              <a:rect l="l" t="t" r="r" b="b"/>
              <a:pathLst>
                <a:path w="3515" h="2517" extrusionOk="0">
                  <a:moveTo>
                    <a:pt x="0" y="0"/>
                  </a:moveTo>
                  <a:lnTo>
                    <a:pt x="0" y="0"/>
                  </a:lnTo>
                  <a:cubicBezTo>
                    <a:pt x="402" y="322"/>
                    <a:pt x="785" y="678"/>
                    <a:pt x="1160" y="991"/>
                  </a:cubicBezTo>
                  <a:cubicBezTo>
                    <a:pt x="1900" y="1597"/>
                    <a:pt x="2659" y="2079"/>
                    <a:pt x="3479" y="2516"/>
                  </a:cubicBezTo>
                  <a:cubicBezTo>
                    <a:pt x="3515" y="2418"/>
                    <a:pt x="3506" y="2320"/>
                    <a:pt x="3426" y="2231"/>
                  </a:cubicBezTo>
                  <a:cubicBezTo>
                    <a:pt x="2703" y="1446"/>
                    <a:pt x="1651" y="1080"/>
                    <a:pt x="767" y="509"/>
                  </a:cubicBezTo>
                  <a:cubicBezTo>
                    <a:pt x="509" y="339"/>
                    <a:pt x="259" y="161"/>
                    <a:pt x="0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9"/>
            <p:cNvSpPr/>
            <p:nvPr/>
          </p:nvSpPr>
          <p:spPr>
            <a:xfrm>
              <a:off x="8705225" y="1015990"/>
              <a:ext cx="434626" cy="306438"/>
            </a:xfrm>
            <a:custGeom>
              <a:avLst/>
              <a:gdLst/>
              <a:ahLst/>
              <a:cxnLst/>
              <a:rect l="l" t="t" r="r" b="b"/>
              <a:pathLst>
                <a:path w="4506" h="3177" extrusionOk="0">
                  <a:moveTo>
                    <a:pt x="99" y="1"/>
                  </a:moveTo>
                  <a:cubicBezTo>
                    <a:pt x="63" y="108"/>
                    <a:pt x="28" y="224"/>
                    <a:pt x="1" y="340"/>
                  </a:cubicBezTo>
                  <a:cubicBezTo>
                    <a:pt x="19" y="358"/>
                    <a:pt x="19" y="385"/>
                    <a:pt x="19" y="411"/>
                  </a:cubicBezTo>
                  <a:cubicBezTo>
                    <a:pt x="643" y="768"/>
                    <a:pt x="1214" y="1214"/>
                    <a:pt x="1821" y="1616"/>
                  </a:cubicBezTo>
                  <a:cubicBezTo>
                    <a:pt x="2615" y="2160"/>
                    <a:pt x="3507" y="2659"/>
                    <a:pt x="4345" y="3141"/>
                  </a:cubicBezTo>
                  <a:cubicBezTo>
                    <a:pt x="4399" y="3168"/>
                    <a:pt x="4452" y="3177"/>
                    <a:pt x="4506" y="3177"/>
                  </a:cubicBezTo>
                  <a:cubicBezTo>
                    <a:pt x="4176" y="3007"/>
                    <a:pt x="3855" y="2829"/>
                    <a:pt x="3543" y="2624"/>
                  </a:cubicBezTo>
                  <a:cubicBezTo>
                    <a:pt x="2954" y="2231"/>
                    <a:pt x="2427" y="1750"/>
                    <a:pt x="1865" y="1321"/>
                  </a:cubicBezTo>
                  <a:cubicBezTo>
                    <a:pt x="1294" y="875"/>
                    <a:pt x="759" y="313"/>
                    <a:pt x="99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9"/>
            <p:cNvSpPr/>
            <p:nvPr/>
          </p:nvSpPr>
          <p:spPr>
            <a:xfrm>
              <a:off x="8873057" y="1213047"/>
              <a:ext cx="3569" cy="2701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0" y="1"/>
                  </a:moveTo>
                  <a:cubicBezTo>
                    <a:pt x="9" y="10"/>
                    <a:pt x="27" y="19"/>
                    <a:pt x="36" y="28"/>
                  </a:cubicBezTo>
                  <a:cubicBezTo>
                    <a:pt x="36" y="28"/>
                    <a:pt x="36" y="28"/>
                    <a:pt x="36" y="19"/>
                  </a:cubicBezTo>
                  <a:cubicBezTo>
                    <a:pt x="18" y="1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8851548" y="1241501"/>
              <a:ext cx="427778" cy="303833"/>
            </a:xfrm>
            <a:custGeom>
              <a:avLst/>
              <a:gdLst/>
              <a:ahLst/>
              <a:cxnLst/>
              <a:rect l="l" t="t" r="r" b="b"/>
              <a:pathLst>
                <a:path w="4435" h="3150" extrusionOk="0">
                  <a:moveTo>
                    <a:pt x="0" y="0"/>
                  </a:moveTo>
                  <a:lnTo>
                    <a:pt x="0" y="0"/>
                  </a:lnTo>
                  <a:cubicBezTo>
                    <a:pt x="464" y="598"/>
                    <a:pt x="1017" y="999"/>
                    <a:pt x="1633" y="1419"/>
                  </a:cubicBezTo>
                  <a:cubicBezTo>
                    <a:pt x="2311" y="1883"/>
                    <a:pt x="2927" y="2400"/>
                    <a:pt x="3649" y="2801"/>
                  </a:cubicBezTo>
                  <a:cubicBezTo>
                    <a:pt x="3890" y="2926"/>
                    <a:pt x="4158" y="3060"/>
                    <a:pt x="4434" y="3149"/>
                  </a:cubicBezTo>
                  <a:cubicBezTo>
                    <a:pt x="4015" y="2846"/>
                    <a:pt x="3685" y="2570"/>
                    <a:pt x="3587" y="2498"/>
                  </a:cubicBezTo>
                  <a:cubicBezTo>
                    <a:pt x="2659" y="1847"/>
                    <a:pt x="1687" y="1240"/>
                    <a:pt x="786" y="553"/>
                  </a:cubicBezTo>
                  <a:cubicBezTo>
                    <a:pt x="527" y="357"/>
                    <a:pt x="268" y="179"/>
                    <a:pt x="0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8930737" y="1255294"/>
              <a:ext cx="566094" cy="350228"/>
            </a:xfrm>
            <a:custGeom>
              <a:avLst/>
              <a:gdLst/>
              <a:ahLst/>
              <a:cxnLst/>
              <a:rect l="l" t="t" r="r" b="b"/>
              <a:pathLst>
                <a:path w="5869" h="3631" extrusionOk="0">
                  <a:moveTo>
                    <a:pt x="0" y="0"/>
                  </a:moveTo>
                  <a:lnTo>
                    <a:pt x="0" y="0"/>
                  </a:lnTo>
                  <a:cubicBezTo>
                    <a:pt x="562" y="410"/>
                    <a:pt x="1142" y="794"/>
                    <a:pt x="1704" y="1195"/>
                  </a:cubicBezTo>
                  <a:cubicBezTo>
                    <a:pt x="2391" y="1668"/>
                    <a:pt x="3060" y="2177"/>
                    <a:pt x="3756" y="2632"/>
                  </a:cubicBezTo>
                  <a:cubicBezTo>
                    <a:pt x="4050" y="2828"/>
                    <a:pt x="4318" y="3060"/>
                    <a:pt x="4603" y="3265"/>
                  </a:cubicBezTo>
                  <a:cubicBezTo>
                    <a:pt x="4795" y="3462"/>
                    <a:pt x="5147" y="3630"/>
                    <a:pt x="5419" y="3630"/>
                  </a:cubicBezTo>
                  <a:cubicBezTo>
                    <a:pt x="5679" y="3630"/>
                    <a:pt x="5868" y="3477"/>
                    <a:pt x="5781" y="3051"/>
                  </a:cubicBezTo>
                  <a:cubicBezTo>
                    <a:pt x="5692" y="2899"/>
                    <a:pt x="5585" y="2757"/>
                    <a:pt x="5460" y="2632"/>
                  </a:cubicBezTo>
                  <a:cubicBezTo>
                    <a:pt x="5273" y="2462"/>
                    <a:pt x="5076" y="2311"/>
                    <a:pt x="4880" y="2159"/>
                  </a:cubicBezTo>
                  <a:cubicBezTo>
                    <a:pt x="4809" y="2177"/>
                    <a:pt x="4746" y="2186"/>
                    <a:pt x="4684" y="2195"/>
                  </a:cubicBezTo>
                  <a:cubicBezTo>
                    <a:pt x="4467" y="2228"/>
                    <a:pt x="4289" y="2339"/>
                    <a:pt x="4063" y="2339"/>
                  </a:cubicBezTo>
                  <a:cubicBezTo>
                    <a:pt x="4047" y="2339"/>
                    <a:pt x="4031" y="2339"/>
                    <a:pt x="4015" y="2337"/>
                  </a:cubicBezTo>
                  <a:cubicBezTo>
                    <a:pt x="3658" y="2311"/>
                    <a:pt x="3185" y="2007"/>
                    <a:pt x="2873" y="1838"/>
                  </a:cubicBezTo>
                  <a:cubicBezTo>
                    <a:pt x="2266" y="1517"/>
                    <a:pt x="1758" y="1053"/>
                    <a:pt x="1178" y="696"/>
                  </a:cubicBezTo>
                  <a:cubicBezTo>
                    <a:pt x="785" y="464"/>
                    <a:pt x="384" y="250"/>
                    <a:pt x="0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8299150" y="575962"/>
              <a:ext cx="1240025" cy="1065538"/>
            </a:xfrm>
            <a:custGeom>
              <a:avLst/>
              <a:gdLst/>
              <a:ahLst/>
              <a:cxnLst/>
              <a:rect l="l" t="t" r="r" b="b"/>
              <a:pathLst>
                <a:path w="12856" h="11047" extrusionOk="0">
                  <a:moveTo>
                    <a:pt x="5380" y="495"/>
                  </a:moveTo>
                  <a:cubicBezTo>
                    <a:pt x="5433" y="647"/>
                    <a:pt x="5736" y="513"/>
                    <a:pt x="5549" y="941"/>
                  </a:cubicBezTo>
                  <a:cubicBezTo>
                    <a:pt x="5496" y="1057"/>
                    <a:pt x="5451" y="1164"/>
                    <a:pt x="5397" y="1271"/>
                  </a:cubicBezTo>
                  <a:cubicBezTo>
                    <a:pt x="5094" y="1949"/>
                    <a:pt x="4871" y="2654"/>
                    <a:pt x="4523" y="3323"/>
                  </a:cubicBezTo>
                  <a:cubicBezTo>
                    <a:pt x="4452" y="3457"/>
                    <a:pt x="4389" y="3582"/>
                    <a:pt x="4318" y="3716"/>
                  </a:cubicBezTo>
                  <a:cubicBezTo>
                    <a:pt x="4175" y="3591"/>
                    <a:pt x="4024" y="3484"/>
                    <a:pt x="3863" y="3368"/>
                  </a:cubicBezTo>
                  <a:cubicBezTo>
                    <a:pt x="3470" y="3082"/>
                    <a:pt x="3051" y="2832"/>
                    <a:pt x="2596" y="2636"/>
                  </a:cubicBezTo>
                  <a:cubicBezTo>
                    <a:pt x="3015" y="2252"/>
                    <a:pt x="3470" y="1905"/>
                    <a:pt x="3925" y="1566"/>
                  </a:cubicBezTo>
                  <a:cubicBezTo>
                    <a:pt x="4255" y="1325"/>
                    <a:pt x="4586" y="1093"/>
                    <a:pt x="4916" y="852"/>
                  </a:cubicBezTo>
                  <a:cubicBezTo>
                    <a:pt x="4987" y="789"/>
                    <a:pt x="5067" y="727"/>
                    <a:pt x="5148" y="673"/>
                  </a:cubicBezTo>
                  <a:cubicBezTo>
                    <a:pt x="5228" y="611"/>
                    <a:pt x="5308" y="557"/>
                    <a:pt x="5380" y="495"/>
                  </a:cubicBezTo>
                  <a:close/>
                  <a:moveTo>
                    <a:pt x="2329" y="2886"/>
                  </a:moveTo>
                  <a:cubicBezTo>
                    <a:pt x="3007" y="3171"/>
                    <a:pt x="3613" y="3564"/>
                    <a:pt x="4166" y="4028"/>
                  </a:cubicBezTo>
                  <a:cubicBezTo>
                    <a:pt x="4077" y="4233"/>
                    <a:pt x="3988" y="4438"/>
                    <a:pt x="3925" y="4652"/>
                  </a:cubicBezTo>
                  <a:cubicBezTo>
                    <a:pt x="3720" y="4465"/>
                    <a:pt x="3515" y="4260"/>
                    <a:pt x="3274" y="4117"/>
                  </a:cubicBezTo>
                  <a:cubicBezTo>
                    <a:pt x="3140" y="4037"/>
                    <a:pt x="2998" y="3965"/>
                    <a:pt x="2855" y="3903"/>
                  </a:cubicBezTo>
                  <a:cubicBezTo>
                    <a:pt x="2516" y="3733"/>
                    <a:pt x="2177" y="3582"/>
                    <a:pt x="1865" y="3368"/>
                  </a:cubicBezTo>
                  <a:cubicBezTo>
                    <a:pt x="1927" y="3296"/>
                    <a:pt x="1990" y="3225"/>
                    <a:pt x="2061" y="3153"/>
                  </a:cubicBezTo>
                  <a:cubicBezTo>
                    <a:pt x="2150" y="3064"/>
                    <a:pt x="2239" y="2975"/>
                    <a:pt x="2329" y="2886"/>
                  </a:cubicBezTo>
                  <a:close/>
                  <a:moveTo>
                    <a:pt x="1606" y="3600"/>
                  </a:moveTo>
                  <a:cubicBezTo>
                    <a:pt x="1659" y="3635"/>
                    <a:pt x="1704" y="3662"/>
                    <a:pt x="1758" y="3698"/>
                  </a:cubicBezTo>
                  <a:cubicBezTo>
                    <a:pt x="2025" y="3867"/>
                    <a:pt x="2302" y="4010"/>
                    <a:pt x="2596" y="4153"/>
                  </a:cubicBezTo>
                  <a:cubicBezTo>
                    <a:pt x="3087" y="4376"/>
                    <a:pt x="3426" y="4715"/>
                    <a:pt x="3836" y="5027"/>
                  </a:cubicBezTo>
                  <a:lnTo>
                    <a:pt x="3827" y="5071"/>
                  </a:lnTo>
                  <a:cubicBezTo>
                    <a:pt x="3702" y="5205"/>
                    <a:pt x="3569" y="5330"/>
                    <a:pt x="3435" y="5455"/>
                  </a:cubicBezTo>
                  <a:cubicBezTo>
                    <a:pt x="3417" y="5464"/>
                    <a:pt x="3399" y="5482"/>
                    <a:pt x="3390" y="5500"/>
                  </a:cubicBezTo>
                  <a:cubicBezTo>
                    <a:pt x="2864" y="5161"/>
                    <a:pt x="2329" y="4840"/>
                    <a:pt x="1820" y="4483"/>
                  </a:cubicBezTo>
                  <a:cubicBezTo>
                    <a:pt x="1651" y="4367"/>
                    <a:pt x="1490" y="4251"/>
                    <a:pt x="1329" y="4117"/>
                  </a:cubicBezTo>
                  <a:cubicBezTo>
                    <a:pt x="1392" y="3974"/>
                    <a:pt x="1463" y="3823"/>
                    <a:pt x="1517" y="3680"/>
                  </a:cubicBezTo>
                  <a:cubicBezTo>
                    <a:pt x="1526" y="3671"/>
                    <a:pt x="1526" y="3653"/>
                    <a:pt x="1535" y="3644"/>
                  </a:cubicBezTo>
                  <a:cubicBezTo>
                    <a:pt x="1543" y="3626"/>
                    <a:pt x="1543" y="3617"/>
                    <a:pt x="1543" y="3600"/>
                  </a:cubicBezTo>
                  <a:cubicBezTo>
                    <a:pt x="1552" y="3604"/>
                    <a:pt x="1564" y="3606"/>
                    <a:pt x="1575" y="3606"/>
                  </a:cubicBezTo>
                  <a:cubicBezTo>
                    <a:pt x="1586" y="3606"/>
                    <a:pt x="1597" y="3604"/>
                    <a:pt x="1606" y="3600"/>
                  </a:cubicBezTo>
                  <a:close/>
                  <a:moveTo>
                    <a:pt x="1187" y="4438"/>
                  </a:moveTo>
                  <a:cubicBezTo>
                    <a:pt x="1793" y="4920"/>
                    <a:pt x="2462" y="5303"/>
                    <a:pt x="3123" y="5723"/>
                  </a:cubicBezTo>
                  <a:cubicBezTo>
                    <a:pt x="2676" y="6097"/>
                    <a:pt x="2213" y="6445"/>
                    <a:pt x="1829" y="6882"/>
                  </a:cubicBezTo>
                  <a:cubicBezTo>
                    <a:pt x="1428" y="6570"/>
                    <a:pt x="981" y="6329"/>
                    <a:pt x="580" y="6017"/>
                  </a:cubicBezTo>
                  <a:cubicBezTo>
                    <a:pt x="714" y="5767"/>
                    <a:pt x="758" y="5410"/>
                    <a:pt x="857" y="5161"/>
                  </a:cubicBezTo>
                  <a:cubicBezTo>
                    <a:pt x="964" y="4920"/>
                    <a:pt x="1071" y="4679"/>
                    <a:pt x="1187" y="4438"/>
                  </a:cubicBezTo>
                  <a:close/>
                  <a:moveTo>
                    <a:pt x="357" y="6276"/>
                  </a:moveTo>
                  <a:lnTo>
                    <a:pt x="357" y="6276"/>
                  </a:lnTo>
                  <a:cubicBezTo>
                    <a:pt x="758" y="6579"/>
                    <a:pt x="1204" y="6820"/>
                    <a:pt x="1597" y="7132"/>
                  </a:cubicBezTo>
                  <a:cubicBezTo>
                    <a:pt x="1501" y="7221"/>
                    <a:pt x="1387" y="7259"/>
                    <a:pt x="1268" y="7259"/>
                  </a:cubicBezTo>
                  <a:cubicBezTo>
                    <a:pt x="824" y="7259"/>
                    <a:pt x="308" y="6726"/>
                    <a:pt x="357" y="6276"/>
                  </a:cubicBezTo>
                  <a:close/>
                  <a:moveTo>
                    <a:pt x="4309" y="4563"/>
                  </a:moveTo>
                  <a:cubicBezTo>
                    <a:pt x="4969" y="4875"/>
                    <a:pt x="5504" y="5437"/>
                    <a:pt x="6075" y="5883"/>
                  </a:cubicBezTo>
                  <a:cubicBezTo>
                    <a:pt x="6637" y="6312"/>
                    <a:pt x="7164" y="6793"/>
                    <a:pt x="7753" y="7186"/>
                  </a:cubicBezTo>
                  <a:cubicBezTo>
                    <a:pt x="8065" y="7391"/>
                    <a:pt x="8386" y="7569"/>
                    <a:pt x="8716" y="7739"/>
                  </a:cubicBezTo>
                  <a:cubicBezTo>
                    <a:pt x="9635" y="8212"/>
                    <a:pt x="10589" y="8604"/>
                    <a:pt x="11428" y="9202"/>
                  </a:cubicBezTo>
                  <a:cubicBezTo>
                    <a:pt x="11624" y="9354"/>
                    <a:pt x="11821" y="9505"/>
                    <a:pt x="12008" y="9675"/>
                  </a:cubicBezTo>
                  <a:cubicBezTo>
                    <a:pt x="12133" y="9800"/>
                    <a:pt x="12240" y="9942"/>
                    <a:pt x="12329" y="10094"/>
                  </a:cubicBezTo>
                  <a:cubicBezTo>
                    <a:pt x="12416" y="10520"/>
                    <a:pt x="12227" y="10673"/>
                    <a:pt x="11967" y="10673"/>
                  </a:cubicBezTo>
                  <a:cubicBezTo>
                    <a:pt x="11695" y="10673"/>
                    <a:pt x="11343" y="10505"/>
                    <a:pt x="11151" y="10308"/>
                  </a:cubicBezTo>
                  <a:cubicBezTo>
                    <a:pt x="10866" y="10103"/>
                    <a:pt x="10598" y="9871"/>
                    <a:pt x="10304" y="9675"/>
                  </a:cubicBezTo>
                  <a:cubicBezTo>
                    <a:pt x="9608" y="9220"/>
                    <a:pt x="8939" y="8711"/>
                    <a:pt x="8252" y="8238"/>
                  </a:cubicBezTo>
                  <a:cubicBezTo>
                    <a:pt x="7690" y="7837"/>
                    <a:pt x="7110" y="7453"/>
                    <a:pt x="6548" y="7043"/>
                  </a:cubicBezTo>
                  <a:cubicBezTo>
                    <a:pt x="6450" y="6972"/>
                    <a:pt x="6352" y="6900"/>
                    <a:pt x="6254" y="6820"/>
                  </a:cubicBezTo>
                  <a:cubicBezTo>
                    <a:pt x="6165" y="6758"/>
                    <a:pt x="6075" y="6695"/>
                    <a:pt x="5986" y="6633"/>
                  </a:cubicBezTo>
                  <a:cubicBezTo>
                    <a:pt x="5977" y="6624"/>
                    <a:pt x="5959" y="6615"/>
                    <a:pt x="5950" y="6606"/>
                  </a:cubicBezTo>
                  <a:cubicBezTo>
                    <a:pt x="5317" y="6169"/>
                    <a:pt x="4639" y="5821"/>
                    <a:pt x="4041" y="5348"/>
                  </a:cubicBezTo>
                  <a:lnTo>
                    <a:pt x="4041" y="5339"/>
                  </a:lnTo>
                  <a:cubicBezTo>
                    <a:pt x="4050" y="5321"/>
                    <a:pt x="4068" y="5312"/>
                    <a:pt x="4086" y="5295"/>
                  </a:cubicBezTo>
                  <a:cubicBezTo>
                    <a:pt x="4113" y="5277"/>
                    <a:pt x="4140" y="5250"/>
                    <a:pt x="4148" y="5205"/>
                  </a:cubicBezTo>
                  <a:lnTo>
                    <a:pt x="4157" y="5179"/>
                  </a:lnTo>
                  <a:cubicBezTo>
                    <a:pt x="4166" y="5152"/>
                    <a:pt x="4166" y="5125"/>
                    <a:pt x="4175" y="5098"/>
                  </a:cubicBezTo>
                  <a:cubicBezTo>
                    <a:pt x="4211" y="5063"/>
                    <a:pt x="4229" y="5018"/>
                    <a:pt x="4229" y="4973"/>
                  </a:cubicBezTo>
                  <a:cubicBezTo>
                    <a:pt x="4229" y="4947"/>
                    <a:pt x="4229" y="4920"/>
                    <a:pt x="4211" y="4902"/>
                  </a:cubicBezTo>
                  <a:cubicBezTo>
                    <a:pt x="4238" y="4786"/>
                    <a:pt x="4273" y="4670"/>
                    <a:pt x="4309" y="4563"/>
                  </a:cubicBezTo>
                  <a:close/>
                  <a:moveTo>
                    <a:pt x="5501" y="1"/>
                  </a:moveTo>
                  <a:cubicBezTo>
                    <a:pt x="5470" y="1"/>
                    <a:pt x="5441" y="9"/>
                    <a:pt x="5415" y="31"/>
                  </a:cubicBezTo>
                  <a:cubicBezTo>
                    <a:pt x="4068" y="1102"/>
                    <a:pt x="2569" y="1994"/>
                    <a:pt x="1445" y="3323"/>
                  </a:cubicBezTo>
                  <a:cubicBezTo>
                    <a:pt x="1419" y="3350"/>
                    <a:pt x="1410" y="3385"/>
                    <a:pt x="1410" y="3412"/>
                  </a:cubicBezTo>
                  <a:cubicBezTo>
                    <a:pt x="1394" y="3408"/>
                    <a:pt x="1377" y="3406"/>
                    <a:pt x="1361" y="3406"/>
                  </a:cubicBezTo>
                  <a:cubicBezTo>
                    <a:pt x="1304" y="3406"/>
                    <a:pt x="1250" y="3432"/>
                    <a:pt x="1222" y="3501"/>
                  </a:cubicBezTo>
                  <a:cubicBezTo>
                    <a:pt x="1151" y="3680"/>
                    <a:pt x="1080" y="3858"/>
                    <a:pt x="999" y="4028"/>
                  </a:cubicBezTo>
                  <a:cubicBezTo>
                    <a:pt x="955" y="4063"/>
                    <a:pt x="928" y="4117"/>
                    <a:pt x="937" y="4179"/>
                  </a:cubicBezTo>
                  <a:cubicBezTo>
                    <a:pt x="830" y="4402"/>
                    <a:pt x="723" y="4634"/>
                    <a:pt x="616" y="4866"/>
                  </a:cubicBezTo>
                  <a:cubicBezTo>
                    <a:pt x="526" y="5071"/>
                    <a:pt x="446" y="5277"/>
                    <a:pt x="375" y="5482"/>
                  </a:cubicBezTo>
                  <a:cubicBezTo>
                    <a:pt x="330" y="5607"/>
                    <a:pt x="312" y="5857"/>
                    <a:pt x="232" y="5946"/>
                  </a:cubicBezTo>
                  <a:cubicBezTo>
                    <a:pt x="214" y="5964"/>
                    <a:pt x="214" y="5981"/>
                    <a:pt x="205" y="5990"/>
                  </a:cubicBezTo>
                  <a:cubicBezTo>
                    <a:pt x="134" y="5999"/>
                    <a:pt x="63" y="6035"/>
                    <a:pt x="36" y="6124"/>
                  </a:cubicBezTo>
                  <a:cubicBezTo>
                    <a:pt x="9" y="6222"/>
                    <a:pt x="0" y="6320"/>
                    <a:pt x="9" y="6419"/>
                  </a:cubicBezTo>
                  <a:cubicBezTo>
                    <a:pt x="27" y="6624"/>
                    <a:pt x="107" y="6820"/>
                    <a:pt x="241" y="6998"/>
                  </a:cubicBezTo>
                  <a:cubicBezTo>
                    <a:pt x="419" y="7239"/>
                    <a:pt x="678" y="7436"/>
                    <a:pt x="946" y="7534"/>
                  </a:cubicBezTo>
                  <a:cubicBezTo>
                    <a:pt x="1066" y="7576"/>
                    <a:pt x="1188" y="7599"/>
                    <a:pt x="1305" y="7599"/>
                  </a:cubicBezTo>
                  <a:cubicBezTo>
                    <a:pt x="1510" y="7599"/>
                    <a:pt x="1703" y="7529"/>
                    <a:pt x="1856" y="7364"/>
                  </a:cubicBezTo>
                  <a:cubicBezTo>
                    <a:pt x="1882" y="7329"/>
                    <a:pt x="1909" y="7302"/>
                    <a:pt x="1936" y="7275"/>
                  </a:cubicBezTo>
                  <a:lnTo>
                    <a:pt x="1936" y="7257"/>
                  </a:lnTo>
                  <a:lnTo>
                    <a:pt x="1972" y="7230"/>
                  </a:lnTo>
                  <a:cubicBezTo>
                    <a:pt x="2391" y="6713"/>
                    <a:pt x="2917" y="6329"/>
                    <a:pt x="3426" y="5901"/>
                  </a:cubicBezTo>
                  <a:cubicBezTo>
                    <a:pt x="3439" y="5904"/>
                    <a:pt x="3452" y="5905"/>
                    <a:pt x="3465" y="5905"/>
                  </a:cubicBezTo>
                  <a:cubicBezTo>
                    <a:pt x="3574" y="5905"/>
                    <a:pt x="3665" y="5810"/>
                    <a:pt x="3649" y="5714"/>
                  </a:cubicBezTo>
                  <a:cubicBezTo>
                    <a:pt x="3693" y="5669"/>
                    <a:pt x="3747" y="5625"/>
                    <a:pt x="3801" y="5580"/>
                  </a:cubicBezTo>
                  <a:lnTo>
                    <a:pt x="3818" y="5607"/>
                  </a:lnTo>
                  <a:cubicBezTo>
                    <a:pt x="4425" y="6080"/>
                    <a:pt x="5085" y="6481"/>
                    <a:pt x="5727" y="6900"/>
                  </a:cubicBezTo>
                  <a:cubicBezTo>
                    <a:pt x="5995" y="7079"/>
                    <a:pt x="6254" y="7257"/>
                    <a:pt x="6513" y="7453"/>
                  </a:cubicBezTo>
                  <a:cubicBezTo>
                    <a:pt x="7414" y="8140"/>
                    <a:pt x="8386" y="8747"/>
                    <a:pt x="9314" y="9398"/>
                  </a:cubicBezTo>
                  <a:cubicBezTo>
                    <a:pt x="9412" y="9470"/>
                    <a:pt x="9742" y="9746"/>
                    <a:pt x="10161" y="10049"/>
                  </a:cubicBezTo>
                  <a:cubicBezTo>
                    <a:pt x="10438" y="10255"/>
                    <a:pt x="10750" y="10460"/>
                    <a:pt x="11062" y="10638"/>
                  </a:cubicBezTo>
                  <a:cubicBezTo>
                    <a:pt x="11464" y="10871"/>
                    <a:pt x="11873" y="11046"/>
                    <a:pt x="12191" y="11046"/>
                  </a:cubicBezTo>
                  <a:cubicBezTo>
                    <a:pt x="12226" y="11046"/>
                    <a:pt x="12260" y="11044"/>
                    <a:pt x="12293" y="11040"/>
                  </a:cubicBezTo>
                  <a:cubicBezTo>
                    <a:pt x="12507" y="11013"/>
                    <a:pt x="12668" y="10888"/>
                    <a:pt x="12739" y="10620"/>
                  </a:cubicBezTo>
                  <a:cubicBezTo>
                    <a:pt x="12748" y="10603"/>
                    <a:pt x="12748" y="10585"/>
                    <a:pt x="12757" y="10567"/>
                  </a:cubicBezTo>
                  <a:cubicBezTo>
                    <a:pt x="12855" y="10049"/>
                    <a:pt x="12534" y="9577"/>
                    <a:pt x="12044" y="9157"/>
                  </a:cubicBezTo>
                  <a:cubicBezTo>
                    <a:pt x="11250" y="8488"/>
                    <a:pt x="10010" y="7980"/>
                    <a:pt x="9483" y="7721"/>
                  </a:cubicBezTo>
                  <a:cubicBezTo>
                    <a:pt x="9332" y="7641"/>
                    <a:pt x="9171" y="7560"/>
                    <a:pt x="9019" y="7480"/>
                  </a:cubicBezTo>
                  <a:cubicBezTo>
                    <a:pt x="8199" y="7043"/>
                    <a:pt x="7440" y="6561"/>
                    <a:pt x="6700" y="5955"/>
                  </a:cubicBezTo>
                  <a:cubicBezTo>
                    <a:pt x="6325" y="5642"/>
                    <a:pt x="5942" y="5286"/>
                    <a:pt x="5540" y="4964"/>
                  </a:cubicBezTo>
                  <a:cubicBezTo>
                    <a:pt x="5228" y="4706"/>
                    <a:pt x="4898" y="4483"/>
                    <a:pt x="4550" y="4304"/>
                  </a:cubicBezTo>
                  <a:cubicBezTo>
                    <a:pt x="4505" y="4278"/>
                    <a:pt x="4470" y="4260"/>
                    <a:pt x="4425" y="4233"/>
                  </a:cubicBezTo>
                  <a:cubicBezTo>
                    <a:pt x="4434" y="4206"/>
                    <a:pt x="4452" y="4170"/>
                    <a:pt x="4461" y="4144"/>
                  </a:cubicBezTo>
                  <a:cubicBezTo>
                    <a:pt x="4791" y="3359"/>
                    <a:pt x="5272" y="2609"/>
                    <a:pt x="5549" y="1842"/>
                  </a:cubicBezTo>
                  <a:cubicBezTo>
                    <a:pt x="5754" y="1253"/>
                    <a:pt x="6316" y="495"/>
                    <a:pt x="5620" y="40"/>
                  </a:cubicBezTo>
                  <a:cubicBezTo>
                    <a:pt x="5589" y="19"/>
                    <a:pt x="5544" y="1"/>
                    <a:pt x="550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3" name="Google Shape;1753;p19"/>
          <p:cNvGrpSpPr/>
          <p:nvPr/>
        </p:nvGrpSpPr>
        <p:grpSpPr>
          <a:xfrm rot="3600050">
            <a:off x="428112" y="3844135"/>
            <a:ext cx="788032" cy="1153793"/>
            <a:chOff x="2012675" y="2373200"/>
            <a:chExt cx="469950" cy="688075"/>
          </a:xfrm>
        </p:grpSpPr>
        <p:sp>
          <p:nvSpPr>
            <p:cNvPr id="1754" name="Google Shape;1754;p19"/>
            <p:cNvSpPr/>
            <p:nvPr/>
          </p:nvSpPr>
          <p:spPr>
            <a:xfrm>
              <a:off x="2012675" y="2373200"/>
              <a:ext cx="469950" cy="688075"/>
            </a:xfrm>
            <a:custGeom>
              <a:avLst/>
              <a:gdLst/>
              <a:ahLst/>
              <a:cxnLst/>
              <a:rect l="l" t="t" r="r" b="b"/>
              <a:pathLst>
                <a:path w="18798" h="27523" extrusionOk="0">
                  <a:moveTo>
                    <a:pt x="6797" y="452"/>
                  </a:moveTo>
                  <a:cubicBezTo>
                    <a:pt x="7856" y="452"/>
                    <a:pt x="9015" y="462"/>
                    <a:pt x="10351" y="462"/>
                  </a:cubicBezTo>
                  <a:cubicBezTo>
                    <a:pt x="10539" y="466"/>
                    <a:pt x="10752" y="468"/>
                    <a:pt x="10986" y="468"/>
                  </a:cubicBezTo>
                  <a:cubicBezTo>
                    <a:pt x="11454" y="468"/>
                    <a:pt x="12007" y="462"/>
                    <a:pt x="12610" y="462"/>
                  </a:cubicBezTo>
                  <a:cubicBezTo>
                    <a:pt x="13515" y="462"/>
                    <a:pt x="14537" y="475"/>
                    <a:pt x="15564" y="537"/>
                  </a:cubicBezTo>
                  <a:cubicBezTo>
                    <a:pt x="16742" y="587"/>
                    <a:pt x="16993" y="788"/>
                    <a:pt x="17369" y="1941"/>
                  </a:cubicBezTo>
                  <a:cubicBezTo>
                    <a:pt x="17720" y="3019"/>
                    <a:pt x="17770" y="4146"/>
                    <a:pt x="17845" y="5249"/>
                  </a:cubicBezTo>
                  <a:cubicBezTo>
                    <a:pt x="18046" y="8783"/>
                    <a:pt x="18221" y="12342"/>
                    <a:pt x="18221" y="15901"/>
                  </a:cubicBezTo>
                  <a:cubicBezTo>
                    <a:pt x="18196" y="17530"/>
                    <a:pt x="17444" y="18457"/>
                    <a:pt x="15840" y="18683"/>
                  </a:cubicBezTo>
                  <a:cubicBezTo>
                    <a:pt x="14161" y="18908"/>
                    <a:pt x="12582" y="19334"/>
                    <a:pt x="11078" y="20187"/>
                  </a:cubicBezTo>
                  <a:cubicBezTo>
                    <a:pt x="10552" y="20500"/>
                    <a:pt x="9969" y="20656"/>
                    <a:pt x="9386" y="20656"/>
                  </a:cubicBezTo>
                  <a:cubicBezTo>
                    <a:pt x="8804" y="20656"/>
                    <a:pt x="8221" y="20500"/>
                    <a:pt x="7695" y="20187"/>
                  </a:cubicBezTo>
                  <a:cubicBezTo>
                    <a:pt x="6241" y="19334"/>
                    <a:pt x="4712" y="18933"/>
                    <a:pt x="3083" y="18683"/>
                  </a:cubicBezTo>
                  <a:cubicBezTo>
                    <a:pt x="1329" y="18432"/>
                    <a:pt x="602" y="17580"/>
                    <a:pt x="602" y="15801"/>
                  </a:cubicBezTo>
                  <a:cubicBezTo>
                    <a:pt x="602" y="12292"/>
                    <a:pt x="777" y="8758"/>
                    <a:pt x="978" y="5249"/>
                  </a:cubicBezTo>
                  <a:cubicBezTo>
                    <a:pt x="1028" y="4096"/>
                    <a:pt x="1103" y="2943"/>
                    <a:pt x="1479" y="1841"/>
                  </a:cubicBezTo>
                  <a:cubicBezTo>
                    <a:pt x="1805" y="838"/>
                    <a:pt x="2106" y="587"/>
                    <a:pt x="3133" y="537"/>
                  </a:cubicBezTo>
                  <a:cubicBezTo>
                    <a:pt x="4303" y="468"/>
                    <a:pt x="5472" y="452"/>
                    <a:pt x="6797" y="452"/>
                  </a:cubicBezTo>
                  <a:close/>
                  <a:moveTo>
                    <a:pt x="9225" y="20883"/>
                  </a:moveTo>
                  <a:cubicBezTo>
                    <a:pt x="9332" y="20883"/>
                    <a:pt x="9441" y="20888"/>
                    <a:pt x="9549" y="20888"/>
                  </a:cubicBezTo>
                  <a:cubicBezTo>
                    <a:pt x="9619" y="20888"/>
                    <a:pt x="9691" y="20884"/>
                    <a:pt x="9760" y="20884"/>
                  </a:cubicBezTo>
                  <a:cubicBezTo>
                    <a:pt x="9992" y="20884"/>
                    <a:pt x="10195" y="20929"/>
                    <a:pt x="10176" y="21314"/>
                  </a:cubicBezTo>
                  <a:cubicBezTo>
                    <a:pt x="10153" y="21711"/>
                    <a:pt x="9999" y="21868"/>
                    <a:pt x="9635" y="21868"/>
                  </a:cubicBezTo>
                  <a:cubicBezTo>
                    <a:pt x="9608" y="21868"/>
                    <a:pt x="9579" y="21868"/>
                    <a:pt x="9549" y="21866"/>
                  </a:cubicBezTo>
                  <a:cubicBezTo>
                    <a:pt x="8948" y="21791"/>
                    <a:pt x="8747" y="21640"/>
                    <a:pt x="8622" y="21039"/>
                  </a:cubicBezTo>
                  <a:cubicBezTo>
                    <a:pt x="8806" y="20905"/>
                    <a:pt x="9012" y="20883"/>
                    <a:pt x="9225" y="20883"/>
                  </a:cubicBezTo>
                  <a:close/>
                  <a:moveTo>
                    <a:pt x="6322" y="23266"/>
                  </a:moveTo>
                  <a:cubicBezTo>
                    <a:pt x="7255" y="23266"/>
                    <a:pt x="7925" y="23775"/>
                    <a:pt x="8572" y="24422"/>
                  </a:cubicBezTo>
                  <a:cubicBezTo>
                    <a:pt x="8121" y="25174"/>
                    <a:pt x="7594" y="25776"/>
                    <a:pt x="6817" y="26101"/>
                  </a:cubicBezTo>
                  <a:cubicBezTo>
                    <a:pt x="6589" y="26211"/>
                    <a:pt x="6370" y="26264"/>
                    <a:pt x="6161" y="26264"/>
                  </a:cubicBezTo>
                  <a:cubicBezTo>
                    <a:pt x="5795" y="26264"/>
                    <a:pt x="5457" y="26103"/>
                    <a:pt x="5138" y="25801"/>
                  </a:cubicBezTo>
                  <a:cubicBezTo>
                    <a:pt x="4712" y="25400"/>
                    <a:pt x="4512" y="24898"/>
                    <a:pt x="4737" y="24297"/>
                  </a:cubicBezTo>
                  <a:cubicBezTo>
                    <a:pt x="4963" y="23720"/>
                    <a:pt x="5539" y="23294"/>
                    <a:pt x="6191" y="23269"/>
                  </a:cubicBezTo>
                  <a:cubicBezTo>
                    <a:pt x="6235" y="23267"/>
                    <a:pt x="6279" y="23266"/>
                    <a:pt x="6322" y="23266"/>
                  </a:cubicBezTo>
                  <a:close/>
                  <a:moveTo>
                    <a:pt x="9145" y="1"/>
                  </a:moveTo>
                  <a:cubicBezTo>
                    <a:pt x="7102" y="1"/>
                    <a:pt x="5063" y="46"/>
                    <a:pt x="3033" y="136"/>
                  </a:cubicBezTo>
                  <a:cubicBezTo>
                    <a:pt x="2156" y="161"/>
                    <a:pt x="1504" y="487"/>
                    <a:pt x="1153" y="1339"/>
                  </a:cubicBezTo>
                  <a:cubicBezTo>
                    <a:pt x="978" y="1740"/>
                    <a:pt x="777" y="2166"/>
                    <a:pt x="727" y="2618"/>
                  </a:cubicBezTo>
                  <a:cubicBezTo>
                    <a:pt x="527" y="3745"/>
                    <a:pt x="426" y="4873"/>
                    <a:pt x="376" y="6001"/>
                  </a:cubicBezTo>
                  <a:cubicBezTo>
                    <a:pt x="201" y="9435"/>
                    <a:pt x="0" y="12868"/>
                    <a:pt x="51" y="16302"/>
                  </a:cubicBezTo>
                  <a:cubicBezTo>
                    <a:pt x="76" y="17856"/>
                    <a:pt x="1078" y="18908"/>
                    <a:pt x="2582" y="19159"/>
                  </a:cubicBezTo>
                  <a:cubicBezTo>
                    <a:pt x="3509" y="19309"/>
                    <a:pt x="4437" y="19334"/>
                    <a:pt x="5339" y="19610"/>
                  </a:cubicBezTo>
                  <a:cubicBezTo>
                    <a:pt x="6316" y="19911"/>
                    <a:pt x="7068" y="20588"/>
                    <a:pt x="8020" y="20913"/>
                  </a:cubicBezTo>
                  <a:cubicBezTo>
                    <a:pt x="8121" y="20938"/>
                    <a:pt x="8196" y="21014"/>
                    <a:pt x="8196" y="21139"/>
                  </a:cubicBezTo>
                  <a:cubicBezTo>
                    <a:pt x="8196" y="21866"/>
                    <a:pt x="8647" y="22192"/>
                    <a:pt x="9299" y="22367"/>
                  </a:cubicBezTo>
                  <a:cubicBezTo>
                    <a:pt x="9148" y="22893"/>
                    <a:pt x="9123" y="23445"/>
                    <a:pt x="8797" y="23921"/>
                  </a:cubicBezTo>
                  <a:cubicBezTo>
                    <a:pt x="8221" y="23445"/>
                    <a:pt x="7619" y="23044"/>
                    <a:pt x="6893" y="22868"/>
                  </a:cubicBezTo>
                  <a:cubicBezTo>
                    <a:pt x="6742" y="22840"/>
                    <a:pt x="6590" y="22826"/>
                    <a:pt x="6439" y="22826"/>
                  </a:cubicBezTo>
                  <a:cubicBezTo>
                    <a:pt x="5655" y="22826"/>
                    <a:pt x="4890" y="23199"/>
                    <a:pt x="4512" y="23871"/>
                  </a:cubicBezTo>
                  <a:cubicBezTo>
                    <a:pt x="4111" y="24598"/>
                    <a:pt x="4236" y="25500"/>
                    <a:pt x="4863" y="26101"/>
                  </a:cubicBezTo>
                  <a:cubicBezTo>
                    <a:pt x="5236" y="26474"/>
                    <a:pt x="5674" y="26658"/>
                    <a:pt x="6155" y="26658"/>
                  </a:cubicBezTo>
                  <a:cubicBezTo>
                    <a:pt x="6514" y="26658"/>
                    <a:pt x="6897" y="26556"/>
                    <a:pt x="7294" y="26352"/>
                  </a:cubicBezTo>
                  <a:cubicBezTo>
                    <a:pt x="7970" y="25976"/>
                    <a:pt x="8447" y="25425"/>
                    <a:pt x="8948" y="24748"/>
                  </a:cubicBezTo>
                  <a:cubicBezTo>
                    <a:pt x="9324" y="25124"/>
                    <a:pt x="9650" y="25500"/>
                    <a:pt x="10000" y="25826"/>
                  </a:cubicBezTo>
                  <a:cubicBezTo>
                    <a:pt x="10853" y="26653"/>
                    <a:pt x="11855" y="27229"/>
                    <a:pt x="13058" y="27455"/>
                  </a:cubicBezTo>
                  <a:cubicBezTo>
                    <a:pt x="13300" y="27500"/>
                    <a:pt x="13536" y="27523"/>
                    <a:pt x="13764" y="27523"/>
                  </a:cubicBezTo>
                  <a:cubicBezTo>
                    <a:pt x="14790" y="27523"/>
                    <a:pt x="15658" y="27072"/>
                    <a:pt x="16191" y="26252"/>
                  </a:cubicBezTo>
                  <a:cubicBezTo>
                    <a:pt x="16542" y="25700"/>
                    <a:pt x="16567" y="25124"/>
                    <a:pt x="16291" y="24547"/>
                  </a:cubicBezTo>
                  <a:cubicBezTo>
                    <a:pt x="16231" y="24428"/>
                    <a:pt x="16172" y="24292"/>
                    <a:pt x="16049" y="24292"/>
                  </a:cubicBezTo>
                  <a:cubicBezTo>
                    <a:pt x="16017" y="24292"/>
                    <a:pt x="15981" y="24301"/>
                    <a:pt x="15940" y="24322"/>
                  </a:cubicBezTo>
                  <a:cubicBezTo>
                    <a:pt x="15740" y="24397"/>
                    <a:pt x="15865" y="24547"/>
                    <a:pt x="15915" y="24698"/>
                  </a:cubicBezTo>
                  <a:cubicBezTo>
                    <a:pt x="16191" y="25400"/>
                    <a:pt x="15890" y="25951"/>
                    <a:pt x="15389" y="26427"/>
                  </a:cubicBezTo>
                  <a:cubicBezTo>
                    <a:pt x="14943" y="26839"/>
                    <a:pt x="14426" y="26981"/>
                    <a:pt x="13887" y="26981"/>
                  </a:cubicBezTo>
                  <a:cubicBezTo>
                    <a:pt x="13639" y="26981"/>
                    <a:pt x="13386" y="26951"/>
                    <a:pt x="13133" y="26903"/>
                  </a:cubicBezTo>
                  <a:cubicBezTo>
                    <a:pt x="11730" y="26628"/>
                    <a:pt x="10677" y="25750"/>
                    <a:pt x="9675" y="24798"/>
                  </a:cubicBezTo>
                  <a:cubicBezTo>
                    <a:pt x="9299" y="24447"/>
                    <a:pt x="9173" y="24172"/>
                    <a:pt x="9399" y="23695"/>
                  </a:cubicBezTo>
                  <a:cubicBezTo>
                    <a:pt x="9549" y="23420"/>
                    <a:pt x="9574" y="23119"/>
                    <a:pt x="9650" y="22818"/>
                  </a:cubicBezTo>
                  <a:cubicBezTo>
                    <a:pt x="9850" y="22091"/>
                    <a:pt x="10777" y="21791"/>
                    <a:pt x="10727" y="20938"/>
                  </a:cubicBezTo>
                  <a:cubicBezTo>
                    <a:pt x="10727" y="20938"/>
                    <a:pt x="10752" y="20913"/>
                    <a:pt x="10752" y="20913"/>
                  </a:cubicBezTo>
                  <a:cubicBezTo>
                    <a:pt x="11429" y="20788"/>
                    <a:pt x="11930" y="20287"/>
                    <a:pt x="12532" y="19986"/>
                  </a:cubicBezTo>
                  <a:cubicBezTo>
                    <a:pt x="13710" y="19385"/>
                    <a:pt x="14988" y="19359"/>
                    <a:pt x="16266" y="19159"/>
                  </a:cubicBezTo>
                  <a:cubicBezTo>
                    <a:pt x="17745" y="18908"/>
                    <a:pt x="18747" y="17831"/>
                    <a:pt x="18747" y="16352"/>
                  </a:cubicBezTo>
                  <a:cubicBezTo>
                    <a:pt x="18797" y="12242"/>
                    <a:pt x="18622" y="8131"/>
                    <a:pt x="18296" y="4046"/>
                  </a:cubicBezTo>
                  <a:cubicBezTo>
                    <a:pt x="18221" y="3019"/>
                    <a:pt x="18071" y="1991"/>
                    <a:pt x="17544" y="1089"/>
                  </a:cubicBezTo>
                  <a:cubicBezTo>
                    <a:pt x="17269" y="613"/>
                    <a:pt x="16918" y="312"/>
                    <a:pt x="16366" y="237"/>
                  </a:cubicBezTo>
                  <a:cubicBezTo>
                    <a:pt x="15314" y="61"/>
                    <a:pt x="14261" y="86"/>
                    <a:pt x="13234" y="61"/>
                  </a:cubicBezTo>
                  <a:cubicBezTo>
                    <a:pt x="11870" y="21"/>
                    <a:pt x="10507" y="1"/>
                    <a:pt x="914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9"/>
            <p:cNvSpPr/>
            <p:nvPr/>
          </p:nvSpPr>
          <p:spPr>
            <a:xfrm>
              <a:off x="2049650" y="2604400"/>
              <a:ext cx="395375" cy="250850"/>
            </a:xfrm>
            <a:custGeom>
              <a:avLst/>
              <a:gdLst/>
              <a:ahLst/>
              <a:cxnLst/>
              <a:rect l="l" t="t" r="r" b="b"/>
              <a:pathLst>
                <a:path w="15815" h="10034" extrusionOk="0">
                  <a:moveTo>
                    <a:pt x="11027" y="0"/>
                  </a:moveTo>
                  <a:cubicBezTo>
                    <a:pt x="10006" y="0"/>
                    <a:pt x="8981" y="11"/>
                    <a:pt x="7945" y="11"/>
                  </a:cubicBezTo>
                  <a:cubicBezTo>
                    <a:pt x="7265" y="11"/>
                    <a:pt x="6584" y="9"/>
                    <a:pt x="5904" y="9"/>
                  </a:cubicBezTo>
                  <a:cubicBezTo>
                    <a:pt x="4203" y="9"/>
                    <a:pt x="2503" y="22"/>
                    <a:pt x="802" y="111"/>
                  </a:cubicBezTo>
                  <a:cubicBezTo>
                    <a:pt x="226" y="136"/>
                    <a:pt x="100" y="287"/>
                    <a:pt x="100" y="813"/>
                  </a:cubicBezTo>
                  <a:cubicBezTo>
                    <a:pt x="125" y="2618"/>
                    <a:pt x="150" y="4397"/>
                    <a:pt x="75" y="6177"/>
                  </a:cubicBezTo>
                  <a:cubicBezTo>
                    <a:pt x="0" y="7756"/>
                    <a:pt x="802" y="8583"/>
                    <a:pt x="2181" y="8883"/>
                  </a:cubicBezTo>
                  <a:cubicBezTo>
                    <a:pt x="3283" y="9109"/>
                    <a:pt x="4386" y="9410"/>
                    <a:pt x="5464" y="9710"/>
                  </a:cubicBezTo>
                  <a:cubicBezTo>
                    <a:pt x="6248" y="9934"/>
                    <a:pt x="7031" y="10033"/>
                    <a:pt x="7811" y="10033"/>
                  </a:cubicBezTo>
                  <a:cubicBezTo>
                    <a:pt x="8427" y="10033"/>
                    <a:pt x="9041" y="9972"/>
                    <a:pt x="9649" y="9861"/>
                  </a:cubicBezTo>
                  <a:cubicBezTo>
                    <a:pt x="11128" y="9610"/>
                    <a:pt x="12531" y="9109"/>
                    <a:pt x="14010" y="8783"/>
                  </a:cubicBezTo>
                  <a:cubicBezTo>
                    <a:pt x="14862" y="8583"/>
                    <a:pt x="15489" y="8056"/>
                    <a:pt x="15714" y="7154"/>
                  </a:cubicBezTo>
                  <a:cubicBezTo>
                    <a:pt x="15815" y="6753"/>
                    <a:pt x="15765" y="6352"/>
                    <a:pt x="15765" y="5976"/>
                  </a:cubicBezTo>
                  <a:cubicBezTo>
                    <a:pt x="15765" y="4222"/>
                    <a:pt x="15765" y="2467"/>
                    <a:pt x="15765" y="713"/>
                  </a:cubicBezTo>
                  <a:cubicBezTo>
                    <a:pt x="15740" y="412"/>
                    <a:pt x="15765" y="111"/>
                    <a:pt x="15339" y="111"/>
                  </a:cubicBezTo>
                  <a:cubicBezTo>
                    <a:pt x="14411" y="86"/>
                    <a:pt x="13484" y="36"/>
                    <a:pt x="12557" y="11"/>
                  </a:cubicBezTo>
                  <a:cubicBezTo>
                    <a:pt x="12047" y="3"/>
                    <a:pt x="11537" y="0"/>
                    <a:pt x="1102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2090375" y="2417825"/>
              <a:ext cx="53275" cy="78025"/>
            </a:xfrm>
            <a:custGeom>
              <a:avLst/>
              <a:gdLst/>
              <a:ahLst/>
              <a:cxnLst/>
              <a:rect l="l" t="t" r="r" b="b"/>
              <a:pathLst>
                <a:path w="2131" h="3121" extrusionOk="0">
                  <a:moveTo>
                    <a:pt x="1063" y="405"/>
                  </a:moveTo>
                  <a:cubicBezTo>
                    <a:pt x="1076" y="405"/>
                    <a:pt x="1089" y="405"/>
                    <a:pt x="1103" y="406"/>
                  </a:cubicBezTo>
                  <a:cubicBezTo>
                    <a:pt x="1354" y="432"/>
                    <a:pt x="1554" y="532"/>
                    <a:pt x="1654" y="833"/>
                  </a:cubicBezTo>
                  <a:cubicBezTo>
                    <a:pt x="1730" y="1083"/>
                    <a:pt x="1755" y="1309"/>
                    <a:pt x="1755" y="1584"/>
                  </a:cubicBezTo>
                  <a:cubicBezTo>
                    <a:pt x="1730" y="1985"/>
                    <a:pt x="1755" y="2562"/>
                    <a:pt x="1303" y="2612"/>
                  </a:cubicBezTo>
                  <a:cubicBezTo>
                    <a:pt x="1283" y="2614"/>
                    <a:pt x="1264" y="2615"/>
                    <a:pt x="1246" y="2615"/>
                  </a:cubicBezTo>
                  <a:cubicBezTo>
                    <a:pt x="777" y="2615"/>
                    <a:pt x="773" y="2020"/>
                    <a:pt x="677" y="1635"/>
                  </a:cubicBezTo>
                  <a:cubicBezTo>
                    <a:pt x="627" y="1409"/>
                    <a:pt x="652" y="1133"/>
                    <a:pt x="677" y="883"/>
                  </a:cubicBezTo>
                  <a:cubicBezTo>
                    <a:pt x="725" y="667"/>
                    <a:pt x="773" y="405"/>
                    <a:pt x="1063" y="405"/>
                  </a:cubicBezTo>
                  <a:close/>
                  <a:moveTo>
                    <a:pt x="872" y="0"/>
                  </a:moveTo>
                  <a:cubicBezTo>
                    <a:pt x="521" y="0"/>
                    <a:pt x="319" y="307"/>
                    <a:pt x="226" y="657"/>
                  </a:cubicBezTo>
                  <a:cubicBezTo>
                    <a:pt x="0" y="1334"/>
                    <a:pt x="151" y="1985"/>
                    <a:pt x="451" y="2587"/>
                  </a:cubicBezTo>
                  <a:cubicBezTo>
                    <a:pt x="588" y="2905"/>
                    <a:pt x="868" y="3120"/>
                    <a:pt x="1218" y="3120"/>
                  </a:cubicBezTo>
                  <a:cubicBezTo>
                    <a:pt x="1254" y="3120"/>
                    <a:pt x="1291" y="3118"/>
                    <a:pt x="1329" y="3113"/>
                  </a:cubicBezTo>
                  <a:cubicBezTo>
                    <a:pt x="1730" y="3063"/>
                    <a:pt x="1930" y="2762"/>
                    <a:pt x="2005" y="2361"/>
                  </a:cubicBezTo>
                  <a:cubicBezTo>
                    <a:pt x="2030" y="2161"/>
                    <a:pt x="2055" y="1960"/>
                    <a:pt x="2080" y="1735"/>
                  </a:cubicBezTo>
                  <a:cubicBezTo>
                    <a:pt x="2131" y="1359"/>
                    <a:pt x="2005" y="1008"/>
                    <a:pt x="1905" y="682"/>
                  </a:cubicBezTo>
                  <a:cubicBezTo>
                    <a:pt x="1805" y="181"/>
                    <a:pt x="1354" y="56"/>
                    <a:pt x="953" y="5"/>
                  </a:cubicBezTo>
                  <a:cubicBezTo>
                    <a:pt x="925" y="2"/>
                    <a:pt x="898" y="0"/>
                    <a:pt x="872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2146125" y="2419825"/>
              <a:ext cx="30100" cy="40750"/>
            </a:xfrm>
            <a:custGeom>
              <a:avLst/>
              <a:gdLst/>
              <a:ahLst/>
              <a:cxnLst/>
              <a:rect l="l" t="t" r="r" b="b"/>
              <a:pathLst>
                <a:path w="1204" h="1630" extrusionOk="0">
                  <a:moveTo>
                    <a:pt x="627" y="1"/>
                  </a:moveTo>
                  <a:lnTo>
                    <a:pt x="627" y="1"/>
                  </a:lnTo>
                  <a:cubicBezTo>
                    <a:pt x="427" y="126"/>
                    <a:pt x="452" y="477"/>
                    <a:pt x="126" y="552"/>
                  </a:cubicBezTo>
                  <a:cubicBezTo>
                    <a:pt x="1" y="552"/>
                    <a:pt x="1" y="778"/>
                    <a:pt x="126" y="828"/>
                  </a:cubicBezTo>
                  <a:cubicBezTo>
                    <a:pt x="377" y="928"/>
                    <a:pt x="377" y="1103"/>
                    <a:pt x="377" y="1304"/>
                  </a:cubicBezTo>
                  <a:cubicBezTo>
                    <a:pt x="402" y="1454"/>
                    <a:pt x="402" y="1630"/>
                    <a:pt x="602" y="1630"/>
                  </a:cubicBezTo>
                  <a:cubicBezTo>
                    <a:pt x="778" y="1630"/>
                    <a:pt x="828" y="1479"/>
                    <a:pt x="803" y="1329"/>
                  </a:cubicBezTo>
                  <a:cubicBezTo>
                    <a:pt x="778" y="1053"/>
                    <a:pt x="853" y="853"/>
                    <a:pt x="1204" y="652"/>
                  </a:cubicBezTo>
                  <a:lnTo>
                    <a:pt x="1204" y="652"/>
                  </a:lnTo>
                  <a:cubicBezTo>
                    <a:pt x="1178" y="654"/>
                    <a:pt x="1154" y="655"/>
                    <a:pt x="1131" y="655"/>
                  </a:cubicBezTo>
                  <a:cubicBezTo>
                    <a:pt x="609" y="655"/>
                    <a:pt x="964" y="121"/>
                    <a:pt x="62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19"/>
          <p:cNvSpPr txBox="1">
            <a:spLocks noGrp="1"/>
          </p:cNvSpPr>
          <p:nvPr>
            <p:ph type="subTitle" idx="1"/>
          </p:nvPr>
        </p:nvSpPr>
        <p:spPr>
          <a:xfrm>
            <a:off x="2367300" y="1707775"/>
            <a:ext cx="44094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19"/>
          <p:cNvSpPr txBox="1">
            <a:spLocks noGrp="1"/>
          </p:cNvSpPr>
          <p:nvPr>
            <p:ph type="title"/>
          </p:nvPr>
        </p:nvSpPr>
        <p:spPr>
          <a:xfrm>
            <a:off x="3280350" y="2863025"/>
            <a:ext cx="258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_1"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21"/>
          <p:cNvGrpSpPr/>
          <p:nvPr/>
        </p:nvGrpSpPr>
        <p:grpSpPr>
          <a:xfrm flipH="1">
            <a:off x="8414321" y="133125"/>
            <a:ext cx="934456" cy="631474"/>
            <a:chOff x="510775" y="359000"/>
            <a:chExt cx="934456" cy="631474"/>
          </a:xfrm>
        </p:grpSpPr>
        <p:sp>
          <p:nvSpPr>
            <p:cNvPr id="1947" name="Google Shape;1947;p21"/>
            <p:cNvSpPr/>
            <p:nvPr/>
          </p:nvSpPr>
          <p:spPr>
            <a:xfrm>
              <a:off x="1275955" y="766843"/>
              <a:ext cx="2045" cy="4147"/>
            </a:xfrm>
            <a:custGeom>
              <a:avLst/>
              <a:gdLst/>
              <a:ahLst/>
              <a:cxnLst/>
              <a:rect l="l" t="t" r="r" b="b"/>
              <a:pathLst>
                <a:path w="36" h="73" extrusionOk="0">
                  <a:moveTo>
                    <a:pt x="36" y="1"/>
                  </a:moveTo>
                  <a:cubicBezTo>
                    <a:pt x="27" y="28"/>
                    <a:pt x="18" y="54"/>
                    <a:pt x="0" y="72"/>
                  </a:cubicBezTo>
                  <a:cubicBezTo>
                    <a:pt x="18" y="54"/>
                    <a:pt x="27" y="28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1273910" y="771955"/>
              <a:ext cx="2102" cy="3579"/>
            </a:xfrm>
            <a:custGeom>
              <a:avLst/>
              <a:gdLst/>
              <a:ahLst/>
              <a:cxnLst/>
              <a:rect l="l" t="t" r="r" b="b"/>
              <a:pathLst>
                <a:path w="37" h="63" extrusionOk="0">
                  <a:moveTo>
                    <a:pt x="36" y="0"/>
                  </a:moveTo>
                  <a:cubicBezTo>
                    <a:pt x="18" y="18"/>
                    <a:pt x="9" y="36"/>
                    <a:pt x="0" y="63"/>
                  </a:cubicBezTo>
                  <a:cubicBezTo>
                    <a:pt x="9" y="36"/>
                    <a:pt x="27" y="18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796035" y="807400"/>
              <a:ext cx="8180" cy="35047"/>
            </a:xfrm>
            <a:custGeom>
              <a:avLst/>
              <a:gdLst/>
              <a:ahLst/>
              <a:cxnLst/>
              <a:rect l="l" t="t" r="r" b="b"/>
              <a:pathLst>
                <a:path w="144" h="617" extrusionOk="0">
                  <a:moveTo>
                    <a:pt x="99" y="1"/>
                  </a:moveTo>
                  <a:cubicBezTo>
                    <a:pt x="37" y="188"/>
                    <a:pt x="10" y="411"/>
                    <a:pt x="1" y="616"/>
                  </a:cubicBezTo>
                  <a:cubicBezTo>
                    <a:pt x="117" y="429"/>
                    <a:pt x="144" y="206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1009894" y="803878"/>
              <a:ext cx="20335" cy="17779"/>
            </a:xfrm>
            <a:custGeom>
              <a:avLst/>
              <a:gdLst/>
              <a:ahLst/>
              <a:cxnLst/>
              <a:rect l="l" t="t" r="r" b="b"/>
              <a:pathLst>
                <a:path w="358" h="313" extrusionOk="0">
                  <a:moveTo>
                    <a:pt x="357" y="0"/>
                  </a:moveTo>
                  <a:cubicBezTo>
                    <a:pt x="233" y="63"/>
                    <a:pt x="126" y="152"/>
                    <a:pt x="36" y="268"/>
                  </a:cubicBezTo>
                  <a:cubicBezTo>
                    <a:pt x="27" y="286"/>
                    <a:pt x="10" y="303"/>
                    <a:pt x="1" y="312"/>
                  </a:cubicBezTo>
                  <a:cubicBezTo>
                    <a:pt x="27" y="303"/>
                    <a:pt x="63" y="286"/>
                    <a:pt x="90" y="268"/>
                  </a:cubicBezTo>
                  <a:cubicBezTo>
                    <a:pt x="206" y="196"/>
                    <a:pt x="295" y="98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795069" y="465335"/>
              <a:ext cx="650161" cy="525139"/>
            </a:xfrm>
            <a:custGeom>
              <a:avLst/>
              <a:gdLst/>
              <a:ahLst/>
              <a:cxnLst/>
              <a:rect l="l" t="t" r="r" b="b"/>
              <a:pathLst>
                <a:path w="11446" h="9245" extrusionOk="0">
                  <a:moveTo>
                    <a:pt x="9635" y="1"/>
                  </a:moveTo>
                  <a:cubicBezTo>
                    <a:pt x="9769" y="723"/>
                    <a:pt x="9733" y="1491"/>
                    <a:pt x="9920" y="2222"/>
                  </a:cubicBezTo>
                  <a:cubicBezTo>
                    <a:pt x="10161" y="3195"/>
                    <a:pt x="10688" y="4426"/>
                    <a:pt x="10500" y="5443"/>
                  </a:cubicBezTo>
                  <a:cubicBezTo>
                    <a:pt x="10215" y="7031"/>
                    <a:pt x="8297" y="7396"/>
                    <a:pt x="6941" y="7602"/>
                  </a:cubicBezTo>
                  <a:cubicBezTo>
                    <a:pt x="5718" y="7780"/>
                    <a:pt x="4470" y="7825"/>
                    <a:pt x="3238" y="8003"/>
                  </a:cubicBezTo>
                  <a:cubicBezTo>
                    <a:pt x="2132" y="8172"/>
                    <a:pt x="1080" y="8547"/>
                    <a:pt x="0" y="8842"/>
                  </a:cubicBezTo>
                  <a:cubicBezTo>
                    <a:pt x="254" y="9160"/>
                    <a:pt x="668" y="9245"/>
                    <a:pt x="1076" y="9245"/>
                  </a:cubicBezTo>
                  <a:cubicBezTo>
                    <a:pt x="1285" y="9245"/>
                    <a:pt x="1493" y="9223"/>
                    <a:pt x="1677" y="9198"/>
                  </a:cubicBezTo>
                  <a:cubicBezTo>
                    <a:pt x="4032" y="8913"/>
                    <a:pt x="6441" y="8476"/>
                    <a:pt x="8743" y="7878"/>
                  </a:cubicBezTo>
                  <a:cubicBezTo>
                    <a:pt x="10322" y="7468"/>
                    <a:pt x="11446" y="6362"/>
                    <a:pt x="11098" y="4667"/>
                  </a:cubicBezTo>
                  <a:cubicBezTo>
                    <a:pt x="10991" y="4158"/>
                    <a:pt x="10750" y="3676"/>
                    <a:pt x="10580" y="3195"/>
                  </a:cubicBezTo>
                  <a:cubicBezTo>
                    <a:pt x="10429" y="2793"/>
                    <a:pt x="10384" y="2249"/>
                    <a:pt x="10331" y="1821"/>
                  </a:cubicBezTo>
                  <a:cubicBezTo>
                    <a:pt x="10259" y="1205"/>
                    <a:pt x="10170" y="402"/>
                    <a:pt x="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510775" y="359000"/>
              <a:ext cx="891402" cy="631133"/>
            </a:xfrm>
            <a:custGeom>
              <a:avLst/>
              <a:gdLst/>
              <a:ahLst/>
              <a:cxnLst/>
              <a:rect l="l" t="t" r="r" b="b"/>
              <a:pathLst>
                <a:path w="15693" h="11111" extrusionOk="0">
                  <a:moveTo>
                    <a:pt x="12303" y="346"/>
                  </a:moveTo>
                  <a:cubicBezTo>
                    <a:pt x="13019" y="346"/>
                    <a:pt x="13673" y="520"/>
                    <a:pt x="14105" y="1266"/>
                  </a:cubicBezTo>
                  <a:cubicBezTo>
                    <a:pt x="14194" y="1418"/>
                    <a:pt x="14256" y="1578"/>
                    <a:pt x="14301" y="1748"/>
                  </a:cubicBezTo>
                  <a:cubicBezTo>
                    <a:pt x="14524" y="2515"/>
                    <a:pt x="14417" y="3416"/>
                    <a:pt x="14586" y="4166"/>
                  </a:cubicBezTo>
                  <a:cubicBezTo>
                    <a:pt x="14818" y="5129"/>
                    <a:pt x="15166" y="6101"/>
                    <a:pt x="15184" y="7101"/>
                  </a:cubicBezTo>
                  <a:cubicBezTo>
                    <a:pt x="15220" y="8903"/>
                    <a:pt x="12195" y="9117"/>
                    <a:pt x="10947" y="9259"/>
                  </a:cubicBezTo>
                  <a:cubicBezTo>
                    <a:pt x="10019" y="9375"/>
                    <a:pt x="9091" y="9429"/>
                    <a:pt x="8172" y="9545"/>
                  </a:cubicBezTo>
                  <a:cubicBezTo>
                    <a:pt x="7164" y="9679"/>
                    <a:pt x="6192" y="10009"/>
                    <a:pt x="5219" y="10294"/>
                  </a:cubicBezTo>
                  <a:cubicBezTo>
                    <a:pt x="5094" y="10339"/>
                    <a:pt x="4969" y="10375"/>
                    <a:pt x="4845" y="10401"/>
                  </a:cubicBezTo>
                  <a:cubicBezTo>
                    <a:pt x="4104" y="10609"/>
                    <a:pt x="3340" y="10779"/>
                    <a:pt x="2567" y="10779"/>
                  </a:cubicBezTo>
                  <a:cubicBezTo>
                    <a:pt x="2511" y="10779"/>
                    <a:pt x="2456" y="10778"/>
                    <a:pt x="2400" y="10776"/>
                  </a:cubicBezTo>
                  <a:cubicBezTo>
                    <a:pt x="1508" y="10740"/>
                    <a:pt x="1419" y="9563"/>
                    <a:pt x="1303" y="8912"/>
                  </a:cubicBezTo>
                  <a:cubicBezTo>
                    <a:pt x="982" y="7127"/>
                    <a:pt x="348" y="5388"/>
                    <a:pt x="393" y="3541"/>
                  </a:cubicBezTo>
                  <a:cubicBezTo>
                    <a:pt x="420" y="2569"/>
                    <a:pt x="1214" y="2346"/>
                    <a:pt x="1999" y="2132"/>
                  </a:cubicBezTo>
                  <a:cubicBezTo>
                    <a:pt x="2944" y="1891"/>
                    <a:pt x="3881" y="1641"/>
                    <a:pt x="4827" y="1418"/>
                  </a:cubicBezTo>
                  <a:cubicBezTo>
                    <a:pt x="6736" y="954"/>
                    <a:pt x="8743" y="1061"/>
                    <a:pt x="10616" y="481"/>
                  </a:cubicBezTo>
                  <a:lnTo>
                    <a:pt x="10643" y="472"/>
                  </a:lnTo>
                  <a:cubicBezTo>
                    <a:pt x="11185" y="445"/>
                    <a:pt x="11762" y="346"/>
                    <a:pt x="12303" y="346"/>
                  </a:cubicBezTo>
                  <a:close/>
                  <a:moveTo>
                    <a:pt x="12393" y="1"/>
                  </a:moveTo>
                  <a:cubicBezTo>
                    <a:pt x="11718" y="1"/>
                    <a:pt x="11002" y="134"/>
                    <a:pt x="10409" y="134"/>
                  </a:cubicBezTo>
                  <a:cubicBezTo>
                    <a:pt x="10383" y="134"/>
                    <a:pt x="10357" y="134"/>
                    <a:pt x="10331" y="133"/>
                  </a:cubicBezTo>
                  <a:cubicBezTo>
                    <a:pt x="10242" y="133"/>
                    <a:pt x="10188" y="187"/>
                    <a:pt x="10170" y="249"/>
                  </a:cubicBezTo>
                  <a:cubicBezTo>
                    <a:pt x="9100" y="526"/>
                    <a:pt x="7994" y="579"/>
                    <a:pt x="6887" y="686"/>
                  </a:cubicBezTo>
                  <a:cubicBezTo>
                    <a:pt x="5638" y="811"/>
                    <a:pt x="4407" y="1159"/>
                    <a:pt x="3194" y="1471"/>
                  </a:cubicBezTo>
                  <a:cubicBezTo>
                    <a:pt x="1794" y="1828"/>
                    <a:pt x="99" y="1944"/>
                    <a:pt x="54" y="3693"/>
                  </a:cubicBezTo>
                  <a:cubicBezTo>
                    <a:pt x="0" y="5727"/>
                    <a:pt x="687" y="7805"/>
                    <a:pt x="1124" y="9768"/>
                  </a:cubicBezTo>
                  <a:cubicBezTo>
                    <a:pt x="1350" y="10809"/>
                    <a:pt x="2036" y="11110"/>
                    <a:pt x="2844" y="11110"/>
                  </a:cubicBezTo>
                  <a:cubicBezTo>
                    <a:pt x="3442" y="11110"/>
                    <a:pt x="4106" y="10946"/>
                    <a:pt x="4702" y="10794"/>
                  </a:cubicBezTo>
                  <a:cubicBezTo>
                    <a:pt x="4800" y="10767"/>
                    <a:pt x="4907" y="10740"/>
                    <a:pt x="5005" y="10714"/>
                  </a:cubicBezTo>
                  <a:cubicBezTo>
                    <a:pt x="6085" y="10419"/>
                    <a:pt x="7137" y="10044"/>
                    <a:pt x="8243" y="9875"/>
                  </a:cubicBezTo>
                  <a:cubicBezTo>
                    <a:pt x="9475" y="9697"/>
                    <a:pt x="10723" y="9652"/>
                    <a:pt x="11946" y="9474"/>
                  </a:cubicBezTo>
                  <a:cubicBezTo>
                    <a:pt x="13302" y="9268"/>
                    <a:pt x="15220" y="8903"/>
                    <a:pt x="15505" y="7315"/>
                  </a:cubicBezTo>
                  <a:cubicBezTo>
                    <a:pt x="15693" y="6298"/>
                    <a:pt x="15166" y="5067"/>
                    <a:pt x="14925" y="4094"/>
                  </a:cubicBezTo>
                  <a:cubicBezTo>
                    <a:pt x="14738" y="3363"/>
                    <a:pt x="14774" y="2595"/>
                    <a:pt x="14640" y="1873"/>
                  </a:cubicBezTo>
                  <a:cubicBezTo>
                    <a:pt x="14568" y="1543"/>
                    <a:pt x="14470" y="1213"/>
                    <a:pt x="14292" y="900"/>
                  </a:cubicBezTo>
                  <a:cubicBezTo>
                    <a:pt x="13870" y="172"/>
                    <a:pt x="13157" y="1"/>
                    <a:pt x="1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603987" y="528954"/>
              <a:ext cx="199206" cy="140813"/>
            </a:xfrm>
            <a:custGeom>
              <a:avLst/>
              <a:gdLst/>
              <a:ahLst/>
              <a:cxnLst/>
              <a:rect l="l" t="t" r="r" b="b"/>
              <a:pathLst>
                <a:path w="3507" h="2479" extrusionOk="0">
                  <a:moveTo>
                    <a:pt x="1819" y="346"/>
                  </a:moveTo>
                  <a:cubicBezTo>
                    <a:pt x="2555" y="346"/>
                    <a:pt x="2975" y="1506"/>
                    <a:pt x="2213" y="1976"/>
                  </a:cubicBezTo>
                  <a:cubicBezTo>
                    <a:pt x="2142" y="2012"/>
                    <a:pt x="2071" y="2048"/>
                    <a:pt x="1990" y="2075"/>
                  </a:cubicBezTo>
                  <a:cubicBezTo>
                    <a:pt x="1848" y="1521"/>
                    <a:pt x="1874" y="933"/>
                    <a:pt x="1732" y="371"/>
                  </a:cubicBezTo>
                  <a:lnTo>
                    <a:pt x="1723" y="353"/>
                  </a:lnTo>
                  <a:cubicBezTo>
                    <a:pt x="1755" y="348"/>
                    <a:pt x="1787" y="346"/>
                    <a:pt x="1819" y="346"/>
                  </a:cubicBezTo>
                  <a:close/>
                  <a:moveTo>
                    <a:pt x="1401" y="460"/>
                  </a:moveTo>
                  <a:cubicBezTo>
                    <a:pt x="1544" y="1013"/>
                    <a:pt x="1517" y="1593"/>
                    <a:pt x="1660" y="2146"/>
                  </a:cubicBezTo>
                  <a:cubicBezTo>
                    <a:pt x="1632" y="2148"/>
                    <a:pt x="1603" y="2149"/>
                    <a:pt x="1574" y="2149"/>
                  </a:cubicBezTo>
                  <a:cubicBezTo>
                    <a:pt x="1219" y="2149"/>
                    <a:pt x="869" y="1995"/>
                    <a:pt x="679" y="1673"/>
                  </a:cubicBezTo>
                  <a:cubicBezTo>
                    <a:pt x="340" y="1102"/>
                    <a:pt x="822" y="612"/>
                    <a:pt x="1348" y="478"/>
                  </a:cubicBezTo>
                  <a:lnTo>
                    <a:pt x="1366" y="469"/>
                  </a:lnTo>
                  <a:lnTo>
                    <a:pt x="1393" y="460"/>
                  </a:lnTo>
                  <a:close/>
                  <a:moveTo>
                    <a:pt x="1815" y="0"/>
                  </a:moveTo>
                  <a:cubicBezTo>
                    <a:pt x="1637" y="0"/>
                    <a:pt x="1447" y="48"/>
                    <a:pt x="1250" y="157"/>
                  </a:cubicBezTo>
                  <a:cubicBezTo>
                    <a:pt x="563" y="344"/>
                    <a:pt x="1" y="968"/>
                    <a:pt x="322" y="1709"/>
                  </a:cubicBezTo>
                  <a:cubicBezTo>
                    <a:pt x="548" y="2239"/>
                    <a:pt x="1037" y="2479"/>
                    <a:pt x="1552" y="2479"/>
                  </a:cubicBezTo>
                  <a:cubicBezTo>
                    <a:pt x="1808" y="2479"/>
                    <a:pt x="2071" y="2419"/>
                    <a:pt x="2311" y="2307"/>
                  </a:cubicBezTo>
                  <a:cubicBezTo>
                    <a:pt x="3506" y="1755"/>
                    <a:pt x="2893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839147" y="488964"/>
              <a:ext cx="198695" cy="140757"/>
            </a:xfrm>
            <a:custGeom>
              <a:avLst/>
              <a:gdLst/>
              <a:ahLst/>
              <a:cxnLst/>
              <a:rect l="l" t="t" r="r" b="b"/>
              <a:pathLst>
                <a:path w="3498" h="2478" extrusionOk="0">
                  <a:moveTo>
                    <a:pt x="1818" y="346"/>
                  </a:moveTo>
                  <a:cubicBezTo>
                    <a:pt x="2554" y="346"/>
                    <a:pt x="2974" y="1505"/>
                    <a:pt x="2213" y="1976"/>
                  </a:cubicBezTo>
                  <a:cubicBezTo>
                    <a:pt x="2141" y="2020"/>
                    <a:pt x="2070" y="2047"/>
                    <a:pt x="1990" y="2083"/>
                  </a:cubicBezTo>
                  <a:cubicBezTo>
                    <a:pt x="1847" y="1521"/>
                    <a:pt x="1874" y="932"/>
                    <a:pt x="1731" y="370"/>
                  </a:cubicBezTo>
                  <a:lnTo>
                    <a:pt x="1722" y="352"/>
                  </a:lnTo>
                  <a:cubicBezTo>
                    <a:pt x="1755" y="348"/>
                    <a:pt x="1787" y="346"/>
                    <a:pt x="1818" y="346"/>
                  </a:cubicBezTo>
                  <a:close/>
                  <a:moveTo>
                    <a:pt x="1401" y="459"/>
                  </a:moveTo>
                  <a:cubicBezTo>
                    <a:pt x="1544" y="1012"/>
                    <a:pt x="1517" y="1592"/>
                    <a:pt x="1660" y="2145"/>
                  </a:cubicBezTo>
                  <a:cubicBezTo>
                    <a:pt x="1631" y="2147"/>
                    <a:pt x="1602" y="2148"/>
                    <a:pt x="1573" y="2148"/>
                  </a:cubicBezTo>
                  <a:cubicBezTo>
                    <a:pt x="1218" y="2148"/>
                    <a:pt x="868" y="1994"/>
                    <a:pt x="678" y="1672"/>
                  </a:cubicBezTo>
                  <a:cubicBezTo>
                    <a:pt x="339" y="1101"/>
                    <a:pt x="821" y="620"/>
                    <a:pt x="1347" y="477"/>
                  </a:cubicBezTo>
                  <a:lnTo>
                    <a:pt x="1365" y="468"/>
                  </a:lnTo>
                  <a:lnTo>
                    <a:pt x="1392" y="459"/>
                  </a:lnTo>
                  <a:close/>
                  <a:moveTo>
                    <a:pt x="1812" y="0"/>
                  </a:moveTo>
                  <a:cubicBezTo>
                    <a:pt x="1635" y="0"/>
                    <a:pt x="1445" y="48"/>
                    <a:pt x="1249" y="156"/>
                  </a:cubicBezTo>
                  <a:cubicBezTo>
                    <a:pt x="562" y="343"/>
                    <a:pt x="0" y="968"/>
                    <a:pt x="321" y="1708"/>
                  </a:cubicBezTo>
                  <a:cubicBezTo>
                    <a:pt x="548" y="2238"/>
                    <a:pt x="1036" y="2478"/>
                    <a:pt x="1549" y="2478"/>
                  </a:cubicBezTo>
                  <a:cubicBezTo>
                    <a:pt x="1804" y="2478"/>
                    <a:pt x="2065" y="2418"/>
                    <a:pt x="2302" y="2306"/>
                  </a:cubicBezTo>
                  <a:cubicBezTo>
                    <a:pt x="3497" y="1762"/>
                    <a:pt x="2889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1064140" y="450963"/>
              <a:ext cx="199206" cy="140927"/>
            </a:xfrm>
            <a:custGeom>
              <a:avLst/>
              <a:gdLst/>
              <a:ahLst/>
              <a:cxnLst/>
              <a:rect l="l" t="t" r="r" b="b"/>
              <a:pathLst>
                <a:path w="3507" h="2481" extrusionOk="0">
                  <a:moveTo>
                    <a:pt x="1819" y="345"/>
                  </a:moveTo>
                  <a:cubicBezTo>
                    <a:pt x="2562" y="345"/>
                    <a:pt x="2974" y="1505"/>
                    <a:pt x="2213" y="1976"/>
                  </a:cubicBezTo>
                  <a:cubicBezTo>
                    <a:pt x="2150" y="2020"/>
                    <a:pt x="2070" y="2056"/>
                    <a:pt x="1998" y="2083"/>
                  </a:cubicBezTo>
                  <a:cubicBezTo>
                    <a:pt x="1847" y="1521"/>
                    <a:pt x="1874" y="932"/>
                    <a:pt x="1731" y="370"/>
                  </a:cubicBezTo>
                  <a:lnTo>
                    <a:pt x="1722" y="352"/>
                  </a:lnTo>
                  <a:cubicBezTo>
                    <a:pt x="1755" y="348"/>
                    <a:pt x="1787" y="345"/>
                    <a:pt x="1819" y="345"/>
                  </a:cubicBezTo>
                  <a:close/>
                  <a:moveTo>
                    <a:pt x="1401" y="459"/>
                  </a:moveTo>
                  <a:cubicBezTo>
                    <a:pt x="1544" y="1012"/>
                    <a:pt x="1517" y="1592"/>
                    <a:pt x="1659" y="2145"/>
                  </a:cubicBezTo>
                  <a:cubicBezTo>
                    <a:pt x="1631" y="2147"/>
                    <a:pt x="1602" y="2148"/>
                    <a:pt x="1573" y="2148"/>
                  </a:cubicBezTo>
                  <a:cubicBezTo>
                    <a:pt x="1218" y="2148"/>
                    <a:pt x="868" y="1994"/>
                    <a:pt x="678" y="1672"/>
                  </a:cubicBezTo>
                  <a:cubicBezTo>
                    <a:pt x="348" y="1110"/>
                    <a:pt x="821" y="620"/>
                    <a:pt x="1356" y="477"/>
                  </a:cubicBezTo>
                  <a:lnTo>
                    <a:pt x="1365" y="468"/>
                  </a:lnTo>
                  <a:lnTo>
                    <a:pt x="1392" y="459"/>
                  </a:lnTo>
                  <a:close/>
                  <a:moveTo>
                    <a:pt x="1812" y="0"/>
                  </a:moveTo>
                  <a:cubicBezTo>
                    <a:pt x="1635" y="0"/>
                    <a:pt x="1445" y="48"/>
                    <a:pt x="1249" y="156"/>
                  </a:cubicBezTo>
                  <a:cubicBezTo>
                    <a:pt x="562" y="343"/>
                    <a:pt x="0" y="968"/>
                    <a:pt x="321" y="1708"/>
                  </a:cubicBezTo>
                  <a:cubicBezTo>
                    <a:pt x="549" y="2241"/>
                    <a:pt x="1042" y="2481"/>
                    <a:pt x="1560" y="2481"/>
                  </a:cubicBezTo>
                  <a:cubicBezTo>
                    <a:pt x="1814" y="2481"/>
                    <a:pt x="2073" y="2423"/>
                    <a:pt x="2311" y="2315"/>
                  </a:cubicBezTo>
                  <a:cubicBezTo>
                    <a:pt x="3506" y="1763"/>
                    <a:pt x="2891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654200" y="746905"/>
              <a:ext cx="173361" cy="140927"/>
            </a:xfrm>
            <a:custGeom>
              <a:avLst/>
              <a:gdLst/>
              <a:ahLst/>
              <a:cxnLst/>
              <a:rect l="l" t="t" r="r" b="b"/>
              <a:pathLst>
                <a:path w="3052" h="2481" extrusionOk="0">
                  <a:moveTo>
                    <a:pt x="1812" y="345"/>
                  </a:moveTo>
                  <a:cubicBezTo>
                    <a:pt x="2210" y="345"/>
                    <a:pt x="2514" y="686"/>
                    <a:pt x="2596" y="1066"/>
                  </a:cubicBezTo>
                  <a:cubicBezTo>
                    <a:pt x="2641" y="1271"/>
                    <a:pt x="2614" y="1494"/>
                    <a:pt x="2498" y="1681"/>
                  </a:cubicBezTo>
                  <a:cubicBezTo>
                    <a:pt x="2435" y="1788"/>
                    <a:pt x="2346" y="1895"/>
                    <a:pt x="2212" y="1975"/>
                  </a:cubicBezTo>
                  <a:cubicBezTo>
                    <a:pt x="2141" y="2020"/>
                    <a:pt x="2070" y="2056"/>
                    <a:pt x="1989" y="2083"/>
                  </a:cubicBezTo>
                  <a:cubicBezTo>
                    <a:pt x="1847" y="1520"/>
                    <a:pt x="1873" y="932"/>
                    <a:pt x="1731" y="370"/>
                  </a:cubicBezTo>
                  <a:lnTo>
                    <a:pt x="1713" y="352"/>
                  </a:lnTo>
                  <a:cubicBezTo>
                    <a:pt x="1747" y="347"/>
                    <a:pt x="1780" y="345"/>
                    <a:pt x="1812" y="345"/>
                  </a:cubicBezTo>
                  <a:close/>
                  <a:moveTo>
                    <a:pt x="1401" y="459"/>
                  </a:moveTo>
                  <a:cubicBezTo>
                    <a:pt x="1543" y="1012"/>
                    <a:pt x="1517" y="1592"/>
                    <a:pt x="1659" y="2145"/>
                  </a:cubicBezTo>
                  <a:cubicBezTo>
                    <a:pt x="1630" y="2147"/>
                    <a:pt x="1601" y="2148"/>
                    <a:pt x="1572" y="2148"/>
                  </a:cubicBezTo>
                  <a:cubicBezTo>
                    <a:pt x="1210" y="2148"/>
                    <a:pt x="867" y="1994"/>
                    <a:pt x="669" y="1672"/>
                  </a:cubicBezTo>
                  <a:cubicBezTo>
                    <a:pt x="339" y="1110"/>
                    <a:pt x="812" y="619"/>
                    <a:pt x="1347" y="477"/>
                  </a:cubicBezTo>
                  <a:lnTo>
                    <a:pt x="1356" y="477"/>
                  </a:lnTo>
                  <a:lnTo>
                    <a:pt x="1392" y="459"/>
                  </a:lnTo>
                  <a:close/>
                  <a:moveTo>
                    <a:pt x="1809" y="1"/>
                  </a:moveTo>
                  <a:cubicBezTo>
                    <a:pt x="1633" y="1"/>
                    <a:pt x="1444" y="48"/>
                    <a:pt x="1249" y="156"/>
                  </a:cubicBezTo>
                  <a:cubicBezTo>
                    <a:pt x="553" y="343"/>
                    <a:pt x="0" y="967"/>
                    <a:pt x="321" y="1717"/>
                  </a:cubicBezTo>
                  <a:cubicBezTo>
                    <a:pt x="548" y="2243"/>
                    <a:pt x="1036" y="2481"/>
                    <a:pt x="1551" y="2481"/>
                  </a:cubicBezTo>
                  <a:cubicBezTo>
                    <a:pt x="1804" y="2481"/>
                    <a:pt x="2064" y="2423"/>
                    <a:pt x="2302" y="2314"/>
                  </a:cubicBezTo>
                  <a:cubicBezTo>
                    <a:pt x="2373" y="2279"/>
                    <a:pt x="2444" y="2243"/>
                    <a:pt x="2498" y="2198"/>
                  </a:cubicBezTo>
                  <a:cubicBezTo>
                    <a:pt x="3006" y="1842"/>
                    <a:pt x="3051" y="1217"/>
                    <a:pt x="2828" y="718"/>
                  </a:cubicBezTo>
                  <a:cubicBezTo>
                    <a:pt x="2635" y="313"/>
                    <a:pt x="2262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889304" y="706803"/>
              <a:ext cx="177962" cy="140870"/>
            </a:xfrm>
            <a:custGeom>
              <a:avLst/>
              <a:gdLst/>
              <a:ahLst/>
              <a:cxnLst/>
              <a:rect l="l" t="t" r="r" b="b"/>
              <a:pathLst>
                <a:path w="3133" h="2480" extrusionOk="0">
                  <a:moveTo>
                    <a:pt x="1809" y="347"/>
                  </a:moveTo>
                  <a:cubicBezTo>
                    <a:pt x="2441" y="347"/>
                    <a:pt x="2829" y="1174"/>
                    <a:pt x="2480" y="1709"/>
                  </a:cubicBezTo>
                  <a:cubicBezTo>
                    <a:pt x="2418" y="1807"/>
                    <a:pt x="2329" y="1905"/>
                    <a:pt x="2213" y="1977"/>
                  </a:cubicBezTo>
                  <a:cubicBezTo>
                    <a:pt x="2186" y="1995"/>
                    <a:pt x="2150" y="2012"/>
                    <a:pt x="2124" y="2021"/>
                  </a:cubicBezTo>
                  <a:cubicBezTo>
                    <a:pt x="2079" y="2048"/>
                    <a:pt x="2034" y="2066"/>
                    <a:pt x="1990" y="2084"/>
                  </a:cubicBezTo>
                  <a:cubicBezTo>
                    <a:pt x="1847" y="1522"/>
                    <a:pt x="1874" y="933"/>
                    <a:pt x="1722" y="371"/>
                  </a:cubicBezTo>
                  <a:lnTo>
                    <a:pt x="1713" y="353"/>
                  </a:lnTo>
                  <a:cubicBezTo>
                    <a:pt x="1746" y="349"/>
                    <a:pt x="1778" y="347"/>
                    <a:pt x="1809" y="347"/>
                  </a:cubicBezTo>
                  <a:close/>
                  <a:moveTo>
                    <a:pt x="1401" y="460"/>
                  </a:moveTo>
                  <a:cubicBezTo>
                    <a:pt x="1535" y="1013"/>
                    <a:pt x="1517" y="1593"/>
                    <a:pt x="1660" y="2155"/>
                  </a:cubicBezTo>
                  <a:cubicBezTo>
                    <a:pt x="1632" y="2157"/>
                    <a:pt x="1604" y="2158"/>
                    <a:pt x="1576" y="2158"/>
                  </a:cubicBezTo>
                  <a:cubicBezTo>
                    <a:pt x="1212" y="2158"/>
                    <a:pt x="860" y="1996"/>
                    <a:pt x="669" y="1673"/>
                  </a:cubicBezTo>
                  <a:cubicBezTo>
                    <a:pt x="339" y="1111"/>
                    <a:pt x="812" y="621"/>
                    <a:pt x="1347" y="478"/>
                  </a:cubicBezTo>
                  <a:lnTo>
                    <a:pt x="1356" y="478"/>
                  </a:lnTo>
                  <a:lnTo>
                    <a:pt x="1392" y="469"/>
                  </a:lnTo>
                  <a:lnTo>
                    <a:pt x="1401" y="460"/>
                  </a:lnTo>
                  <a:close/>
                  <a:moveTo>
                    <a:pt x="1806" y="1"/>
                  </a:moveTo>
                  <a:cubicBezTo>
                    <a:pt x="1628" y="1"/>
                    <a:pt x="1438" y="48"/>
                    <a:pt x="1240" y="157"/>
                  </a:cubicBezTo>
                  <a:cubicBezTo>
                    <a:pt x="554" y="344"/>
                    <a:pt x="0" y="969"/>
                    <a:pt x="313" y="1718"/>
                  </a:cubicBezTo>
                  <a:cubicBezTo>
                    <a:pt x="527" y="2209"/>
                    <a:pt x="973" y="2450"/>
                    <a:pt x="1455" y="2476"/>
                  </a:cubicBezTo>
                  <a:cubicBezTo>
                    <a:pt x="1490" y="2479"/>
                    <a:pt x="1526" y="2480"/>
                    <a:pt x="1562" y="2480"/>
                  </a:cubicBezTo>
                  <a:cubicBezTo>
                    <a:pt x="1813" y="2480"/>
                    <a:pt x="2068" y="2425"/>
                    <a:pt x="2302" y="2316"/>
                  </a:cubicBezTo>
                  <a:cubicBezTo>
                    <a:pt x="2632" y="2164"/>
                    <a:pt x="2819" y="1923"/>
                    <a:pt x="2900" y="1656"/>
                  </a:cubicBezTo>
                  <a:cubicBezTo>
                    <a:pt x="3133" y="935"/>
                    <a:pt x="2594" y="1"/>
                    <a:pt x="1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1114296" y="669086"/>
              <a:ext cx="179439" cy="140700"/>
            </a:xfrm>
            <a:custGeom>
              <a:avLst/>
              <a:gdLst/>
              <a:ahLst/>
              <a:cxnLst/>
              <a:rect l="l" t="t" r="r" b="b"/>
              <a:pathLst>
                <a:path w="3159" h="2477" extrusionOk="0">
                  <a:moveTo>
                    <a:pt x="1818" y="341"/>
                  </a:moveTo>
                  <a:cubicBezTo>
                    <a:pt x="2554" y="341"/>
                    <a:pt x="2974" y="1501"/>
                    <a:pt x="2213" y="1972"/>
                  </a:cubicBezTo>
                  <a:cubicBezTo>
                    <a:pt x="2141" y="2016"/>
                    <a:pt x="2070" y="2052"/>
                    <a:pt x="1990" y="2079"/>
                  </a:cubicBezTo>
                  <a:cubicBezTo>
                    <a:pt x="1847" y="1517"/>
                    <a:pt x="1874" y="928"/>
                    <a:pt x="1731" y="366"/>
                  </a:cubicBezTo>
                  <a:lnTo>
                    <a:pt x="1722" y="348"/>
                  </a:lnTo>
                  <a:cubicBezTo>
                    <a:pt x="1755" y="344"/>
                    <a:pt x="1787" y="341"/>
                    <a:pt x="1818" y="341"/>
                  </a:cubicBezTo>
                  <a:close/>
                  <a:moveTo>
                    <a:pt x="1401" y="455"/>
                  </a:moveTo>
                  <a:cubicBezTo>
                    <a:pt x="1544" y="1008"/>
                    <a:pt x="1517" y="1588"/>
                    <a:pt x="1660" y="2150"/>
                  </a:cubicBezTo>
                  <a:cubicBezTo>
                    <a:pt x="1632" y="2152"/>
                    <a:pt x="1605" y="2153"/>
                    <a:pt x="1577" y="2153"/>
                  </a:cubicBezTo>
                  <a:cubicBezTo>
                    <a:pt x="1221" y="2153"/>
                    <a:pt x="869" y="1991"/>
                    <a:pt x="678" y="1668"/>
                  </a:cubicBezTo>
                  <a:cubicBezTo>
                    <a:pt x="339" y="1106"/>
                    <a:pt x="821" y="616"/>
                    <a:pt x="1347" y="473"/>
                  </a:cubicBezTo>
                  <a:lnTo>
                    <a:pt x="1365" y="473"/>
                  </a:lnTo>
                  <a:lnTo>
                    <a:pt x="1392" y="464"/>
                  </a:lnTo>
                  <a:lnTo>
                    <a:pt x="1401" y="455"/>
                  </a:lnTo>
                  <a:close/>
                  <a:moveTo>
                    <a:pt x="1799" y="1"/>
                  </a:moveTo>
                  <a:cubicBezTo>
                    <a:pt x="1628" y="1"/>
                    <a:pt x="1441" y="45"/>
                    <a:pt x="1249" y="152"/>
                  </a:cubicBezTo>
                  <a:cubicBezTo>
                    <a:pt x="562" y="348"/>
                    <a:pt x="0" y="964"/>
                    <a:pt x="322" y="1713"/>
                  </a:cubicBezTo>
                  <a:cubicBezTo>
                    <a:pt x="437" y="1981"/>
                    <a:pt x="625" y="2177"/>
                    <a:pt x="839" y="2302"/>
                  </a:cubicBezTo>
                  <a:cubicBezTo>
                    <a:pt x="1051" y="2421"/>
                    <a:pt x="1296" y="2477"/>
                    <a:pt x="1546" y="2477"/>
                  </a:cubicBezTo>
                  <a:cubicBezTo>
                    <a:pt x="1802" y="2477"/>
                    <a:pt x="2063" y="2419"/>
                    <a:pt x="2302" y="2311"/>
                  </a:cubicBezTo>
                  <a:cubicBezTo>
                    <a:pt x="2543" y="2204"/>
                    <a:pt x="2703" y="2052"/>
                    <a:pt x="2810" y="1874"/>
                  </a:cubicBezTo>
                  <a:cubicBezTo>
                    <a:pt x="2819" y="1847"/>
                    <a:pt x="2837" y="1829"/>
                    <a:pt x="2846" y="1811"/>
                  </a:cubicBezTo>
                  <a:cubicBezTo>
                    <a:pt x="2846" y="1802"/>
                    <a:pt x="2846" y="1802"/>
                    <a:pt x="2846" y="1793"/>
                  </a:cubicBezTo>
                  <a:cubicBezTo>
                    <a:pt x="2864" y="1775"/>
                    <a:pt x="2873" y="1749"/>
                    <a:pt x="2882" y="1722"/>
                  </a:cubicBezTo>
                  <a:cubicBezTo>
                    <a:pt x="3158" y="1035"/>
                    <a:pt x="2677" y="98"/>
                    <a:pt x="1927" y="9"/>
                  </a:cubicBezTo>
                  <a:cubicBezTo>
                    <a:pt x="1886" y="4"/>
                    <a:pt x="1843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21"/>
          <p:cNvGrpSpPr/>
          <p:nvPr/>
        </p:nvGrpSpPr>
        <p:grpSpPr>
          <a:xfrm rot="3487938" flipH="1">
            <a:off x="8774636" y="1012970"/>
            <a:ext cx="400525" cy="631473"/>
            <a:chOff x="2083475" y="1334350"/>
            <a:chExt cx="263175" cy="414925"/>
          </a:xfrm>
        </p:grpSpPr>
        <p:sp>
          <p:nvSpPr>
            <p:cNvPr id="1960" name="Google Shape;1960;p21"/>
            <p:cNvSpPr/>
            <p:nvPr/>
          </p:nvSpPr>
          <p:spPr>
            <a:xfrm>
              <a:off x="2083475" y="1334350"/>
              <a:ext cx="263175" cy="414925"/>
            </a:xfrm>
            <a:custGeom>
              <a:avLst/>
              <a:gdLst/>
              <a:ahLst/>
              <a:cxnLst/>
              <a:rect l="l" t="t" r="r" b="b"/>
              <a:pathLst>
                <a:path w="10527" h="16597" extrusionOk="0">
                  <a:moveTo>
                    <a:pt x="10001" y="537"/>
                  </a:moveTo>
                  <a:cubicBezTo>
                    <a:pt x="9625" y="1364"/>
                    <a:pt x="9274" y="2216"/>
                    <a:pt x="8647" y="2893"/>
                  </a:cubicBezTo>
                  <a:cubicBezTo>
                    <a:pt x="8998" y="2041"/>
                    <a:pt x="9424" y="1239"/>
                    <a:pt x="10001" y="537"/>
                  </a:cubicBezTo>
                  <a:close/>
                  <a:moveTo>
                    <a:pt x="7706" y="2913"/>
                  </a:moveTo>
                  <a:cubicBezTo>
                    <a:pt x="7773" y="2913"/>
                    <a:pt x="7844" y="2936"/>
                    <a:pt x="7920" y="2993"/>
                  </a:cubicBezTo>
                  <a:cubicBezTo>
                    <a:pt x="8271" y="3219"/>
                    <a:pt x="8697" y="3419"/>
                    <a:pt x="8672" y="3971"/>
                  </a:cubicBezTo>
                  <a:cubicBezTo>
                    <a:pt x="8647" y="4447"/>
                    <a:pt x="8472" y="4873"/>
                    <a:pt x="8246" y="5299"/>
                  </a:cubicBezTo>
                  <a:cubicBezTo>
                    <a:pt x="6366" y="8683"/>
                    <a:pt x="4386" y="12016"/>
                    <a:pt x="2131" y="15174"/>
                  </a:cubicBezTo>
                  <a:cubicBezTo>
                    <a:pt x="1955" y="15399"/>
                    <a:pt x="1755" y="15625"/>
                    <a:pt x="1554" y="15826"/>
                  </a:cubicBezTo>
                  <a:cubicBezTo>
                    <a:pt x="1389" y="15991"/>
                    <a:pt x="1223" y="16208"/>
                    <a:pt x="987" y="16208"/>
                  </a:cubicBezTo>
                  <a:cubicBezTo>
                    <a:pt x="937" y="16208"/>
                    <a:pt x="884" y="16198"/>
                    <a:pt x="828" y="16176"/>
                  </a:cubicBezTo>
                  <a:cubicBezTo>
                    <a:pt x="452" y="16026"/>
                    <a:pt x="452" y="15650"/>
                    <a:pt x="427" y="15374"/>
                  </a:cubicBezTo>
                  <a:cubicBezTo>
                    <a:pt x="452" y="14698"/>
                    <a:pt x="602" y="14121"/>
                    <a:pt x="878" y="13595"/>
                  </a:cubicBezTo>
                  <a:cubicBezTo>
                    <a:pt x="2557" y="10362"/>
                    <a:pt x="4286" y="7154"/>
                    <a:pt x="6417" y="4171"/>
                  </a:cubicBezTo>
                  <a:cubicBezTo>
                    <a:pt x="6642" y="3845"/>
                    <a:pt x="6918" y="3545"/>
                    <a:pt x="7194" y="3269"/>
                  </a:cubicBezTo>
                  <a:cubicBezTo>
                    <a:pt x="7343" y="3119"/>
                    <a:pt x="7507" y="2913"/>
                    <a:pt x="7706" y="2913"/>
                  </a:cubicBezTo>
                  <a:close/>
                  <a:moveTo>
                    <a:pt x="10008" y="1"/>
                  </a:moveTo>
                  <a:cubicBezTo>
                    <a:pt x="9805" y="1"/>
                    <a:pt x="9718" y="243"/>
                    <a:pt x="9600" y="362"/>
                  </a:cubicBezTo>
                  <a:cubicBezTo>
                    <a:pt x="9048" y="1038"/>
                    <a:pt x="8622" y="1740"/>
                    <a:pt x="8171" y="2517"/>
                  </a:cubicBezTo>
                  <a:cubicBezTo>
                    <a:pt x="8037" y="2476"/>
                    <a:pt x="7910" y="2457"/>
                    <a:pt x="7790" y="2457"/>
                  </a:cubicBezTo>
                  <a:cubicBezTo>
                    <a:pt x="7327" y="2457"/>
                    <a:pt x="6961" y="2740"/>
                    <a:pt x="6642" y="3119"/>
                  </a:cubicBezTo>
                  <a:cubicBezTo>
                    <a:pt x="6517" y="3269"/>
                    <a:pt x="6391" y="3394"/>
                    <a:pt x="6266" y="3545"/>
                  </a:cubicBezTo>
                  <a:cubicBezTo>
                    <a:pt x="3910" y="6602"/>
                    <a:pt x="2106" y="9986"/>
                    <a:pt x="427" y="13470"/>
                  </a:cubicBezTo>
                  <a:cubicBezTo>
                    <a:pt x="126" y="14071"/>
                    <a:pt x="0" y="14748"/>
                    <a:pt x="51" y="15450"/>
                  </a:cubicBezTo>
                  <a:cubicBezTo>
                    <a:pt x="76" y="15926"/>
                    <a:pt x="226" y="16302"/>
                    <a:pt x="677" y="16527"/>
                  </a:cubicBezTo>
                  <a:cubicBezTo>
                    <a:pt x="781" y="16576"/>
                    <a:pt x="877" y="16597"/>
                    <a:pt x="968" y="16597"/>
                  </a:cubicBezTo>
                  <a:cubicBezTo>
                    <a:pt x="1250" y="16597"/>
                    <a:pt x="1477" y="16397"/>
                    <a:pt x="1705" y="16227"/>
                  </a:cubicBezTo>
                  <a:cubicBezTo>
                    <a:pt x="1905" y="16076"/>
                    <a:pt x="2056" y="15876"/>
                    <a:pt x="2231" y="15675"/>
                  </a:cubicBezTo>
                  <a:cubicBezTo>
                    <a:pt x="3735" y="13795"/>
                    <a:pt x="4988" y="11715"/>
                    <a:pt x="6241" y="9660"/>
                  </a:cubicBezTo>
                  <a:cubicBezTo>
                    <a:pt x="7168" y="8131"/>
                    <a:pt x="8071" y="6577"/>
                    <a:pt x="8873" y="4973"/>
                  </a:cubicBezTo>
                  <a:cubicBezTo>
                    <a:pt x="9098" y="4522"/>
                    <a:pt x="9299" y="4021"/>
                    <a:pt x="9123" y="3520"/>
                  </a:cubicBezTo>
                  <a:cubicBezTo>
                    <a:pt x="8998" y="3194"/>
                    <a:pt x="9073" y="2993"/>
                    <a:pt x="9249" y="2718"/>
                  </a:cubicBezTo>
                  <a:cubicBezTo>
                    <a:pt x="9625" y="2116"/>
                    <a:pt x="10001" y="1490"/>
                    <a:pt x="10351" y="863"/>
                  </a:cubicBezTo>
                  <a:cubicBezTo>
                    <a:pt x="10502" y="587"/>
                    <a:pt x="10527" y="262"/>
                    <a:pt x="10201" y="61"/>
                  </a:cubicBezTo>
                  <a:cubicBezTo>
                    <a:pt x="10126" y="18"/>
                    <a:pt x="10063" y="1"/>
                    <a:pt x="1000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1"/>
            <p:cNvSpPr/>
            <p:nvPr/>
          </p:nvSpPr>
          <p:spPr>
            <a:xfrm>
              <a:off x="2101025" y="1428875"/>
              <a:ext cx="182975" cy="290975"/>
            </a:xfrm>
            <a:custGeom>
              <a:avLst/>
              <a:gdLst/>
              <a:ahLst/>
              <a:cxnLst/>
              <a:rect l="l" t="t" r="r" b="b"/>
              <a:pathLst>
                <a:path w="7319" h="11639" extrusionOk="0">
                  <a:moveTo>
                    <a:pt x="6855" y="0"/>
                  </a:moveTo>
                  <a:cubicBezTo>
                    <a:pt x="6747" y="0"/>
                    <a:pt x="6647" y="60"/>
                    <a:pt x="6567" y="140"/>
                  </a:cubicBezTo>
                  <a:cubicBezTo>
                    <a:pt x="6366" y="365"/>
                    <a:pt x="6191" y="591"/>
                    <a:pt x="6015" y="816"/>
                  </a:cubicBezTo>
                  <a:cubicBezTo>
                    <a:pt x="3810" y="3974"/>
                    <a:pt x="2080" y="7408"/>
                    <a:pt x="176" y="10741"/>
                  </a:cubicBezTo>
                  <a:cubicBezTo>
                    <a:pt x="100" y="10867"/>
                    <a:pt x="50" y="11017"/>
                    <a:pt x="25" y="11092"/>
                  </a:cubicBezTo>
                  <a:cubicBezTo>
                    <a:pt x="0" y="11318"/>
                    <a:pt x="0" y="11493"/>
                    <a:pt x="176" y="11568"/>
                  </a:cubicBezTo>
                  <a:cubicBezTo>
                    <a:pt x="255" y="11613"/>
                    <a:pt x="333" y="11638"/>
                    <a:pt x="410" y="11638"/>
                  </a:cubicBezTo>
                  <a:cubicBezTo>
                    <a:pt x="504" y="11638"/>
                    <a:pt x="594" y="11601"/>
                    <a:pt x="677" y="11518"/>
                  </a:cubicBezTo>
                  <a:cubicBezTo>
                    <a:pt x="903" y="11343"/>
                    <a:pt x="1053" y="11092"/>
                    <a:pt x="1203" y="10841"/>
                  </a:cubicBezTo>
                  <a:cubicBezTo>
                    <a:pt x="3158" y="7558"/>
                    <a:pt x="4913" y="4150"/>
                    <a:pt x="7068" y="992"/>
                  </a:cubicBezTo>
                  <a:cubicBezTo>
                    <a:pt x="7168" y="867"/>
                    <a:pt x="7218" y="716"/>
                    <a:pt x="7268" y="566"/>
                  </a:cubicBezTo>
                  <a:cubicBezTo>
                    <a:pt x="7319" y="340"/>
                    <a:pt x="7243" y="165"/>
                    <a:pt x="7043" y="64"/>
                  </a:cubicBezTo>
                  <a:cubicBezTo>
                    <a:pt x="6979" y="19"/>
                    <a:pt x="6916" y="0"/>
                    <a:pt x="68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21"/>
          <p:cNvGrpSpPr/>
          <p:nvPr/>
        </p:nvGrpSpPr>
        <p:grpSpPr>
          <a:xfrm rot="-2485556" flipH="1">
            <a:off x="7977942" y="602020"/>
            <a:ext cx="420053" cy="615018"/>
            <a:chOff x="2012675" y="2373200"/>
            <a:chExt cx="469950" cy="688075"/>
          </a:xfrm>
        </p:grpSpPr>
        <p:sp>
          <p:nvSpPr>
            <p:cNvPr id="1963" name="Google Shape;1963;p21"/>
            <p:cNvSpPr/>
            <p:nvPr/>
          </p:nvSpPr>
          <p:spPr>
            <a:xfrm>
              <a:off x="2012675" y="2373200"/>
              <a:ext cx="469950" cy="688075"/>
            </a:xfrm>
            <a:custGeom>
              <a:avLst/>
              <a:gdLst/>
              <a:ahLst/>
              <a:cxnLst/>
              <a:rect l="l" t="t" r="r" b="b"/>
              <a:pathLst>
                <a:path w="18798" h="27523" extrusionOk="0">
                  <a:moveTo>
                    <a:pt x="6797" y="452"/>
                  </a:moveTo>
                  <a:cubicBezTo>
                    <a:pt x="7856" y="452"/>
                    <a:pt x="9015" y="462"/>
                    <a:pt x="10351" y="462"/>
                  </a:cubicBezTo>
                  <a:cubicBezTo>
                    <a:pt x="10539" y="466"/>
                    <a:pt x="10752" y="468"/>
                    <a:pt x="10986" y="468"/>
                  </a:cubicBezTo>
                  <a:cubicBezTo>
                    <a:pt x="11454" y="468"/>
                    <a:pt x="12007" y="462"/>
                    <a:pt x="12610" y="462"/>
                  </a:cubicBezTo>
                  <a:cubicBezTo>
                    <a:pt x="13515" y="462"/>
                    <a:pt x="14537" y="475"/>
                    <a:pt x="15564" y="537"/>
                  </a:cubicBezTo>
                  <a:cubicBezTo>
                    <a:pt x="16742" y="587"/>
                    <a:pt x="16993" y="788"/>
                    <a:pt x="17369" y="1941"/>
                  </a:cubicBezTo>
                  <a:cubicBezTo>
                    <a:pt x="17720" y="3019"/>
                    <a:pt x="17770" y="4146"/>
                    <a:pt x="17845" y="5249"/>
                  </a:cubicBezTo>
                  <a:cubicBezTo>
                    <a:pt x="18046" y="8783"/>
                    <a:pt x="18221" y="12342"/>
                    <a:pt x="18221" y="15901"/>
                  </a:cubicBezTo>
                  <a:cubicBezTo>
                    <a:pt x="18196" y="17530"/>
                    <a:pt x="17444" y="18457"/>
                    <a:pt x="15840" y="18683"/>
                  </a:cubicBezTo>
                  <a:cubicBezTo>
                    <a:pt x="14161" y="18908"/>
                    <a:pt x="12582" y="19334"/>
                    <a:pt x="11078" y="20187"/>
                  </a:cubicBezTo>
                  <a:cubicBezTo>
                    <a:pt x="10552" y="20500"/>
                    <a:pt x="9969" y="20656"/>
                    <a:pt x="9386" y="20656"/>
                  </a:cubicBezTo>
                  <a:cubicBezTo>
                    <a:pt x="8804" y="20656"/>
                    <a:pt x="8221" y="20500"/>
                    <a:pt x="7695" y="20187"/>
                  </a:cubicBezTo>
                  <a:cubicBezTo>
                    <a:pt x="6241" y="19334"/>
                    <a:pt x="4712" y="18933"/>
                    <a:pt x="3083" y="18683"/>
                  </a:cubicBezTo>
                  <a:cubicBezTo>
                    <a:pt x="1329" y="18432"/>
                    <a:pt x="602" y="17580"/>
                    <a:pt x="602" y="15801"/>
                  </a:cubicBezTo>
                  <a:cubicBezTo>
                    <a:pt x="602" y="12292"/>
                    <a:pt x="777" y="8758"/>
                    <a:pt x="978" y="5249"/>
                  </a:cubicBezTo>
                  <a:cubicBezTo>
                    <a:pt x="1028" y="4096"/>
                    <a:pt x="1103" y="2943"/>
                    <a:pt x="1479" y="1841"/>
                  </a:cubicBezTo>
                  <a:cubicBezTo>
                    <a:pt x="1805" y="838"/>
                    <a:pt x="2106" y="587"/>
                    <a:pt x="3133" y="537"/>
                  </a:cubicBezTo>
                  <a:cubicBezTo>
                    <a:pt x="4303" y="468"/>
                    <a:pt x="5472" y="452"/>
                    <a:pt x="6797" y="452"/>
                  </a:cubicBezTo>
                  <a:close/>
                  <a:moveTo>
                    <a:pt x="9225" y="20883"/>
                  </a:moveTo>
                  <a:cubicBezTo>
                    <a:pt x="9332" y="20883"/>
                    <a:pt x="9441" y="20888"/>
                    <a:pt x="9549" y="20888"/>
                  </a:cubicBezTo>
                  <a:cubicBezTo>
                    <a:pt x="9619" y="20888"/>
                    <a:pt x="9691" y="20884"/>
                    <a:pt x="9760" y="20884"/>
                  </a:cubicBezTo>
                  <a:cubicBezTo>
                    <a:pt x="9992" y="20884"/>
                    <a:pt x="10195" y="20929"/>
                    <a:pt x="10176" y="21314"/>
                  </a:cubicBezTo>
                  <a:cubicBezTo>
                    <a:pt x="10153" y="21711"/>
                    <a:pt x="9999" y="21868"/>
                    <a:pt x="9635" y="21868"/>
                  </a:cubicBezTo>
                  <a:cubicBezTo>
                    <a:pt x="9608" y="21868"/>
                    <a:pt x="9579" y="21868"/>
                    <a:pt x="9549" y="21866"/>
                  </a:cubicBezTo>
                  <a:cubicBezTo>
                    <a:pt x="8948" y="21791"/>
                    <a:pt x="8747" y="21640"/>
                    <a:pt x="8622" y="21039"/>
                  </a:cubicBezTo>
                  <a:cubicBezTo>
                    <a:pt x="8806" y="20905"/>
                    <a:pt x="9012" y="20883"/>
                    <a:pt x="9225" y="20883"/>
                  </a:cubicBezTo>
                  <a:close/>
                  <a:moveTo>
                    <a:pt x="6322" y="23266"/>
                  </a:moveTo>
                  <a:cubicBezTo>
                    <a:pt x="7255" y="23266"/>
                    <a:pt x="7925" y="23775"/>
                    <a:pt x="8572" y="24422"/>
                  </a:cubicBezTo>
                  <a:cubicBezTo>
                    <a:pt x="8121" y="25174"/>
                    <a:pt x="7594" y="25776"/>
                    <a:pt x="6817" y="26101"/>
                  </a:cubicBezTo>
                  <a:cubicBezTo>
                    <a:pt x="6589" y="26211"/>
                    <a:pt x="6370" y="26264"/>
                    <a:pt x="6161" y="26264"/>
                  </a:cubicBezTo>
                  <a:cubicBezTo>
                    <a:pt x="5795" y="26264"/>
                    <a:pt x="5457" y="26103"/>
                    <a:pt x="5138" y="25801"/>
                  </a:cubicBezTo>
                  <a:cubicBezTo>
                    <a:pt x="4712" y="25400"/>
                    <a:pt x="4512" y="24898"/>
                    <a:pt x="4737" y="24297"/>
                  </a:cubicBezTo>
                  <a:cubicBezTo>
                    <a:pt x="4963" y="23720"/>
                    <a:pt x="5539" y="23294"/>
                    <a:pt x="6191" y="23269"/>
                  </a:cubicBezTo>
                  <a:cubicBezTo>
                    <a:pt x="6235" y="23267"/>
                    <a:pt x="6279" y="23266"/>
                    <a:pt x="6322" y="23266"/>
                  </a:cubicBezTo>
                  <a:close/>
                  <a:moveTo>
                    <a:pt x="9145" y="1"/>
                  </a:moveTo>
                  <a:cubicBezTo>
                    <a:pt x="7102" y="1"/>
                    <a:pt x="5063" y="46"/>
                    <a:pt x="3033" y="136"/>
                  </a:cubicBezTo>
                  <a:cubicBezTo>
                    <a:pt x="2156" y="161"/>
                    <a:pt x="1504" y="487"/>
                    <a:pt x="1153" y="1339"/>
                  </a:cubicBezTo>
                  <a:cubicBezTo>
                    <a:pt x="978" y="1740"/>
                    <a:pt x="777" y="2166"/>
                    <a:pt x="727" y="2618"/>
                  </a:cubicBezTo>
                  <a:cubicBezTo>
                    <a:pt x="527" y="3745"/>
                    <a:pt x="426" y="4873"/>
                    <a:pt x="376" y="6001"/>
                  </a:cubicBezTo>
                  <a:cubicBezTo>
                    <a:pt x="201" y="9435"/>
                    <a:pt x="0" y="12868"/>
                    <a:pt x="51" y="16302"/>
                  </a:cubicBezTo>
                  <a:cubicBezTo>
                    <a:pt x="76" y="17856"/>
                    <a:pt x="1078" y="18908"/>
                    <a:pt x="2582" y="19159"/>
                  </a:cubicBezTo>
                  <a:cubicBezTo>
                    <a:pt x="3509" y="19309"/>
                    <a:pt x="4437" y="19334"/>
                    <a:pt x="5339" y="19610"/>
                  </a:cubicBezTo>
                  <a:cubicBezTo>
                    <a:pt x="6316" y="19911"/>
                    <a:pt x="7068" y="20588"/>
                    <a:pt x="8020" y="20913"/>
                  </a:cubicBezTo>
                  <a:cubicBezTo>
                    <a:pt x="8121" y="20938"/>
                    <a:pt x="8196" y="21014"/>
                    <a:pt x="8196" y="21139"/>
                  </a:cubicBezTo>
                  <a:cubicBezTo>
                    <a:pt x="8196" y="21866"/>
                    <a:pt x="8647" y="22192"/>
                    <a:pt x="9299" y="22367"/>
                  </a:cubicBezTo>
                  <a:cubicBezTo>
                    <a:pt x="9148" y="22893"/>
                    <a:pt x="9123" y="23445"/>
                    <a:pt x="8797" y="23921"/>
                  </a:cubicBezTo>
                  <a:cubicBezTo>
                    <a:pt x="8221" y="23445"/>
                    <a:pt x="7619" y="23044"/>
                    <a:pt x="6893" y="22868"/>
                  </a:cubicBezTo>
                  <a:cubicBezTo>
                    <a:pt x="6742" y="22840"/>
                    <a:pt x="6590" y="22826"/>
                    <a:pt x="6439" y="22826"/>
                  </a:cubicBezTo>
                  <a:cubicBezTo>
                    <a:pt x="5655" y="22826"/>
                    <a:pt x="4890" y="23199"/>
                    <a:pt x="4512" y="23871"/>
                  </a:cubicBezTo>
                  <a:cubicBezTo>
                    <a:pt x="4111" y="24598"/>
                    <a:pt x="4236" y="25500"/>
                    <a:pt x="4863" y="26101"/>
                  </a:cubicBezTo>
                  <a:cubicBezTo>
                    <a:pt x="5236" y="26474"/>
                    <a:pt x="5674" y="26658"/>
                    <a:pt x="6155" y="26658"/>
                  </a:cubicBezTo>
                  <a:cubicBezTo>
                    <a:pt x="6514" y="26658"/>
                    <a:pt x="6897" y="26556"/>
                    <a:pt x="7294" y="26352"/>
                  </a:cubicBezTo>
                  <a:cubicBezTo>
                    <a:pt x="7970" y="25976"/>
                    <a:pt x="8447" y="25425"/>
                    <a:pt x="8948" y="24748"/>
                  </a:cubicBezTo>
                  <a:cubicBezTo>
                    <a:pt x="9324" y="25124"/>
                    <a:pt x="9650" y="25500"/>
                    <a:pt x="10000" y="25826"/>
                  </a:cubicBezTo>
                  <a:cubicBezTo>
                    <a:pt x="10853" y="26653"/>
                    <a:pt x="11855" y="27229"/>
                    <a:pt x="13058" y="27455"/>
                  </a:cubicBezTo>
                  <a:cubicBezTo>
                    <a:pt x="13300" y="27500"/>
                    <a:pt x="13536" y="27523"/>
                    <a:pt x="13764" y="27523"/>
                  </a:cubicBezTo>
                  <a:cubicBezTo>
                    <a:pt x="14790" y="27523"/>
                    <a:pt x="15658" y="27072"/>
                    <a:pt x="16191" y="26252"/>
                  </a:cubicBezTo>
                  <a:cubicBezTo>
                    <a:pt x="16542" y="25700"/>
                    <a:pt x="16567" y="25124"/>
                    <a:pt x="16291" y="24547"/>
                  </a:cubicBezTo>
                  <a:cubicBezTo>
                    <a:pt x="16231" y="24428"/>
                    <a:pt x="16172" y="24292"/>
                    <a:pt x="16049" y="24292"/>
                  </a:cubicBezTo>
                  <a:cubicBezTo>
                    <a:pt x="16017" y="24292"/>
                    <a:pt x="15981" y="24301"/>
                    <a:pt x="15940" y="24322"/>
                  </a:cubicBezTo>
                  <a:cubicBezTo>
                    <a:pt x="15740" y="24397"/>
                    <a:pt x="15865" y="24547"/>
                    <a:pt x="15915" y="24698"/>
                  </a:cubicBezTo>
                  <a:cubicBezTo>
                    <a:pt x="16191" y="25400"/>
                    <a:pt x="15890" y="25951"/>
                    <a:pt x="15389" y="26427"/>
                  </a:cubicBezTo>
                  <a:cubicBezTo>
                    <a:pt x="14943" y="26839"/>
                    <a:pt x="14426" y="26981"/>
                    <a:pt x="13887" y="26981"/>
                  </a:cubicBezTo>
                  <a:cubicBezTo>
                    <a:pt x="13639" y="26981"/>
                    <a:pt x="13386" y="26951"/>
                    <a:pt x="13133" y="26903"/>
                  </a:cubicBezTo>
                  <a:cubicBezTo>
                    <a:pt x="11730" y="26628"/>
                    <a:pt x="10677" y="25750"/>
                    <a:pt x="9675" y="24798"/>
                  </a:cubicBezTo>
                  <a:cubicBezTo>
                    <a:pt x="9299" y="24447"/>
                    <a:pt x="9173" y="24172"/>
                    <a:pt x="9399" y="23695"/>
                  </a:cubicBezTo>
                  <a:cubicBezTo>
                    <a:pt x="9549" y="23420"/>
                    <a:pt x="9574" y="23119"/>
                    <a:pt x="9650" y="22818"/>
                  </a:cubicBezTo>
                  <a:cubicBezTo>
                    <a:pt x="9850" y="22091"/>
                    <a:pt x="10777" y="21791"/>
                    <a:pt x="10727" y="20938"/>
                  </a:cubicBezTo>
                  <a:cubicBezTo>
                    <a:pt x="10727" y="20938"/>
                    <a:pt x="10752" y="20913"/>
                    <a:pt x="10752" y="20913"/>
                  </a:cubicBezTo>
                  <a:cubicBezTo>
                    <a:pt x="11429" y="20788"/>
                    <a:pt x="11930" y="20287"/>
                    <a:pt x="12532" y="19986"/>
                  </a:cubicBezTo>
                  <a:cubicBezTo>
                    <a:pt x="13710" y="19385"/>
                    <a:pt x="14988" y="19359"/>
                    <a:pt x="16266" y="19159"/>
                  </a:cubicBezTo>
                  <a:cubicBezTo>
                    <a:pt x="17745" y="18908"/>
                    <a:pt x="18747" y="17831"/>
                    <a:pt x="18747" y="16352"/>
                  </a:cubicBezTo>
                  <a:cubicBezTo>
                    <a:pt x="18797" y="12242"/>
                    <a:pt x="18622" y="8131"/>
                    <a:pt x="18296" y="4046"/>
                  </a:cubicBezTo>
                  <a:cubicBezTo>
                    <a:pt x="18221" y="3019"/>
                    <a:pt x="18071" y="1991"/>
                    <a:pt x="17544" y="1089"/>
                  </a:cubicBezTo>
                  <a:cubicBezTo>
                    <a:pt x="17269" y="613"/>
                    <a:pt x="16918" y="312"/>
                    <a:pt x="16366" y="237"/>
                  </a:cubicBezTo>
                  <a:cubicBezTo>
                    <a:pt x="15314" y="61"/>
                    <a:pt x="14261" y="86"/>
                    <a:pt x="13234" y="61"/>
                  </a:cubicBezTo>
                  <a:cubicBezTo>
                    <a:pt x="11870" y="21"/>
                    <a:pt x="10507" y="1"/>
                    <a:pt x="91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2049650" y="2604400"/>
              <a:ext cx="395375" cy="250850"/>
            </a:xfrm>
            <a:custGeom>
              <a:avLst/>
              <a:gdLst/>
              <a:ahLst/>
              <a:cxnLst/>
              <a:rect l="l" t="t" r="r" b="b"/>
              <a:pathLst>
                <a:path w="15815" h="10034" extrusionOk="0">
                  <a:moveTo>
                    <a:pt x="11027" y="0"/>
                  </a:moveTo>
                  <a:cubicBezTo>
                    <a:pt x="10006" y="0"/>
                    <a:pt x="8981" y="11"/>
                    <a:pt x="7945" y="11"/>
                  </a:cubicBezTo>
                  <a:cubicBezTo>
                    <a:pt x="7265" y="11"/>
                    <a:pt x="6584" y="9"/>
                    <a:pt x="5904" y="9"/>
                  </a:cubicBezTo>
                  <a:cubicBezTo>
                    <a:pt x="4203" y="9"/>
                    <a:pt x="2503" y="22"/>
                    <a:pt x="802" y="111"/>
                  </a:cubicBezTo>
                  <a:cubicBezTo>
                    <a:pt x="226" y="136"/>
                    <a:pt x="100" y="287"/>
                    <a:pt x="100" y="813"/>
                  </a:cubicBezTo>
                  <a:cubicBezTo>
                    <a:pt x="125" y="2618"/>
                    <a:pt x="150" y="4397"/>
                    <a:pt x="75" y="6177"/>
                  </a:cubicBezTo>
                  <a:cubicBezTo>
                    <a:pt x="0" y="7756"/>
                    <a:pt x="802" y="8583"/>
                    <a:pt x="2181" y="8883"/>
                  </a:cubicBezTo>
                  <a:cubicBezTo>
                    <a:pt x="3283" y="9109"/>
                    <a:pt x="4386" y="9410"/>
                    <a:pt x="5464" y="9710"/>
                  </a:cubicBezTo>
                  <a:cubicBezTo>
                    <a:pt x="6248" y="9934"/>
                    <a:pt x="7031" y="10033"/>
                    <a:pt x="7811" y="10033"/>
                  </a:cubicBezTo>
                  <a:cubicBezTo>
                    <a:pt x="8427" y="10033"/>
                    <a:pt x="9041" y="9972"/>
                    <a:pt x="9649" y="9861"/>
                  </a:cubicBezTo>
                  <a:cubicBezTo>
                    <a:pt x="11128" y="9610"/>
                    <a:pt x="12531" y="9109"/>
                    <a:pt x="14010" y="8783"/>
                  </a:cubicBezTo>
                  <a:cubicBezTo>
                    <a:pt x="14862" y="8583"/>
                    <a:pt x="15489" y="8056"/>
                    <a:pt x="15714" y="7154"/>
                  </a:cubicBezTo>
                  <a:cubicBezTo>
                    <a:pt x="15815" y="6753"/>
                    <a:pt x="15765" y="6352"/>
                    <a:pt x="15765" y="5976"/>
                  </a:cubicBezTo>
                  <a:cubicBezTo>
                    <a:pt x="15765" y="4222"/>
                    <a:pt x="15765" y="2467"/>
                    <a:pt x="15765" y="713"/>
                  </a:cubicBezTo>
                  <a:cubicBezTo>
                    <a:pt x="15740" y="412"/>
                    <a:pt x="15765" y="111"/>
                    <a:pt x="15339" y="111"/>
                  </a:cubicBezTo>
                  <a:cubicBezTo>
                    <a:pt x="14411" y="86"/>
                    <a:pt x="13484" y="36"/>
                    <a:pt x="12557" y="11"/>
                  </a:cubicBezTo>
                  <a:cubicBezTo>
                    <a:pt x="12047" y="3"/>
                    <a:pt x="11537" y="0"/>
                    <a:pt x="1102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2090375" y="2417825"/>
              <a:ext cx="53275" cy="78025"/>
            </a:xfrm>
            <a:custGeom>
              <a:avLst/>
              <a:gdLst/>
              <a:ahLst/>
              <a:cxnLst/>
              <a:rect l="l" t="t" r="r" b="b"/>
              <a:pathLst>
                <a:path w="2131" h="3121" extrusionOk="0">
                  <a:moveTo>
                    <a:pt x="1063" y="405"/>
                  </a:moveTo>
                  <a:cubicBezTo>
                    <a:pt x="1076" y="405"/>
                    <a:pt x="1089" y="405"/>
                    <a:pt x="1103" y="406"/>
                  </a:cubicBezTo>
                  <a:cubicBezTo>
                    <a:pt x="1354" y="432"/>
                    <a:pt x="1554" y="532"/>
                    <a:pt x="1654" y="833"/>
                  </a:cubicBezTo>
                  <a:cubicBezTo>
                    <a:pt x="1730" y="1083"/>
                    <a:pt x="1755" y="1309"/>
                    <a:pt x="1755" y="1584"/>
                  </a:cubicBezTo>
                  <a:cubicBezTo>
                    <a:pt x="1730" y="1985"/>
                    <a:pt x="1755" y="2562"/>
                    <a:pt x="1303" y="2612"/>
                  </a:cubicBezTo>
                  <a:cubicBezTo>
                    <a:pt x="1283" y="2614"/>
                    <a:pt x="1264" y="2615"/>
                    <a:pt x="1246" y="2615"/>
                  </a:cubicBezTo>
                  <a:cubicBezTo>
                    <a:pt x="777" y="2615"/>
                    <a:pt x="773" y="2020"/>
                    <a:pt x="677" y="1635"/>
                  </a:cubicBezTo>
                  <a:cubicBezTo>
                    <a:pt x="627" y="1409"/>
                    <a:pt x="652" y="1133"/>
                    <a:pt x="677" y="883"/>
                  </a:cubicBezTo>
                  <a:cubicBezTo>
                    <a:pt x="725" y="667"/>
                    <a:pt x="773" y="405"/>
                    <a:pt x="1063" y="405"/>
                  </a:cubicBezTo>
                  <a:close/>
                  <a:moveTo>
                    <a:pt x="872" y="0"/>
                  </a:moveTo>
                  <a:cubicBezTo>
                    <a:pt x="521" y="0"/>
                    <a:pt x="319" y="307"/>
                    <a:pt x="226" y="657"/>
                  </a:cubicBezTo>
                  <a:cubicBezTo>
                    <a:pt x="0" y="1334"/>
                    <a:pt x="151" y="1985"/>
                    <a:pt x="451" y="2587"/>
                  </a:cubicBezTo>
                  <a:cubicBezTo>
                    <a:pt x="588" y="2905"/>
                    <a:pt x="868" y="3120"/>
                    <a:pt x="1218" y="3120"/>
                  </a:cubicBezTo>
                  <a:cubicBezTo>
                    <a:pt x="1254" y="3120"/>
                    <a:pt x="1291" y="3118"/>
                    <a:pt x="1329" y="3113"/>
                  </a:cubicBezTo>
                  <a:cubicBezTo>
                    <a:pt x="1730" y="3063"/>
                    <a:pt x="1930" y="2762"/>
                    <a:pt x="2005" y="2361"/>
                  </a:cubicBezTo>
                  <a:cubicBezTo>
                    <a:pt x="2030" y="2161"/>
                    <a:pt x="2055" y="1960"/>
                    <a:pt x="2080" y="1735"/>
                  </a:cubicBezTo>
                  <a:cubicBezTo>
                    <a:pt x="2131" y="1359"/>
                    <a:pt x="2005" y="1008"/>
                    <a:pt x="1905" y="682"/>
                  </a:cubicBezTo>
                  <a:cubicBezTo>
                    <a:pt x="1805" y="181"/>
                    <a:pt x="1354" y="56"/>
                    <a:pt x="953" y="5"/>
                  </a:cubicBezTo>
                  <a:cubicBezTo>
                    <a:pt x="925" y="2"/>
                    <a:pt x="898" y="0"/>
                    <a:pt x="87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2146125" y="2419825"/>
              <a:ext cx="30100" cy="40750"/>
            </a:xfrm>
            <a:custGeom>
              <a:avLst/>
              <a:gdLst/>
              <a:ahLst/>
              <a:cxnLst/>
              <a:rect l="l" t="t" r="r" b="b"/>
              <a:pathLst>
                <a:path w="1204" h="1630" extrusionOk="0">
                  <a:moveTo>
                    <a:pt x="627" y="1"/>
                  </a:moveTo>
                  <a:lnTo>
                    <a:pt x="627" y="1"/>
                  </a:lnTo>
                  <a:cubicBezTo>
                    <a:pt x="427" y="126"/>
                    <a:pt x="452" y="477"/>
                    <a:pt x="126" y="552"/>
                  </a:cubicBezTo>
                  <a:cubicBezTo>
                    <a:pt x="1" y="552"/>
                    <a:pt x="1" y="778"/>
                    <a:pt x="126" y="828"/>
                  </a:cubicBezTo>
                  <a:cubicBezTo>
                    <a:pt x="377" y="928"/>
                    <a:pt x="377" y="1103"/>
                    <a:pt x="377" y="1304"/>
                  </a:cubicBezTo>
                  <a:cubicBezTo>
                    <a:pt x="402" y="1454"/>
                    <a:pt x="402" y="1630"/>
                    <a:pt x="602" y="1630"/>
                  </a:cubicBezTo>
                  <a:cubicBezTo>
                    <a:pt x="778" y="1630"/>
                    <a:pt x="828" y="1479"/>
                    <a:pt x="803" y="1329"/>
                  </a:cubicBezTo>
                  <a:cubicBezTo>
                    <a:pt x="778" y="1053"/>
                    <a:pt x="853" y="853"/>
                    <a:pt x="1204" y="652"/>
                  </a:cubicBezTo>
                  <a:lnTo>
                    <a:pt x="1204" y="652"/>
                  </a:lnTo>
                  <a:cubicBezTo>
                    <a:pt x="1178" y="654"/>
                    <a:pt x="1154" y="655"/>
                    <a:pt x="1131" y="655"/>
                  </a:cubicBezTo>
                  <a:cubicBezTo>
                    <a:pt x="609" y="655"/>
                    <a:pt x="964" y="121"/>
                    <a:pt x="62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21"/>
          <p:cNvGrpSpPr/>
          <p:nvPr/>
        </p:nvGrpSpPr>
        <p:grpSpPr>
          <a:xfrm rot="1800014" flipH="1">
            <a:off x="6982671" y="-138925"/>
            <a:ext cx="847758" cy="698994"/>
            <a:chOff x="2139875" y="1690850"/>
            <a:chExt cx="645375" cy="532125"/>
          </a:xfrm>
        </p:grpSpPr>
        <p:sp>
          <p:nvSpPr>
            <p:cNvPr id="1968" name="Google Shape;1968;p21"/>
            <p:cNvSpPr/>
            <p:nvPr/>
          </p:nvSpPr>
          <p:spPr>
            <a:xfrm>
              <a:off x="2139875" y="1690850"/>
              <a:ext cx="645375" cy="532125"/>
            </a:xfrm>
            <a:custGeom>
              <a:avLst/>
              <a:gdLst/>
              <a:ahLst/>
              <a:cxnLst/>
              <a:rect l="l" t="t" r="r" b="b"/>
              <a:pathLst>
                <a:path w="25815" h="21285" extrusionOk="0">
                  <a:moveTo>
                    <a:pt x="12832" y="1898"/>
                  </a:moveTo>
                  <a:cubicBezTo>
                    <a:pt x="13428" y="1898"/>
                    <a:pt x="14023" y="1929"/>
                    <a:pt x="14612" y="1992"/>
                  </a:cubicBezTo>
                  <a:cubicBezTo>
                    <a:pt x="15163" y="2042"/>
                    <a:pt x="15389" y="2317"/>
                    <a:pt x="15414" y="2969"/>
                  </a:cubicBezTo>
                  <a:cubicBezTo>
                    <a:pt x="14430" y="2955"/>
                    <a:pt x="13446" y="2940"/>
                    <a:pt x="12462" y="2940"/>
                  </a:cubicBezTo>
                  <a:cubicBezTo>
                    <a:pt x="11742" y="2940"/>
                    <a:pt x="11021" y="2948"/>
                    <a:pt x="10301" y="2969"/>
                  </a:cubicBezTo>
                  <a:cubicBezTo>
                    <a:pt x="10226" y="2393"/>
                    <a:pt x="10476" y="2042"/>
                    <a:pt x="11053" y="1992"/>
                  </a:cubicBezTo>
                  <a:cubicBezTo>
                    <a:pt x="11642" y="1929"/>
                    <a:pt x="12237" y="1898"/>
                    <a:pt x="12832" y="1898"/>
                  </a:cubicBezTo>
                  <a:close/>
                  <a:moveTo>
                    <a:pt x="12732" y="456"/>
                  </a:moveTo>
                  <a:cubicBezTo>
                    <a:pt x="13565" y="456"/>
                    <a:pt x="14399" y="488"/>
                    <a:pt x="15238" y="538"/>
                  </a:cubicBezTo>
                  <a:cubicBezTo>
                    <a:pt x="16491" y="588"/>
                    <a:pt x="16842" y="1165"/>
                    <a:pt x="17043" y="2192"/>
                  </a:cubicBezTo>
                  <a:cubicBezTo>
                    <a:pt x="17093" y="2443"/>
                    <a:pt x="17068" y="2718"/>
                    <a:pt x="17068" y="2994"/>
                  </a:cubicBezTo>
                  <a:cubicBezTo>
                    <a:pt x="16986" y="3045"/>
                    <a:pt x="16909" y="3059"/>
                    <a:pt x="16834" y="3059"/>
                  </a:cubicBezTo>
                  <a:cubicBezTo>
                    <a:pt x="16747" y="3059"/>
                    <a:pt x="16663" y="3040"/>
                    <a:pt x="16580" y="3040"/>
                  </a:cubicBezTo>
                  <a:cubicBezTo>
                    <a:pt x="16559" y="3040"/>
                    <a:pt x="16538" y="3041"/>
                    <a:pt x="16517" y="3044"/>
                  </a:cubicBezTo>
                  <a:cubicBezTo>
                    <a:pt x="16443" y="3052"/>
                    <a:pt x="16374" y="3057"/>
                    <a:pt x="16310" y="3057"/>
                  </a:cubicBezTo>
                  <a:cubicBezTo>
                    <a:pt x="15981" y="3057"/>
                    <a:pt x="15777" y="2929"/>
                    <a:pt x="15715" y="2468"/>
                  </a:cubicBezTo>
                  <a:cubicBezTo>
                    <a:pt x="15639" y="2017"/>
                    <a:pt x="15263" y="1716"/>
                    <a:pt x="14762" y="1616"/>
                  </a:cubicBezTo>
                  <a:cubicBezTo>
                    <a:pt x="14123" y="1503"/>
                    <a:pt x="13478" y="1446"/>
                    <a:pt x="12832" y="1446"/>
                  </a:cubicBezTo>
                  <a:cubicBezTo>
                    <a:pt x="12187" y="1446"/>
                    <a:pt x="11542" y="1503"/>
                    <a:pt x="10902" y="1616"/>
                  </a:cubicBezTo>
                  <a:cubicBezTo>
                    <a:pt x="10426" y="1716"/>
                    <a:pt x="10050" y="1992"/>
                    <a:pt x="9975" y="2443"/>
                  </a:cubicBezTo>
                  <a:cubicBezTo>
                    <a:pt x="9914" y="2969"/>
                    <a:pt x="9641" y="3054"/>
                    <a:pt x="9301" y="3054"/>
                  </a:cubicBezTo>
                  <a:cubicBezTo>
                    <a:pt x="9220" y="3054"/>
                    <a:pt x="9135" y="3049"/>
                    <a:pt x="9048" y="3044"/>
                  </a:cubicBezTo>
                  <a:lnTo>
                    <a:pt x="8647" y="3044"/>
                  </a:lnTo>
                  <a:cubicBezTo>
                    <a:pt x="8547" y="2568"/>
                    <a:pt x="8622" y="2167"/>
                    <a:pt x="8722" y="1766"/>
                  </a:cubicBezTo>
                  <a:cubicBezTo>
                    <a:pt x="8922" y="964"/>
                    <a:pt x="9399" y="613"/>
                    <a:pt x="10226" y="563"/>
                  </a:cubicBezTo>
                  <a:cubicBezTo>
                    <a:pt x="11065" y="488"/>
                    <a:pt x="11899" y="456"/>
                    <a:pt x="12732" y="456"/>
                  </a:cubicBezTo>
                  <a:close/>
                  <a:moveTo>
                    <a:pt x="5164" y="12686"/>
                  </a:moveTo>
                  <a:cubicBezTo>
                    <a:pt x="5323" y="12686"/>
                    <a:pt x="5513" y="12689"/>
                    <a:pt x="5740" y="12693"/>
                  </a:cubicBezTo>
                  <a:lnTo>
                    <a:pt x="5740" y="13345"/>
                  </a:lnTo>
                  <a:lnTo>
                    <a:pt x="4411" y="13345"/>
                  </a:lnTo>
                  <a:cubicBezTo>
                    <a:pt x="4348" y="12778"/>
                    <a:pt x="4338" y="12686"/>
                    <a:pt x="5164" y="12686"/>
                  </a:cubicBezTo>
                  <a:close/>
                  <a:moveTo>
                    <a:pt x="20522" y="12716"/>
                  </a:moveTo>
                  <a:cubicBezTo>
                    <a:pt x="21308" y="12716"/>
                    <a:pt x="21455" y="12767"/>
                    <a:pt x="21228" y="13345"/>
                  </a:cubicBezTo>
                  <a:lnTo>
                    <a:pt x="19925" y="13345"/>
                  </a:lnTo>
                  <a:lnTo>
                    <a:pt x="19925" y="12718"/>
                  </a:lnTo>
                  <a:cubicBezTo>
                    <a:pt x="20155" y="12718"/>
                    <a:pt x="20353" y="12716"/>
                    <a:pt x="20522" y="12716"/>
                  </a:cubicBezTo>
                  <a:close/>
                  <a:moveTo>
                    <a:pt x="12262" y="3317"/>
                  </a:moveTo>
                  <a:cubicBezTo>
                    <a:pt x="12402" y="3317"/>
                    <a:pt x="12542" y="3318"/>
                    <a:pt x="12682" y="3320"/>
                  </a:cubicBezTo>
                  <a:cubicBezTo>
                    <a:pt x="14110" y="3345"/>
                    <a:pt x="15539" y="3345"/>
                    <a:pt x="16968" y="3445"/>
                  </a:cubicBezTo>
                  <a:cubicBezTo>
                    <a:pt x="17782" y="3483"/>
                    <a:pt x="18597" y="3489"/>
                    <a:pt x="19411" y="3489"/>
                  </a:cubicBezTo>
                  <a:cubicBezTo>
                    <a:pt x="19819" y="3489"/>
                    <a:pt x="20226" y="3488"/>
                    <a:pt x="20633" y="3488"/>
                  </a:cubicBezTo>
                  <a:cubicBezTo>
                    <a:pt x="21040" y="3488"/>
                    <a:pt x="21448" y="3489"/>
                    <a:pt x="21855" y="3495"/>
                  </a:cubicBezTo>
                  <a:cubicBezTo>
                    <a:pt x="22080" y="3495"/>
                    <a:pt x="22306" y="3470"/>
                    <a:pt x="22557" y="3470"/>
                  </a:cubicBezTo>
                  <a:cubicBezTo>
                    <a:pt x="24111" y="3470"/>
                    <a:pt x="25038" y="4373"/>
                    <a:pt x="25113" y="5926"/>
                  </a:cubicBezTo>
                  <a:cubicBezTo>
                    <a:pt x="25213" y="7957"/>
                    <a:pt x="24963" y="9962"/>
                    <a:pt x="24988" y="11992"/>
                  </a:cubicBezTo>
                  <a:cubicBezTo>
                    <a:pt x="24988" y="12593"/>
                    <a:pt x="24587" y="12969"/>
                    <a:pt x="24060" y="13119"/>
                  </a:cubicBezTo>
                  <a:cubicBezTo>
                    <a:pt x="23544" y="13292"/>
                    <a:pt x="23028" y="13357"/>
                    <a:pt x="22504" y="13357"/>
                  </a:cubicBezTo>
                  <a:cubicBezTo>
                    <a:pt x="22264" y="13357"/>
                    <a:pt x="22023" y="13344"/>
                    <a:pt x="21780" y="13320"/>
                  </a:cubicBezTo>
                  <a:cubicBezTo>
                    <a:pt x="21618" y="12445"/>
                    <a:pt x="21457" y="12289"/>
                    <a:pt x="20615" y="12289"/>
                  </a:cubicBezTo>
                  <a:cubicBezTo>
                    <a:pt x="20541" y="12289"/>
                    <a:pt x="20461" y="12290"/>
                    <a:pt x="20376" y="12292"/>
                  </a:cubicBezTo>
                  <a:cubicBezTo>
                    <a:pt x="19499" y="12343"/>
                    <a:pt x="19499" y="12343"/>
                    <a:pt x="19424" y="13345"/>
                  </a:cubicBezTo>
                  <a:cubicBezTo>
                    <a:pt x="17231" y="13520"/>
                    <a:pt x="15038" y="13608"/>
                    <a:pt x="12845" y="13608"/>
                  </a:cubicBezTo>
                  <a:cubicBezTo>
                    <a:pt x="10652" y="13608"/>
                    <a:pt x="8459" y="13520"/>
                    <a:pt x="6266" y="13345"/>
                  </a:cubicBezTo>
                  <a:cubicBezTo>
                    <a:pt x="6115" y="12343"/>
                    <a:pt x="6115" y="12317"/>
                    <a:pt x="5263" y="12292"/>
                  </a:cubicBezTo>
                  <a:cubicBezTo>
                    <a:pt x="5178" y="12290"/>
                    <a:pt x="5099" y="12289"/>
                    <a:pt x="5025" y="12289"/>
                  </a:cubicBezTo>
                  <a:cubicBezTo>
                    <a:pt x="4190" y="12289"/>
                    <a:pt x="4071" y="12445"/>
                    <a:pt x="3910" y="13320"/>
                  </a:cubicBezTo>
                  <a:cubicBezTo>
                    <a:pt x="3666" y="13344"/>
                    <a:pt x="3423" y="13357"/>
                    <a:pt x="3180" y="13357"/>
                  </a:cubicBezTo>
                  <a:cubicBezTo>
                    <a:pt x="2648" y="13357"/>
                    <a:pt x="2120" y="13292"/>
                    <a:pt x="1604" y="13119"/>
                  </a:cubicBezTo>
                  <a:cubicBezTo>
                    <a:pt x="1053" y="12944"/>
                    <a:pt x="702" y="12593"/>
                    <a:pt x="702" y="11992"/>
                  </a:cubicBezTo>
                  <a:cubicBezTo>
                    <a:pt x="702" y="9962"/>
                    <a:pt x="476" y="7931"/>
                    <a:pt x="552" y="5901"/>
                  </a:cubicBezTo>
                  <a:cubicBezTo>
                    <a:pt x="627" y="4398"/>
                    <a:pt x="1579" y="3470"/>
                    <a:pt x="3083" y="3470"/>
                  </a:cubicBezTo>
                  <a:cubicBezTo>
                    <a:pt x="3985" y="3470"/>
                    <a:pt x="4887" y="3481"/>
                    <a:pt x="5797" y="3481"/>
                  </a:cubicBezTo>
                  <a:cubicBezTo>
                    <a:pt x="6252" y="3481"/>
                    <a:pt x="6709" y="3479"/>
                    <a:pt x="7168" y="3470"/>
                  </a:cubicBezTo>
                  <a:cubicBezTo>
                    <a:pt x="8858" y="3447"/>
                    <a:pt x="10569" y="3317"/>
                    <a:pt x="12262" y="3317"/>
                  </a:cubicBezTo>
                  <a:close/>
                  <a:moveTo>
                    <a:pt x="20529" y="13912"/>
                  </a:moveTo>
                  <a:cubicBezTo>
                    <a:pt x="20762" y="13912"/>
                    <a:pt x="20995" y="13933"/>
                    <a:pt x="21228" y="13947"/>
                  </a:cubicBezTo>
                  <a:cubicBezTo>
                    <a:pt x="21384" y="14860"/>
                    <a:pt x="21313" y="15171"/>
                    <a:pt x="20701" y="15171"/>
                  </a:cubicBezTo>
                  <a:cubicBezTo>
                    <a:pt x="20524" y="15171"/>
                    <a:pt x="20301" y="15144"/>
                    <a:pt x="20025" y="15099"/>
                  </a:cubicBezTo>
                  <a:cubicBezTo>
                    <a:pt x="19925" y="14723"/>
                    <a:pt x="19875" y="14373"/>
                    <a:pt x="19950" y="13972"/>
                  </a:cubicBezTo>
                  <a:cubicBezTo>
                    <a:pt x="20143" y="13926"/>
                    <a:pt x="20336" y="13912"/>
                    <a:pt x="20529" y="13912"/>
                  </a:cubicBezTo>
                  <a:close/>
                  <a:moveTo>
                    <a:pt x="5689" y="13947"/>
                  </a:moveTo>
                  <a:cubicBezTo>
                    <a:pt x="5865" y="14322"/>
                    <a:pt x="5714" y="14673"/>
                    <a:pt x="5664" y="15024"/>
                  </a:cubicBezTo>
                  <a:cubicBezTo>
                    <a:pt x="5343" y="15134"/>
                    <a:pt x="5095" y="15194"/>
                    <a:pt x="4906" y="15194"/>
                  </a:cubicBezTo>
                  <a:cubicBezTo>
                    <a:pt x="4445" y="15194"/>
                    <a:pt x="4340" y="14835"/>
                    <a:pt x="4411" y="13947"/>
                  </a:cubicBezTo>
                  <a:close/>
                  <a:moveTo>
                    <a:pt x="24963" y="13270"/>
                  </a:moveTo>
                  <a:cubicBezTo>
                    <a:pt x="24887" y="14774"/>
                    <a:pt x="24837" y="16177"/>
                    <a:pt x="24762" y="17581"/>
                  </a:cubicBezTo>
                  <a:cubicBezTo>
                    <a:pt x="24737" y="18232"/>
                    <a:pt x="24687" y="18884"/>
                    <a:pt x="24562" y="19510"/>
                  </a:cubicBezTo>
                  <a:cubicBezTo>
                    <a:pt x="24411" y="20363"/>
                    <a:pt x="23960" y="20739"/>
                    <a:pt x="23108" y="20739"/>
                  </a:cubicBezTo>
                  <a:cubicBezTo>
                    <a:pt x="22427" y="20751"/>
                    <a:pt x="21744" y="20755"/>
                    <a:pt x="21061" y="20755"/>
                  </a:cubicBezTo>
                  <a:cubicBezTo>
                    <a:pt x="18903" y="20755"/>
                    <a:pt x="16738" y="20707"/>
                    <a:pt x="14587" y="20688"/>
                  </a:cubicBezTo>
                  <a:cubicBezTo>
                    <a:pt x="13793" y="20672"/>
                    <a:pt x="13000" y="20665"/>
                    <a:pt x="12209" y="20665"/>
                  </a:cubicBezTo>
                  <a:cubicBezTo>
                    <a:pt x="9350" y="20665"/>
                    <a:pt x="6500" y="20755"/>
                    <a:pt x="3634" y="20814"/>
                  </a:cubicBezTo>
                  <a:cubicBezTo>
                    <a:pt x="3183" y="20814"/>
                    <a:pt x="2732" y="20789"/>
                    <a:pt x="2281" y="20739"/>
                  </a:cubicBezTo>
                  <a:cubicBezTo>
                    <a:pt x="1554" y="20638"/>
                    <a:pt x="1078" y="20087"/>
                    <a:pt x="1028" y="19185"/>
                  </a:cubicBezTo>
                  <a:cubicBezTo>
                    <a:pt x="877" y="17230"/>
                    <a:pt x="802" y="15300"/>
                    <a:pt x="702" y="13295"/>
                  </a:cubicBezTo>
                  <a:lnTo>
                    <a:pt x="702" y="13295"/>
                  </a:lnTo>
                  <a:cubicBezTo>
                    <a:pt x="1228" y="13596"/>
                    <a:pt x="1704" y="13821"/>
                    <a:pt x="2256" y="13871"/>
                  </a:cubicBezTo>
                  <a:cubicBezTo>
                    <a:pt x="2807" y="13896"/>
                    <a:pt x="3333" y="13921"/>
                    <a:pt x="3885" y="13947"/>
                  </a:cubicBezTo>
                  <a:cubicBezTo>
                    <a:pt x="3935" y="14272"/>
                    <a:pt x="3960" y="14573"/>
                    <a:pt x="4010" y="14874"/>
                  </a:cubicBezTo>
                  <a:cubicBezTo>
                    <a:pt x="4085" y="15325"/>
                    <a:pt x="4386" y="15500"/>
                    <a:pt x="4812" y="15525"/>
                  </a:cubicBezTo>
                  <a:lnTo>
                    <a:pt x="5288" y="15525"/>
                  </a:lnTo>
                  <a:cubicBezTo>
                    <a:pt x="5965" y="15475"/>
                    <a:pt x="6065" y="15400"/>
                    <a:pt x="6115" y="14723"/>
                  </a:cubicBezTo>
                  <a:cubicBezTo>
                    <a:pt x="6115" y="14623"/>
                    <a:pt x="6115" y="14498"/>
                    <a:pt x="6115" y="14398"/>
                  </a:cubicBezTo>
                  <a:cubicBezTo>
                    <a:pt x="6115" y="14072"/>
                    <a:pt x="6245" y="13919"/>
                    <a:pt x="6565" y="13919"/>
                  </a:cubicBezTo>
                  <a:cubicBezTo>
                    <a:pt x="6589" y="13919"/>
                    <a:pt x="6615" y="13920"/>
                    <a:pt x="6642" y="13921"/>
                  </a:cubicBezTo>
                  <a:cubicBezTo>
                    <a:pt x="8196" y="13972"/>
                    <a:pt x="9750" y="13947"/>
                    <a:pt x="11303" y="14047"/>
                  </a:cubicBezTo>
                  <a:cubicBezTo>
                    <a:pt x="11812" y="14081"/>
                    <a:pt x="12321" y="14095"/>
                    <a:pt x="12830" y="14095"/>
                  </a:cubicBezTo>
                  <a:cubicBezTo>
                    <a:pt x="14527" y="14095"/>
                    <a:pt x="16223" y="13947"/>
                    <a:pt x="17920" y="13947"/>
                  </a:cubicBezTo>
                  <a:lnTo>
                    <a:pt x="19424" y="13947"/>
                  </a:lnTo>
                  <a:cubicBezTo>
                    <a:pt x="19725" y="14398"/>
                    <a:pt x="19324" y="15074"/>
                    <a:pt x="19825" y="15400"/>
                  </a:cubicBezTo>
                  <a:cubicBezTo>
                    <a:pt x="19991" y="15525"/>
                    <a:pt x="20197" y="15558"/>
                    <a:pt x="20406" y="15558"/>
                  </a:cubicBezTo>
                  <a:cubicBezTo>
                    <a:pt x="20575" y="15558"/>
                    <a:pt x="20746" y="15537"/>
                    <a:pt x="20903" y="15525"/>
                  </a:cubicBezTo>
                  <a:cubicBezTo>
                    <a:pt x="21905" y="15425"/>
                    <a:pt x="21654" y="14598"/>
                    <a:pt x="21780" y="13947"/>
                  </a:cubicBezTo>
                  <a:cubicBezTo>
                    <a:pt x="22832" y="13871"/>
                    <a:pt x="23960" y="14022"/>
                    <a:pt x="24963" y="13270"/>
                  </a:cubicBezTo>
                  <a:close/>
                  <a:moveTo>
                    <a:pt x="12767" y="1"/>
                  </a:moveTo>
                  <a:cubicBezTo>
                    <a:pt x="12023" y="1"/>
                    <a:pt x="11277" y="39"/>
                    <a:pt x="10527" y="112"/>
                  </a:cubicBezTo>
                  <a:cubicBezTo>
                    <a:pt x="9198" y="262"/>
                    <a:pt x="8547" y="738"/>
                    <a:pt x="8321" y="1891"/>
                  </a:cubicBezTo>
                  <a:cubicBezTo>
                    <a:pt x="8246" y="2267"/>
                    <a:pt x="8271" y="2668"/>
                    <a:pt x="8246" y="3119"/>
                  </a:cubicBezTo>
                  <a:cubicBezTo>
                    <a:pt x="7970" y="3119"/>
                    <a:pt x="7745" y="3144"/>
                    <a:pt x="7519" y="3144"/>
                  </a:cubicBezTo>
                  <a:cubicBezTo>
                    <a:pt x="6065" y="3144"/>
                    <a:pt x="4587" y="3170"/>
                    <a:pt x="3133" y="3170"/>
                  </a:cubicBezTo>
                  <a:cubicBezTo>
                    <a:pt x="1604" y="3170"/>
                    <a:pt x="852" y="3646"/>
                    <a:pt x="276" y="5024"/>
                  </a:cubicBezTo>
                  <a:cubicBezTo>
                    <a:pt x="75" y="5500"/>
                    <a:pt x="0" y="6002"/>
                    <a:pt x="25" y="6503"/>
                  </a:cubicBezTo>
                  <a:cubicBezTo>
                    <a:pt x="125" y="9160"/>
                    <a:pt x="226" y="11816"/>
                    <a:pt x="351" y="14473"/>
                  </a:cubicBezTo>
                  <a:cubicBezTo>
                    <a:pt x="426" y="15952"/>
                    <a:pt x="476" y="17430"/>
                    <a:pt x="577" y="18909"/>
                  </a:cubicBezTo>
                  <a:cubicBezTo>
                    <a:pt x="677" y="20237"/>
                    <a:pt x="1253" y="21014"/>
                    <a:pt x="2256" y="21165"/>
                  </a:cubicBezTo>
                  <a:cubicBezTo>
                    <a:pt x="2825" y="21238"/>
                    <a:pt x="3393" y="21285"/>
                    <a:pt x="3962" y="21285"/>
                  </a:cubicBezTo>
                  <a:cubicBezTo>
                    <a:pt x="4170" y="21285"/>
                    <a:pt x="4378" y="21278"/>
                    <a:pt x="4587" y="21265"/>
                  </a:cubicBezTo>
                  <a:cubicBezTo>
                    <a:pt x="6357" y="21153"/>
                    <a:pt x="8117" y="21133"/>
                    <a:pt x="9874" y="21133"/>
                  </a:cubicBezTo>
                  <a:cubicBezTo>
                    <a:pt x="10877" y="21133"/>
                    <a:pt x="11880" y="21140"/>
                    <a:pt x="12882" y="21140"/>
                  </a:cubicBezTo>
                  <a:cubicBezTo>
                    <a:pt x="13424" y="21144"/>
                    <a:pt x="13966" y="21145"/>
                    <a:pt x="14507" y="21145"/>
                  </a:cubicBezTo>
                  <a:cubicBezTo>
                    <a:pt x="15100" y="21145"/>
                    <a:pt x="15692" y="21144"/>
                    <a:pt x="16284" y="21144"/>
                  </a:cubicBezTo>
                  <a:cubicBezTo>
                    <a:pt x="18083" y="21144"/>
                    <a:pt x="19881" y="21157"/>
                    <a:pt x="21679" y="21265"/>
                  </a:cubicBezTo>
                  <a:cubicBezTo>
                    <a:pt x="21834" y="21278"/>
                    <a:pt x="21987" y="21285"/>
                    <a:pt x="22138" y="21285"/>
                  </a:cubicBezTo>
                  <a:cubicBezTo>
                    <a:pt x="22551" y="21285"/>
                    <a:pt x="22955" y="21238"/>
                    <a:pt x="23359" y="21165"/>
                  </a:cubicBezTo>
                  <a:cubicBezTo>
                    <a:pt x="24060" y="21064"/>
                    <a:pt x="24612" y="20713"/>
                    <a:pt x="24862" y="19962"/>
                  </a:cubicBezTo>
                  <a:cubicBezTo>
                    <a:pt x="25138" y="19160"/>
                    <a:pt x="25138" y="18333"/>
                    <a:pt x="25188" y="17505"/>
                  </a:cubicBezTo>
                  <a:cubicBezTo>
                    <a:pt x="25339" y="14849"/>
                    <a:pt x="25439" y="12192"/>
                    <a:pt x="25539" y="9535"/>
                  </a:cubicBezTo>
                  <a:cubicBezTo>
                    <a:pt x="25589" y="8207"/>
                    <a:pt x="25815" y="6854"/>
                    <a:pt x="25539" y="5550"/>
                  </a:cubicBezTo>
                  <a:cubicBezTo>
                    <a:pt x="25245" y="4203"/>
                    <a:pt x="24328" y="3143"/>
                    <a:pt x="22859" y="3143"/>
                  </a:cubicBezTo>
                  <a:cubicBezTo>
                    <a:pt x="22825" y="3143"/>
                    <a:pt x="22791" y="3143"/>
                    <a:pt x="22757" y="3144"/>
                  </a:cubicBezTo>
                  <a:cubicBezTo>
                    <a:pt x="22111" y="3166"/>
                    <a:pt x="21465" y="3173"/>
                    <a:pt x="20817" y="3173"/>
                  </a:cubicBezTo>
                  <a:cubicBezTo>
                    <a:pt x="19932" y="3173"/>
                    <a:pt x="19043" y="3159"/>
                    <a:pt x="18146" y="3144"/>
                  </a:cubicBezTo>
                  <a:cubicBezTo>
                    <a:pt x="18054" y="3144"/>
                    <a:pt x="17963" y="3151"/>
                    <a:pt x="17872" y="3151"/>
                  </a:cubicBezTo>
                  <a:cubicBezTo>
                    <a:pt x="17713" y="3151"/>
                    <a:pt x="17553" y="3131"/>
                    <a:pt x="17394" y="3019"/>
                  </a:cubicBezTo>
                  <a:cubicBezTo>
                    <a:pt x="17394" y="2743"/>
                    <a:pt x="17419" y="2443"/>
                    <a:pt x="17394" y="2167"/>
                  </a:cubicBezTo>
                  <a:cubicBezTo>
                    <a:pt x="17344" y="1215"/>
                    <a:pt x="16642" y="337"/>
                    <a:pt x="15890" y="237"/>
                  </a:cubicBezTo>
                  <a:cubicBezTo>
                    <a:pt x="14851" y="76"/>
                    <a:pt x="13811" y="1"/>
                    <a:pt x="1276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2374825" y="1818625"/>
              <a:ext cx="169200" cy="146350"/>
            </a:xfrm>
            <a:custGeom>
              <a:avLst/>
              <a:gdLst/>
              <a:ahLst/>
              <a:cxnLst/>
              <a:rect l="l" t="t" r="r" b="b"/>
              <a:pathLst>
                <a:path w="6768" h="5854" extrusionOk="0">
                  <a:moveTo>
                    <a:pt x="2894" y="0"/>
                  </a:moveTo>
                  <a:cubicBezTo>
                    <a:pt x="2518" y="0"/>
                    <a:pt x="2379" y="242"/>
                    <a:pt x="2357" y="640"/>
                  </a:cubicBezTo>
                  <a:cubicBezTo>
                    <a:pt x="2332" y="1041"/>
                    <a:pt x="2382" y="1442"/>
                    <a:pt x="2231" y="1843"/>
                  </a:cubicBezTo>
                  <a:lnTo>
                    <a:pt x="1454" y="1843"/>
                  </a:lnTo>
                  <a:cubicBezTo>
                    <a:pt x="1" y="1843"/>
                    <a:pt x="1" y="1843"/>
                    <a:pt x="151" y="3297"/>
                  </a:cubicBezTo>
                  <a:cubicBezTo>
                    <a:pt x="174" y="3646"/>
                    <a:pt x="306" y="3801"/>
                    <a:pt x="606" y="3801"/>
                  </a:cubicBezTo>
                  <a:cubicBezTo>
                    <a:pt x="629" y="3801"/>
                    <a:pt x="653" y="3800"/>
                    <a:pt x="677" y="3798"/>
                  </a:cubicBezTo>
                  <a:lnTo>
                    <a:pt x="2332" y="3798"/>
                  </a:lnTo>
                  <a:cubicBezTo>
                    <a:pt x="2332" y="4324"/>
                    <a:pt x="2332" y="4800"/>
                    <a:pt x="2357" y="5252"/>
                  </a:cubicBezTo>
                  <a:cubicBezTo>
                    <a:pt x="2357" y="5828"/>
                    <a:pt x="2432" y="5853"/>
                    <a:pt x="3885" y="5853"/>
                  </a:cubicBezTo>
                  <a:cubicBezTo>
                    <a:pt x="4311" y="5853"/>
                    <a:pt x="4537" y="5703"/>
                    <a:pt x="4537" y="5252"/>
                  </a:cubicBezTo>
                  <a:cubicBezTo>
                    <a:pt x="4537" y="4800"/>
                    <a:pt x="4537" y="4324"/>
                    <a:pt x="4537" y="3798"/>
                  </a:cubicBezTo>
                  <a:lnTo>
                    <a:pt x="6241" y="3798"/>
                  </a:lnTo>
                  <a:cubicBezTo>
                    <a:pt x="6492" y="3798"/>
                    <a:pt x="6692" y="3748"/>
                    <a:pt x="6718" y="3472"/>
                  </a:cubicBezTo>
                  <a:cubicBezTo>
                    <a:pt x="6743" y="3071"/>
                    <a:pt x="6768" y="2670"/>
                    <a:pt x="6768" y="2269"/>
                  </a:cubicBezTo>
                  <a:cubicBezTo>
                    <a:pt x="6768" y="1993"/>
                    <a:pt x="6617" y="1843"/>
                    <a:pt x="6291" y="1843"/>
                  </a:cubicBezTo>
                  <a:cubicBezTo>
                    <a:pt x="6108" y="1851"/>
                    <a:pt x="5924" y="1854"/>
                    <a:pt x="5740" y="1854"/>
                  </a:cubicBezTo>
                  <a:cubicBezTo>
                    <a:pt x="5372" y="1854"/>
                    <a:pt x="5005" y="1843"/>
                    <a:pt x="4637" y="1843"/>
                  </a:cubicBezTo>
                  <a:cubicBezTo>
                    <a:pt x="4512" y="1492"/>
                    <a:pt x="4537" y="1166"/>
                    <a:pt x="4537" y="866"/>
                  </a:cubicBezTo>
                  <a:cubicBezTo>
                    <a:pt x="4514" y="141"/>
                    <a:pt x="4451" y="10"/>
                    <a:pt x="3828" y="10"/>
                  </a:cubicBezTo>
                  <a:cubicBezTo>
                    <a:pt x="3762" y="10"/>
                    <a:pt x="3689" y="11"/>
                    <a:pt x="3610" y="13"/>
                  </a:cubicBezTo>
                  <a:cubicBezTo>
                    <a:pt x="3493" y="13"/>
                    <a:pt x="3365" y="25"/>
                    <a:pt x="3240" y="25"/>
                  </a:cubicBezTo>
                  <a:cubicBezTo>
                    <a:pt x="3178" y="25"/>
                    <a:pt x="3117" y="22"/>
                    <a:pt x="3058" y="13"/>
                  </a:cubicBezTo>
                  <a:cubicBezTo>
                    <a:pt x="2999" y="5"/>
                    <a:pt x="2945" y="0"/>
                    <a:pt x="289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2206275" y="1938450"/>
              <a:ext cx="16325" cy="22750"/>
            </a:xfrm>
            <a:custGeom>
              <a:avLst/>
              <a:gdLst/>
              <a:ahLst/>
              <a:cxnLst/>
              <a:rect l="l" t="t" r="r" b="b"/>
              <a:pathLst>
                <a:path w="653" h="910" extrusionOk="0">
                  <a:moveTo>
                    <a:pt x="259" y="1"/>
                  </a:moveTo>
                  <a:cubicBezTo>
                    <a:pt x="42" y="1"/>
                    <a:pt x="1" y="226"/>
                    <a:pt x="1" y="408"/>
                  </a:cubicBezTo>
                  <a:cubicBezTo>
                    <a:pt x="1" y="634"/>
                    <a:pt x="51" y="885"/>
                    <a:pt x="352" y="910"/>
                  </a:cubicBezTo>
                  <a:cubicBezTo>
                    <a:pt x="527" y="910"/>
                    <a:pt x="602" y="734"/>
                    <a:pt x="602" y="509"/>
                  </a:cubicBezTo>
                  <a:cubicBezTo>
                    <a:pt x="502" y="383"/>
                    <a:pt x="652" y="58"/>
                    <a:pt x="327" y="7"/>
                  </a:cubicBezTo>
                  <a:cubicBezTo>
                    <a:pt x="302" y="3"/>
                    <a:pt x="280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2219450" y="1894775"/>
              <a:ext cx="13800" cy="25075"/>
            </a:xfrm>
            <a:custGeom>
              <a:avLst/>
              <a:gdLst/>
              <a:ahLst/>
              <a:cxnLst/>
              <a:rect l="l" t="t" r="r" b="b"/>
              <a:pathLst>
                <a:path w="552" h="1003" extrusionOk="0">
                  <a:moveTo>
                    <a:pt x="226" y="0"/>
                  </a:moveTo>
                  <a:lnTo>
                    <a:pt x="226" y="0"/>
                  </a:lnTo>
                  <a:cubicBezTo>
                    <a:pt x="50" y="401"/>
                    <a:pt x="0" y="702"/>
                    <a:pt x="351" y="1003"/>
                  </a:cubicBezTo>
                  <a:cubicBezTo>
                    <a:pt x="551" y="627"/>
                    <a:pt x="476" y="351"/>
                    <a:pt x="2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" name="Google Shape;1972;p21"/>
          <p:cNvGrpSpPr/>
          <p:nvPr/>
        </p:nvGrpSpPr>
        <p:grpSpPr>
          <a:xfrm flipH="1">
            <a:off x="8640211" y="1953713"/>
            <a:ext cx="669387" cy="755721"/>
            <a:chOff x="144253" y="2032663"/>
            <a:chExt cx="669387" cy="755721"/>
          </a:xfrm>
        </p:grpSpPr>
        <p:sp>
          <p:nvSpPr>
            <p:cNvPr id="1973" name="Google Shape;1973;p21"/>
            <p:cNvSpPr/>
            <p:nvPr/>
          </p:nvSpPr>
          <p:spPr>
            <a:xfrm>
              <a:off x="439211" y="2171975"/>
              <a:ext cx="12393" cy="78773"/>
            </a:xfrm>
            <a:custGeom>
              <a:avLst/>
              <a:gdLst/>
              <a:ahLst/>
              <a:cxnLst/>
              <a:rect l="l" t="t" r="r" b="b"/>
              <a:pathLst>
                <a:path w="295" h="1875" extrusionOk="0">
                  <a:moveTo>
                    <a:pt x="89" y="1"/>
                  </a:moveTo>
                  <a:cubicBezTo>
                    <a:pt x="0" y="616"/>
                    <a:pt x="72" y="1223"/>
                    <a:pt x="295" y="1874"/>
                  </a:cubicBezTo>
                  <a:cubicBezTo>
                    <a:pt x="232" y="1250"/>
                    <a:pt x="143" y="634"/>
                    <a:pt x="8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552388" y="2095513"/>
              <a:ext cx="109478" cy="85495"/>
            </a:xfrm>
            <a:custGeom>
              <a:avLst/>
              <a:gdLst/>
              <a:ahLst/>
              <a:cxnLst/>
              <a:rect l="l" t="t" r="r" b="b"/>
              <a:pathLst>
                <a:path w="2606" h="2035" extrusionOk="0">
                  <a:moveTo>
                    <a:pt x="0" y="1"/>
                  </a:moveTo>
                  <a:lnTo>
                    <a:pt x="0" y="1"/>
                  </a:lnTo>
                  <a:cubicBezTo>
                    <a:pt x="643" y="268"/>
                    <a:pt x="1240" y="661"/>
                    <a:pt x="1749" y="1125"/>
                  </a:cubicBezTo>
                  <a:cubicBezTo>
                    <a:pt x="2052" y="1401"/>
                    <a:pt x="2338" y="1714"/>
                    <a:pt x="2605" y="2035"/>
                  </a:cubicBezTo>
                  <a:cubicBezTo>
                    <a:pt x="2177" y="1054"/>
                    <a:pt x="1365" y="536"/>
                    <a:pt x="402" y="144"/>
                  </a:cubicBezTo>
                  <a:cubicBezTo>
                    <a:pt x="277" y="99"/>
                    <a:pt x="143" y="45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442950" y="2408461"/>
              <a:ext cx="43900" cy="220061"/>
            </a:xfrm>
            <a:custGeom>
              <a:avLst/>
              <a:gdLst/>
              <a:ahLst/>
              <a:cxnLst/>
              <a:rect l="l" t="t" r="r" b="b"/>
              <a:pathLst>
                <a:path w="1045" h="5238" extrusionOk="0">
                  <a:moveTo>
                    <a:pt x="0" y="1"/>
                  </a:moveTo>
                  <a:cubicBezTo>
                    <a:pt x="161" y="1107"/>
                    <a:pt x="179" y="2213"/>
                    <a:pt x="322" y="3319"/>
                  </a:cubicBezTo>
                  <a:cubicBezTo>
                    <a:pt x="402" y="3899"/>
                    <a:pt x="607" y="4586"/>
                    <a:pt x="661" y="5237"/>
                  </a:cubicBezTo>
                  <a:cubicBezTo>
                    <a:pt x="1044" y="3801"/>
                    <a:pt x="794" y="2410"/>
                    <a:pt x="429" y="1000"/>
                  </a:cubicBezTo>
                  <a:cubicBezTo>
                    <a:pt x="348" y="697"/>
                    <a:pt x="206" y="340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203362" y="2197728"/>
              <a:ext cx="155563" cy="160278"/>
            </a:xfrm>
            <a:custGeom>
              <a:avLst/>
              <a:gdLst/>
              <a:ahLst/>
              <a:cxnLst/>
              <a:rect l="l" t="t" r="r" b="b"/>
              <a:pathLst>
                <a:path w="3703" h="3815" extrusionOk="0">
                  <a:moveTo>
                    <a:pt x="2219" y="1"/>
                  </a:moveTo>
                  <a:cubicBezTo>
                    <a:pt x="2182" y="1"/>
                    <a:pt x="2143" y="15"/>
                    <a:pt x="2108" y="48"/>
                  </a:cubicBezTo>
                  <a:cubicBezTo>
                    <a:pt x="1921" y="217"/>
                    <a:pt x="1707" y="476"/>
                    <a:pt x="1787" y="762"/>
                  </a:cubicBezTo>
                  <a:cubicBezTo>
                    <a:pt x="1832" y="904"/>
                    <a:pt x="1894" y="1074"/>
                    <a:pt x="2010" y="1181"/>
                  </a:cubicBezTo>
                  <a:cubicBezTo>
                    <a:pt x="2376" y="1529"/>
                    <a:pt x="2171" y="1841"/>
                    <a:pt x="2028" y="2216"/>
                  </a:cubicBezTo>
                  <a:cubicBezTo>
                    <a:pt x="2010" y="2251"/>
                    <a:pt x="2001" y="2278"/>
                    <a:pt x="1992" y="2314"/>
                  </a:cubicBezTo>
                  <a:cubicBezTo>
                    <a:pt x="1950" y="2304"/>
                    <a:pt x="1907" y="2299"/>
                    <a:pt x="1864" y="2299"/>
                  </a:cubicBezTo>
                  <a:cubicBezTo>
                    <a:pt x="1681" y="2299"/>
                    <a:pt x="1495" y="2389"/>
                    <a:pt x="1314" y="2555"/>
                  </a:cubicBezTo>
                  <a:cubicBezTo>
                    <a:pt x="1118" y="2733"/>
                    <a:pt x="1002" y="2974"/>
                    <a:pt x="842" y="3170"/>
                  </a:cubicBezTo>
                  <a:cubicBezTo>
                    <a:pt x="752" y="3268"/>
                    <a:pt x="458" y="3402"/>
                    <a:pt x="271" y="3456"/>
                  </a:cubicBezTo>
                  <a:cubicBezTo>
                    <a:pt x="259" y="3452"/>
                    <a:pt x="246" y="3450"/>
                    <a:pt x="233" y="3450"/>
                  </a:cubicBezTo>
                  <a:cubicBezTo>
                    <a:pt x="129" y="3450"/>
                    <a:pt x="1" y="3571"/>
                    <a:pt x="56" y="3705"/>
                  </a:cubicBezTo>
                  <a:lnTo>
                    <a:pt x="65" y="3732"/>
                  </a:lnTo>
                  <a:cubicBezTo>
                    <a:pt x="88" y="3793"/>
                    <a:pt x="162" y="3815"/>
                    <a:pt x="222" y="3815"/>
                  </a:cubicBezTo>
                  <a:cubicBezTo>
                    <a:pt x="233" y="3815"/>
                    <a:pt x="243" y="3814"/>
                    <a:pt x="253" y="3813"/>
                  </a:cubicBezTo>
                  <a:cubicBezTo>
                    <a:pt x="467" y="3786"/>
                    <a:pt x="859" y="3607"/>
                    <a:pt x="1011" y="3474"/>
                  </a:cubicBezTo>
                  <a:cubicBezTo>
                    <a:pt x="1218" y="3291"/>
                    <a:pt x="1510" y="2640"/>
                    <a:pt x="1849" y="2640"/>
                  </a:cubicBezTo>
                  <a:cubicBezTo>
                    <a:pt x="1890" y="2640"/>
                    <a:pt x="1932" y="2649"/>
                    <a:pt x="1974" y="2671"/>
                  </a:cubicBezTo>
                  <a:cubicBezTo>
                    <a:pt x="1992" y="2831"/>
                    <a:pt x="2055" y="2983"/>
                    <a:pt x="2198" y="3063"/>
                  </a:cubicBezTo>
                  <a:cubicBezTo>
                    <a:pt x="2380" y="3181"/>
                    <a:pt x="2555" y="3219"/>
                    <a:pt x="2733" y="3219"/>
                  </a:cubicBezTo>
                  <a:cubicBezTo>
                    <a:pt x="2974" y="3219"/>
                    <a:pt x="3219" y="3149"/>
                    <a:pt x="3491" y="3108"/>
                  </a:cubicBezTo>
                  <a:cubicBezTo>
                    <a:pt x="3703" y="3074"/>
                    <a:pt x="3641" y="2775"/>
                    <a:pt x="3444" y="2775"/>
                  </a:cubicBezTo>
                  <a:cubicBezTo>
                    <a:pt x="3433" y="2775"/>
                    <a:pt x="3422" y="2776"/>
                    <a:pt x="3411" y="2778"/>
                  </a:cubicBezTo>
                  <a:cubicBezTo>
                    <a:pt x="3259" y="2800"/>
                    <a:pt x="3038" y="2840"/>
                    <a:pt x="2835" y="2840"/>
                  </a:cubicBezTo>
                  <a:cubicBezTo>
                    <a:pt x="2632" y="2840"/>
                    <a:pt x="2447" y="2800"/>
                    <a:pt x="2367" y="2662"/>
                  </a:cubicBezTo>
                  <a:cubicBezTo>
                    <a:pt x="2385" y="2617"/>
                    <a:pt x="2376" y="2564"/>
                    <a:pt x="2331" y="2519"/>
                  </a:cubicBezTo>
                  <a:cubicBezTo>
                    <a:pt x="2322" y="2457"/>
                    <a:pt x="2331" y="2394"/>
                    <a:pt x="2349" y="2314"/>
                  </a:cubicBezTo>
                  <a:cubicBezTo>
                    <a:pt x="2412" y="2091"/>
                    <a:pt x="2581" y="1895"/>
                    <a:pt x="2617" y="1654"/>
                  </a:cubicBezTo>
                  <a:cubicBezTo>
                    <a:pt x="2688" y="1101"/>
                    <a:pt x="1814" y="797"/>
                    <a:pt x="2340" y="298"/>
                  </a:cubicBezTo>
                  <a:cubicBezTo>
                    <a:pt x="2466" y="179"/>
                    <a:pt x="2352" y="1"/>
                    <a:pt x="221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193363" y="2459884"/>
              <a:ext cx="182996" cy="272241"/>
            </a:xfrm>
            <a:custGeom>
              <a:avLst/>
              <a:gdLst/>
              <a:ahLst/>
              <a:cxnLst/>
              <a:rect l="l" t="t" r="r" b="b"/>
              <a:pathLst>
                <a:path w="4356" h="6480" extrusionOk="0">
                  <a:moveTo>
                    <a:pt x="2325" y="1"/>
                  </a:moveTo>
                  <a:cubicBezTo>
                    <a:pt x="2300" y="1"/>
                    <a:pt x="2274" y="6"/>
                    <a:pt x="2248" y="17"/>
                  </a:cubicBezTo>
                  <a:cubicBezTo>
                    <a:pt x="1927" y="204"/>
                    <a:pt x="1686" y="409"/>
                    <a:pt x="1454" y="704"/>
                  </a:cubicBezTo>
                  <a:cubicBezTo>
                    <a:pt x="1231" y="998"/>
                    <a:pt x="1258" y="1319"/>
                    <a:pt x="794" y="1471"/>
                  </a:cubicBezTo>
                  <a:cubicBezTo>
                    <a:pt x="696" y="1498"/>
                    <a:pt x="544" y="1533"/>
                    <a:pt x="464" y="1605"/>
                  </a:cubicBezTo>
                  <a:cubicBezTo>
                    <a:pt x="0" y="2033"/>
                    <a:pt x="393" y="2756"/>
                    <a:pt x="749" y="3121"/>
                  </a:cubicBezTo>
                  <a:cubicBezTo>
                    <a:pt x="981" y="3353"/>
                    <a:pt x="1106" y="3621"/>
                    <a:pt x="1204" y="3906"/>
                  </a:cubicBezTo>
                  <a:cubicBezTo>
                    <a:pt x="1419" y="4504"/>
                    <a:pt x="1490" y="5155"/>
                    <a:pt x="2088" y="5557"/>
                  </a:cubicBezTo>
                  <a:cubicBezTo>
                    <a:pt x="2198" y="5629"/>
                    <a:pt x="2308" y="5654"/>
                    <a:pt x="2419" y="5654"/>
                  </a:cubicBezTo>
                  <a:cubicBezTo>
                    <a:pt x="2662" y="5654"/>
                    <a:pt x="2908" y="5536"/>
                    <a:pt x="3153" y="5536"/>
                  </a:cubicBezTo>
                  <a:cubicBezTo>
                    <a:pt x="3196" y="5536"/>
                    <a:pt x="3240" y="5539"/>
                    <a:pt x="3283" y="5548"/>
                  </a:cubicBezTo>
                  <a:cubicBezTo>
                    <a:pt x="3203" y="5789"/>
                    <a:pt x="3069" y="6003"/>
                    <a:pt x="3015" y="6262"/>
                  </a:cubicBezTo>
                  <a:cubicBezTo>
                    <a:pt x="2994" y="6392"/>
                    <a:pt x="3104" y="6479"/>
                    <a:pt x="3204" y="6479"/>
                  </a:cubicBezTo>
                  <a:cubicBezTo>
                    <a:pt x="3268" y="6479"/>
                    <a:pt x="3328" y="6443"/>
                    <a:pt x="3345" y="6360"/>
                  </a:cubicBezTo>
                  <a:cubicBezTo>
                    <a:pt x="3390" y="6101"/>
                    <a:pt x="3533" y="5878"/>
                    <a:pt x="3613" y="5637"/>
                  </a:cubicBezTo>
                  <a:cubicBezTo>
                    <a:pt x="3854" y="5628"/>
                    <a:pt x="4095" y="5396"/>
                    <a:pt x="4238" y="5245"/>
                  </a:cubicBezTo>
                  <a:cubicBezTo>
                    <a:pt x="4355" y="5120"/>
                    <a:pt x="4242" y="4947"/>
                    <a:pt x="4114" y="4947"/>
                  </a:cubicBezTo>
                  <a:cubicBezTo>
                    <a:pt x="4077" y="4947"/>
                    <a:pt x="4039" y="4961"/>
                    <a:pt x="4006" y="4995"/>
                  </a:cubicBezTo>
                  <a:cubicBezTo>
                    <a:pt x="3794" y="5214"/>
                    <a:pt x="3688" y="5277"/>
                    <a:pt x="3604" y="5277"/>
                  </a:cubicBezTo>
                  <a:cubicBezTo>
                    <a:pt x="3496" y="5277"/>
                    <a:pt x="3426" y="5174"/>
                    <a:pt x="3221" y="5164"/>
                  </a:cubicBezTo>
                  <a:cubicBezTo>
                    <a:pt x="3212" y="5164"/>
                    <a:pt x="3203" y="5164"/>
                    <a:pt x="3194" y="5164"/>
                  </a:cubicBezTo>
                  <a:cubicBezTo>
                    <a:pt x="2896" y="5164"/>
                    <a:pt x="2681" y="5323"/>
                    <a:pt x="2458" y="5323"/>
                  </a:cubicBezTo>
                  <a:cubicBezTo>
                    <a:pt x="2280" y="5323"/>
                    <a:pt x="2098" y="5222"/>
                    <a:pt x="1865" y="4861"/>
                  </a:cubicBezTo>
                  <a:cubicBezTo>
                    <a:pt x="1552" y="4370"/>
                    <a:pt x="1695" y="3683"/>
                    <a:pt x="1320" y="3228"/>
                  </a:cubicBezTo>
                  <a:cubicBezTo>
                    <a:pt x="1311" y="3220"/>
                    <a:pt x="1311" y="3211"/>
                    <a:pt x="1303" y="3193"/>
                  </a:cubicBezTo>
                  <a:cubicBezTo>
                    <a:pt x="1044" y="2907"/>
                    <a:pt x="758" y="2720"/>
                    <a:pt x="633" y="2319"/>
                  </a:cubicBezTo>
                  <a:cubicBezTo>
                    <a:pt x="491" y="1872"/>
                    <a:pt x="1017" y="1774"/>
                    <a:pt x="1258" y="1614"/>
                  </a:cubicBezTo>
                  <a:cubicBezTo>
                    <a:pt x="1383" y="1533"/>
                    <a:pt x="1472" y="1373"/>
                    <a:pt x="1543" y="1248"/>
                  </a:cubicBezTo>
                  <a:cubicBezTo>
                    <a:pt x="1749" y="918"/>
                    <a:pt x="1918" y="659"/>
                    <a:pt x="2212" y="445"/>
                  </a:cubicBezTo>
                  <a:cubicBezTo>
                    <a:pt x="2275" y="400"/>
                    <a:pt x="2337" y="356"/>
                    <a:pt x="2418" y="320"/>
                  </a:cubicBezTo>
                  <a:cubicBezTo>
                    <a:pt x="2543" y="249"/>
                    <a:pt x="2507" y="88"/>
                    <a:pt x="2418" y="26"/>
                  </a:cubicBezTo>
                  <a:cubicBezTo>
                    <a:pt x="2392" y="10"/>
                    <a:pt x="2360" y="1"/>
                    <a:pt x="232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568268" y="2465682"/>
              <a:ext cx="194758" cy="201492"/>
            </a:xfrm>
            <a:custGeom>
              <a:avLst/>
              <a:gdLst/>
              <a:ahLst/>
              <a:cxnLst/>
              <a:rect l="l" t="t" r="r" b="b"/>
              <a:pathLst>
                <a:path w="4636" h="4796" extrusionOk="0">
                  <a:moveTo>
                    <a:pt x="187" y="0"/>
                  </a:moveTo>
                  <a:cubicBezTo>
                    <a:pt x="95" y="0"/>
                    <a:pt x="0" y="81"/>
                    <a:pt x="6" y="182"/>
                  </a:cubicBezTo>
                  <a:cubicBezTo>
                    <a:pt x="6" y="209"/>
                    <a:pt x="15" y="227"/>
                    <a:pt x="24" y="254"/>
                  </a:cubicBezTo>
                  <a:cubicBezTo>
                    <a:pt x="265" y="735"/>
                    <a:pt x="666" y="958"/>
                    <a:pt x="1130" y="1208"/>
                  </a:cubicBezTo>
                  <a:cubicBezTo>
                    <a:pt x="2058" y="1699"/>
                    <a:pt x="1023" y="2698"/>
                    <a:pt x="1291" y="3438"/>
                  </a:cubicBezTo>
                  <a:cubicBezTo>
                    <a:pt x="1460" y="3875"/>
                    <a:pt x="2165" y="3849"/>
                    <a:pt x="2245" y="4339"/>
                  </a:cubicBezTo>
                  <a:cubicBezTo>
                    <a:pt x="2304" y="4651"/>
                    <a:pt x="2411" y="4796"/>
                    <a:pt x="2701" y="4796"/>
                  </a:cubicBezTo>
                  <a:cubicBezTo>
                    <a:pt x="2718" y="4796"/>
                    <a:pt x="2735" y="4795"/>
                    <a:pt x="2754" y="4794"/>
                  </a:cubicBezTo>
                  <a:cubicBezTo>
                    <a:pt x="2974" y="4786"/>
                    <a:pt x="2985" y="4455"/>
                    <a:pt x="2780" y="4455"/>
                  </a:cubicBezTo>
                  <a:cubicBezTo>
                    <a:pt x="2777" y="4455"/>
                    <a:pt x="2774" y="4455"/>
                    <a:pt x="2772" y="4455"/>
                  </a:cubicBezTo>
                  <a:cubicBezTo>
                    <a:pt x="2770" y="4455"/>
                    <a:pt x="2768" y="4455"/>
                    <a:pt x="2766" y="4455"/>
                  </a:cubicBezTo>
                  <a:cubicBezTo>
                    <a:pt x="2531" y="4455"/>
                    <a:pt x="2556" y="3884"/>
                    <a:pt x="2352" y="3777"/>
                  </a:cubicBezTo>
                  <a:cubicBezTo>
                    <a:pt x="2183" y="3697"/>
                    <a:pt x="2013" y="3626"/>
                    <a:pt x="1853" y="3545"/>
                  </a:cubicBezTo>
                  <a:cubicBezTo>
                    <a:pt x="1639" y="3438"/>
                    <a:pt x="1567" y="3269"/>
                    <a:pt x="1558" y="3082"/>
                  </a:cubicBezTo>
                  <a:lnTo>
                    <a:pt x="1558" y="3082"/>
                  </a:lnTo>
                  <a:cubicBezTo>
                    <a:pt x="1715" y="3214"/>
                    <a:pt x="1893" y="3260"/>
                    <a:pt x="2087" y="3260"/>
                  </a:cubicBezTo>
                  <a:cubicBezTo>
                    <a:pt x="2246" y="3260"/>
                    <a:pt x="2416" y="3229"/>
                    <a:pt x="2593" y="3189"/>
                  </a:cubicBezTo>
                  <a:cubicBezTo>
                    <a:pt x="2704" y="3161"/>
                    <a:pt x="2805" y="3149"/>
                    <a:pt x="2901" y="3149"/>
                  </a:cubicBezTo>
                  <a:cubicBezTo>
                    <a:pt x="3154" y="3149"/>
                    <a:pt x="3372" y="3233"/>
                    <a:pt x="3637" y="3349"/>
                  </a:cubicBezTo>
                  <a:cubicBezTo>
                    <a:pt x="3688" y="3369"/>
                    <a:pt x="3741" y="3378"/>
                    <a:pt x="3794" y="3378"/>
                  </a:cubicBezTo>
                  <a:cubicBezTo>
                    <a:pt x="4029" y="3378"/>
                    <a:pt x="4278" y="3213"/>
                    <a:pt x="4467" y="3126"/>
                  </a:cubicBezTo>
                  <a:cubicBezTo>
                    <a:pt x="4635" y="3034"/>
                    <a:pt x="4533" y="2803"/>
                    <a:pt x="4377" y="2803"/>
                  </a:cubicBezTo>
                  <a:cubicBezTo>
                    <a:pt x="4351" y="2803"/>
                    <a:pt x="4324" y="2809"/>
                    <a:pt x="4297" y="2823"/>
                  </a:cubicBezTo>
                  <a:cubicBezTo>
                    <a:pt x="4134" y="2909"/>
                    <a:pt x="3981" y="2953"/>
                    <a:pt x="3824" y="2953"/>
                  </a:cubicBezTo>
                  <a:cubicBezTo>
                    <a:pt x="3671" y="2953"/>
                    <a:pt x="3514" y="2911"/>
                    <a:pt x="3343" y="2823"/>
                  </a:cubicBezTo>
                  <a:cubicBezTo>
                    <a:pt x="3325" y="2814"/>
                    <a:pt x="3298" y="2805"/>
                    <a:pt x="3271" y="2796"/>
                  </a:cubicBezTo>
                  <a:cubicBezTo>
                    <a:pt x="3316" y="2707"/>
                    <a:pt x="3343" y="2609"/>
                    <a:pt x="3316" y="2502"/>
                  </a:cubicBezTo>
                  <a:cubicBezTo>
                    <a:pt x="3271" y="2270"/>
                    <a:pt x="3075" y="2073"/>
                    <a:pt x="3057" y="1850"/>
                  </a:cubicBezTo>
                  <a:cubicBezTo>
                    <a:pt x="3039" y="1592"/>
                    <a:pt x="3378" y="1556"/>
                    <a:pt x="3557" y="1529"/>
                  </a:cubicBezTo>
                  <a:cubicBezTo>
                    <a:pt x="3753" y="1503"/>
                    <a:pt x="3958" y="1485"/>
                    <a:pt x="4136" y="1369"/>
                  </a:cubicBezTo>
                  <a:cubicBezTo>
                    <a:pt x="4285" y="1264"/>
                    <a:pt x="4198" y="1036"/>
                    <a:pt x="4056" y="1036"/>
                  </a:cubicBezTo>
                  <a:cubicBezTo>
                    <a:pt x="4028" y="1036"/>
                    <a:pt x="3998" y="1045"/>
                    <a:pt x="3967" y="1065"/>
                  </a:cubicBezTo>
                  <a:cubicBezTo>
                    <a:pt x="3637" y="1288"/>
                    <a:pt x="3137" y="1119"/>
                    <a:pt x="2861" y="1467"/>
                  </a:cubicBezTo>
                  <a:cubicBezTo>
                    <a:pt x="2727" y="1645"/>
                    <a:pt x="2691" y="1850"/>
                    <a:pt x="2754" y="2056"/>
                  </a:cubicBezTo>
                  <a:cubicBezTo>
                    <a:pt x="2834" y="2279"/>
                    <a:pt x="3111" y="2537"/>
                    <a:pt x="2879" y="2743"/>
                  </a:cubicBezTo>
                  <a:cubicBezTo>
                    <a:pt x="2870" y="2760"/>
                    <a:pt x="2861" y="2769"/>
                    <a:pt x="2852" y="2787"/>
                  </a:cubicBezTo>
                  <a:cubicBezTo>
                    <a:pt x="2632" y="2834"/>
                    <a:pt x="2356" y="2934"/>
                    <a:pt x="2116" y="2934"/>
                  </a:cubicBezTo>
                  <a:cubicBezTo>
                    <a:pt x="1947" y="2934"/>
                    <a:pt x="1795" y="2885"/>
                    <a:pt x="1692" y="2734"/>
                  </a:cubicBezTo>
                  <a:cubicBezTo>
                    <a:pt x="1674" y="2707"/>
                    <a:pt x="1656" y="2689"/>
                    <a:pt x="1630" y="2680"/>
                  </a:cubicBezTo>
                  <a:cubicBezTo>
                    <a:pt x="1701" y="2448"/>
                    <a:pt x="1808" y="2234"/>
                    <a:pt x="1853" y="2082"/>
                  </a:cubicBezTo>
                  <a:cubicBezTo>
                    <a:pt x="2192" y="1003"/>
                    <a:pt x="773" y="860"/>
                    <a:pt x="354" y="147"/>
                  </a:cubicBezTo>
                  <a:cubicBezTo>
                    <a:pt x="345" y="129"/>
                    <a:pt x="336" y="111"/>
                    <a:pt x="327" y="93"/>
                  </a:cubicBezTo>
                  <a:cubicBezTo>
                    <a:pt x="294" y="27"/>
                    <a:pt x="241" y="0"/>
                    <a:pt x="18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636326" y="2433207"/>
              <a:ext cx="118846" cy="37517"/>
            </a:xfrm>
            <a:custGeom>
              <a:avLst/>
              <a:gdLst/>
              <a:ahLst/>
              <a:cxnLst/>
              <a:rect l="l" t="t" r="r" b="b"/>
              <a:pathLst>
                <a:path w="2829" h="893" extrusionOk="0">
                  <a:moveTo>
                    <a:pt x="135" y="1"/>
                  </a:moveTo>
                  <a:cubicBezTo>
                    <a:pt x="45" y="1"/>
                    <a:pt x="1" y="72"/>
                    <a:pt x="1" y="152"/>
                  </a:cubicBezTo>
                  <a:cubicBezTo>
                    <a:pt x="1" y="242"/>
                    <a:pt x="54" y="322"/>
                    <a:pt x="152" y="340"/>
                  </a:cubicBezTo>
                  <a:cubicBezTo>
                    <a:pt x="304" y="357"/>
                    <a:pt x="474" y="625"/>
                    <a:pt x="590" y="723"/>
                  </a:cubicBezTo>
                  <a:cubicBezTo>
                    <a:pt x="741" y="839"/>
                    <a:pt x="937" y="893"/>
                    <a:pt x="1125" y="893"/>
                  </a:cubicBezTo>
                  <a:cubicBezTo>
                    <a:pt x="1339" y="893"/>
                    <a:pt x="1544" y="795"/>
                    <a:pt x="1731" y="705"/>
                  </a:cubicBezTo>
                  <a:cubicBezTo>
                    <a:pt x="1889" y="627"/>
                    <a:pt x="2008" y="565"/>
                    <a:pt x="2125" y="565"/>
                  </a:cubicBezTo>
                  <a:cubicBezTo>
                    <a:pt x="2233" y="565"/>
                    <a:pt x="2339" y="618"/>
                    <a:pt x="2472" y="759"/>
                  </a:cubicBezTo>
                  <a:cubicBezTo>
                    <a:pt x="2506" y="797"/>
                    <a:pt x="2546" y="813"/>
                    <a:pt x="2585" y="813"/>
                  </a:cubicBezTo>
                  <a:cubicBezTo>
                    <a:pt x="2711" y="813"/>
                    <a:pt x="2828" y="647"/>
                    <a:pt x="2713" y="518"/>
                  </a:cubicBezTo>
                  <a:cubicBezTo>
                    <a:pt x="2525" y="310"/>
                    <a:pt x="2346" y="217"/>
                    <a:pt x="2147" y="217"/>
                  </a:cubicBezTo>
                  <a:cubicBezTo>
                    <a:pt x="1997" y="217"/>
                    <a:pt x="1836" y="270"/>
                    <a:pt x="1651" y="366"/>
                  </a:cubicBezTo>
                  <a:cubicBezTo>
                    <a:pt x="1459" y="463"/>
                    <a:pt x="1283" y="530"/>
                    <a:pt x="1114" y="530"/>
                  </a:cubicBezTo>
                  <a:cubicBezTo>
                    <a:pt x="954" y="530"/>
                    <a:pt x="799" y="469"/>
                    <a:pt x="643" y="313"/>
                  </a:cubicBezTo>
                  <a:cubicBezTo>
                    <a:pt x="474" y="152"/>
                    <a:pt x="411" y="27"/>
                    <a:pt x="1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483784" y="2136727"/>
              <a:ext cx="120737" cy="129272"/>
            </a:xfrm>
            <a:custGeom>
              <a:avLst/>
              <a:gdLst/>
              <a:ahLst/>
              <a:cxnLst/>
              <a:rect l="l" t="t" r="r" b="b"/>
              <a:pathLst>
                <a:path w="2874" h="3077" extrusionOk="0">
                  <a:moveTo>
                    <a:pt x="1819" y="1"/>
                  </a:moveTo>
                  <a:cubicBezTo>
                    <a:pt x="1697" y="1"/>
                    <a:pt x="1586" y="168"/>
                    <a:pt x="1687" y="296"/>
                  </a:cubicBezTo>
                  <a:cubicBezTo>
                    <a:pt x="1892" y="563"/>
                    <a:pt x="1767" y="563"/>
                    <a:pt x="1526" y="670"/>
                  </a:cubicBezTo>
                  <a:cubicBezTo>
                    <a:pt x="1384" y="742"/>
                    <a:pt x="1268" y="840"/>
                    <a:pt x="1196" y="982"/>
                  </a:cubicBezTo>
                  <a:cubicBezTo>
                    <a:pt x="1152" y="1072"/>
                    <a:pt x="1134" y="1161"/>
                    <a:pt x="1143" y="1250"/>
                  </a:cubicBezTo>
                  <a:cubicBezTo>
                    <a:pt x="866" y="1090"/>
                    <a:pt x="492" y="831"/>
                    <a:pt x="670" y="572"/>
                  </a:cubicBezTo>
                  <a:cubicBezTo>
                    <a:pt x="758" y="446"/>
                    <a:pt x="641" y="320"/>
                    <a:pt x="521" y="320"/>
                  </a:cubicBezTo>
                  <a:cubicBezTo>
                    <a:pt x="471" y="320"/>
                    <a:pt x="421" y="341"/>
                    <a:pt x="384" y="394"/>
                  </a:cubicBezTo>
                  <a:cubicBezTo>
                    <a:pt x="1" y="938"/>
                    <a:pt x="732" y="1429"/>
                    <a:pt x="1161" y="1634"/>
                  </a:cubicBezTo>
                  <a:cubicBezTo>
                    <a:pt x="1190" y="1648"/>
                    <a:pt x="1217" y="1655"/>
                    <a:pt x="1242" y="1655"/>
                  </a:cubicBezTo>
                  <a:cubicBezTo>
                    <a:pt x="1263" y="1655"/>
                    <a:pt x="1283" y="1651"/>
                    <a:pt x="1303" y="1643"/>
                  </a:cubicBezTo>
                  <a:cubicBezTo>
                    <a:pt x="1455" y="1883"/>
                    <a:pt x="1642" y="2115"/>
                    <a:pt x="1509" y="2356"/>
                  </a:cubicBezTo>
                  <a:cubicBezTo>
                    <a:pt x="1491" y="2374"/>
                    <a:pt x="1491" y="2401"/>
                    <a:pt x="1482" y="2419"/>
                  </a:cubicBezTo>
                  <a:cubicBezTo>
                    <a:pt x="1377" y="2596"/>
                    <a:pt x="1244" y="2736"/>
                    <a:pt x="951" y="2736"/>
                  </a:cubicBezTo>
                  <a:cubicBezTo>
                    <a:pt x="919" y="2736"/>
                    <a:pt x="885" y="2735"/>
                    <a:pt x="848" y="2731"/>
                  </a:cubicBezTo>
                  <a:cubicBezTo>
                    <a:pt x="843" y="2731"/>
                    <a:pt x="837" y="2730"/>
                    <a:pt x="832" y="2730"/>
                  </a:cubicBezTo>
                  <a:cubicBezTo>
                    <a:pt x="625" y="2730"/>
                    <a:pt x="622" y="3053"/>
                    <a:pt x="831" y="3070"/>
                  </a:cubicBezTo>
                  <a:cubicBezTo>
                    <a:pt x="880" y="3074"/>
                    <a:pt x="929" y="3076"/>
                    <a:pt x="976" y="3076"/>
                  </a:cubicBezTo>
                  <a:cubicBezTo>
                    <a:pt x="1243" y="3076"/>
                    <a:pt x="1472" y="3006"/>
                    <a:pt x="1669" y="2793"/>
                  </a:cubicBezTo>
                  <a:cubicBezTo>
                    <a:pt x="1811" y="2636"/>
                    <a:pt x="2028" y="1990"/>
                    <a:pt x="2321" y="1990"/>
                  </a:cubicBezTo>
                  <a:cubicBezTo>
                    <a:pt x="2377" y="1990"/>
                    <a:pt x="2437" y="2015"/>
                    <a:pt x="2499" y="2071"/>
                  </a:cubicBezTo>
                  <a:cubicBezTo>
                    <a:pt x="2536" y="2102"/>
                    <a:pt x="2577" y="2115"/>
                    <a:pt x="2616" y="2115"/>
                  </a:cubicBezTo>
                  <a:cubicBezTo>
                    <a:pt x="2755" y="2115"/>
                    <a:pt x="2874" y="1948"/>
                    <a:pt x="2749" y="1830"/>
                  </a:cubicBezTo>
                  <a:cubicBezTo>
                    <a:pt x="2615" y="1710"/>
                    <a:pt x="2478" y="1654"/>
                    <a:pt x="2340" y="1654"/>
                  </a:cubicBezTo>
                  <a:cubicBezTo>
                    <a:pt x="2191" y="1654"/>
                    <a:pt x="2040" y="1719"/>
                    <a:pt x="1892" y="1839"/>
                  </a:cubicBezTo>
                  <a:cubicBezTo>
                    <a:pt x="1865" y="1857"/>
                    <a:pt x="1848" y="1875"/>
                    <a:pt x="1830" y="1892"/>
                  </a:cubicBezTo>
                  <a:cubicBezTo>
                    <a:pt x="1821" y="1866"/>
                    <a:pt x="1803" y="1848"/>
                    <a:pt x="1794" y="1821"/>
                  </a:cubicBezTo>
                  <a:cubicBezTo>
                    <a:pt x="1633" y="1500"/>
                    <a:pt x="1268" y="1170"/>
                    <a:pt x="1749" y="947"/>
                  </a:cubicBezTo>
                  <a:cubicBezTo>
                    <a:pt x="2204" y="733"/>
                    <a:pt x="2258" y="474"/>
                    <a:pt x="1937" y="64"/>
                  </a:cubicBezTo>
                  <a:cubicBezTo>
                    <a:pt x="1901" y="19"/>
                    <a:pt x="1860" y="1"/>
                    <a:pt x="181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144253" y="2032663"/>
              <a:ext cx="669387" cy="755721"/>
            </a:xfrm>
            <a:custGeom>
              <a:avLst/>
              <a:gdLst/>
              <a:ahLst/>
              <a:cxnLst/>
              <a:rect l="l" t="t" r="r" b="b"/>
              <a:pathLst>
                <a:path w="15934" h="17988" extrusionOk="0">
                  <a:moveTo>
                    <a:pt x="5632" y="361"/>
                  </a:moveTo>
                  <a:cubicBezTo>
                    <a:pt x="5778" y="361"/>
                    <a:pt x="5905" y="440"/>
                    <a:pt x="5995" y="658"/>
                  </a:cubicBezTo>
                  <a:cubicBezTo>
                    <a:pt x="5665" y="756"/>
                    <a:pt x="5353" y="908"/>
                    <a:pt x="5023" y="1006"/>
                  </a:cubicBezTo>
                  <a:cubicBezTo>
                    <a:pt x="4969" y="908"/>
                    <a:pt x="4898" y="819"/>
                    <a:pt x="4827" y="747"/>
                  </a:cubicBezTo>
                  <a:cubicBezTo>
                    <a:pt x="5094" y="580"/>
                    <a:pt x="5389" y="361"/>
                    <a:pt x="5632" y="361"/>
                  </a:cubicBezTo>
                  <a:close/>
                  <a:moveTo>
                    <a:pt x="6102" y="979"/>
                  </a:moveTo>
                  <a:cubicBezTo>
                    <a:pt x="6138" y="1131"/>
                    <a:pt x="6174" y="1283"/>
                    <a:pt x="6209" y="1434"/>
                  </a:cubicBezTo>
                  <a:cubicBezTo>
                    <a:pt x="6058" y="1470"/>
                    <a:pt x="5915" y="1533"/>
                    <a:pt x="5772" y="1577"/>
                  </a:cubicBezTo>
                  <a:cubicBezTo>
                    <a:pt x="5662" y="1614"/>
                    <a:pt x="5527" y="1675"/>
                    <a:pt x="5403" y="1675"/>
                  </a:cubicBezTo>
                  <a:cubicBezTo>
                    <a:pt x="5377" y="1675"/>
                    <a:pt x="5351" y="1673"/>
                    <a:pt x="5326" y="1666"/>
                  </a:cubicBezTo>
                  <a:lnTo>
                    <a:pt x="5317" y="1666"/>
                  </a:lnTo>
                  <a:cubicBezTo>
                    <a:pt x="5273" y="1541"/>
                    <a:pt x="5237" y="1425"/>
                    <a:pt x="5184" y="1318"/>
                  </a:cubicBezTo>
                  <a:cubicBezTo>
                    <a:pt x="5496" y="1211"/>
                    <a:pt x="5790" y="1078"/>
                    <a:pt x="6102" y="979"/>
                  </a:cubicBezTo>
                  <a:close/>
                  <a:moveTo>
                    <a:pt x="6272" y="1773"/>
                  </a:moveTo>
                  <a:cubicBezTo>
                    <a:pt x="6299" y="1907"/>
                    <a:pt x="6317" y="2050"/>
                    <a:pt x="6334" y="2193"/>
                  </a:cubicBezTo>
                  <a:lnTo>
                    <a:pt x="6325" y="2193"/>
                  </a:lnTo>
                  <a:cubicBezTo>
                    <a:pt x="6076" y="2255"/>
                    <a:pt x="5781" y="2434"/>
                    <a:pt x="5514" y="2434"/>
                  </a:cubicBezTo>
                  <a:cubicBezTo>
                    <a:pt x="5487" y="2300"/>
                    <a:pt x="5451" y="2157"/>
                    <a:pt x="5415" y="2005"/>
                  </a:cubicBezTo>
                  <a:cubicBezTo>
                    <a:pt x="5701" y="2005"/>
                    <a:pt x="5995" y="1854"/>
                    <a:pt x="6272" y="1773"/>
                  </a:cubicBezTo>
                  <a:close/>
                  <a:moveTo>
                    <a:pt x="6370" y="2532"/>
                  </a:moveTo>
                  <a:cubicBezTo>
                    <a:pt x="6379" y="2630"/>
                    <a:pt x="6388" y="2719"/>
                    <a:pt x="6397" y="2808"/>
                  </a:cubicBezTo>
                  <a:cubicBezTo>
                    <a:pt x="6397" y="2862"/>
                    <a:pt x="6406" y="2915"/>
                    <a:pt x="6406" y="2960"/>
                  </a:cubicBezTo>
                  <a:cubicBezTo>
                    <a:pt x="6379" y="2958"/>
                    <a:pt x="6352" y="2957"/>
                    <a:pt x="6325" y="2957"/>
                  </a:cubicBezTo>
                  <a:cubicBezTo>
                    <a:pt x="6245" y="2957"/>
                    <a:pt x="6163" y="2967"/>
                    <a:pt x="6076" y="2987"/>
                  </a:cubicBezTo>
                  <a:cubicBezTo>
                    <a:pt x="5933" y="3031"/>
                    <a:pt x="5808" y="3103"/>
                    <a:pt x="5656" y="3103"/>
                  </a:cubicBezTo>
                  <a:cubicBezTo>
                    <a:pt x="5639" y="3013"/>
                    <a:pt x="5621" y="2915"/>
                    <a:pt x="5594" y="2826"/>
                  </a:cubicBezTo>
                  <a:cubicBezTo>
                    <a:pt x="5594" y="2808"/>
                    <a:pt x="5585" y="2781"/>
                    <a:pt x="5585" y="2764"/>
                  </a:cubicBezTo>
                  <a:cubicBezTo>
                    <a:pt x="5853" y="2737"/>
                    <a:pt x="6102" y="2603"/>
                    <a:pt x="6370" y="2532"/>
                  </a:cubicBezTo>
                  <a:close/>
                  <a:moveTo>
                    <a:pt x="6324" y="3287"/>
                  </a:moveTo>
                  <a:cubicBezTo>
                    <a:pt x="6339" y="3287"/>
                    <a:pt x="6355" y="3288"/>
                    <a:pt x="6370" y="3290"/>
                  </a:cubicBezTo>
                  <a:cubicBezTo>
                    <a:pt x="6383" y="3294"/>
                    <a:pt x="6395" y="3297"/>
                    <a:pt x="6405" y="3297"/>
                  </a:cubicBezTo>
                  <a:cubicBezTo>
                    <a:pt x="6415" y="3297"/>
                    <a:pt x="6424" y="3294"/>
                    <a:pt x="6432" y="3290"/>
                  </a:cubicBezTo>
                  <a:cubicBezTo>
                    <a:pt x="6441" y="3379"/>
                    <a:pt x="6450" y="3459"/>
                    <a:pt x="6459" y="3540"/>
                  </a:cubicBezTo>
                  <a:cubicBezTo>
                    <a:pt x="6227" y="3567"/>
                    <a:pt x="6022" y="3682"/>
                    <a:pt x="5790" y="3691"/>
                  </a:cubicBezTo>
                  <a:cubicBezTo>
                    <a:pt x="5772" y="3611"/>
                    <a:pt x="5754" y="3522"/>
                    <a:pt x="5737" y="3442"/>
                  </a:cubicBezTo>
                  <a:cubicBezTo>
                    <a:pt x="5808" y="3433"/>
                    <a:pt x="5888" y="3415"/>
                    <a:pt x="5960" y="3388"/>
                  </a:cubicBezTo>
                  <a:cubicBezTo>
                    <a:pt x="6071" y="3348"/>
                    <a:pt x="6197" y="3287"/>
                    <a:pt x="6324" y="3287"/>
                  </a:cubicBezTo>
                  <a:close/>
                  <a:moveTo>
                    <a:pt x="6504" y="3879"/>
                  </a:moveTo>
                  <a:cubicBezTo>
                    <a:pt x="6522" y="3977"/>
                    <a:pt x="6531" y="4066"/>
                    <a:pt x="6557" y="4155"/>
                  </a:cubicBezTo>
                  <a:cubicBezTo>
                    <a:pt x="6523" y="4150"/>
                    <a:pt x="6488" y="4147"/>
                    <a:pt x="6453" y="4147"/>
                  </a:cubicBezTo>
                  <a:cubicBezTo>
                    <a:pt x="6270" y="4147"/>
                    <a:pt x="6080" y="4216"/>
                    <a:pt x="5915" y="4253"/>
                  </a:cubicBezTo>
                  <a:cubicBezTo>
                    <a:pt x="5897" y="4182"/>
                    <a:pt x="5879" y="4102"/>
                    <a:pt x="5862" y="4021"/>
                  </a:cubicBezTo>
                  <a:cubicBezTo>
                    <a:pt x="6085" y="3995"/>
                    <a:pt x="6281" y="3888"/>
                    <a:pt x="6504" y="3879"/>
                  </a:cubicBezTo>
                  <a:close/>
                  <a:moveTo>
                    <a:pt x="6460" y="4479"/>
                  </a:moveTo>
                  <a:cubicBezTo>
                    <a:pt x="6487" y="4479"/>
                    <a:pt x="6511" y="4483"/>
                    <a:pt x="6531" y="4494"/>
                  </a:cubicBezTo>
                  <a:cubicBezTo>
                    <a:pt x="6563" y="4507"/>
                    <a:pt x="6591" y="4516"/>
                    <a:pt x="6614" y="4516"/>
                  </a:cubicBezTo>
                  <a:cubicBezTo>
                    <a:pt x="6623" y="4516"/>
                    <a:pt x="6631" y="4515"/>
                    <a:pt x="6638" y="4512"/>
                  </a:cubicBezTo>
                  <a:cubicBezTo>
                    <a:pt x="6682" y="4646"/>
                    <a:pt x="6727" y="4771"/>
                    <a:pt x="6771" y="4905"/>
                  </a:cubicBezTo>
                  <a:cubicBezTo>
                    <a:pt x="6700" y="4905"/>
                    <a:pt x="6620" y="4914"/>
                    <a:pt x="6540" y="4931"/>
                  </a:cubicBezTo>
                  <a:cubicBezTo>
                    <a:pt x="6370" y="4976"/>
                    <a:pt x="6227" y="5056"/>
                    <a:pt x="6049" y="5065"/>
                  </a:cubicBezTo>
                  <a:cubicBezTo>
                    <a:pt x="6022" y="4905"/>
                    <a:pt x="6004" y="4744"/>
                    <a:pt x="5978" y="4592"/>
                  </a:cubicBezTo>
                  <a:cubicBezTo>
                    <a:pt x="6085" y="4566"/>
                    <a:pt x="6183" y="4539"/>
                    <a:pt x="6290" y="4512"/>
                  </a:cubicBezTo>
                  <a:cubicBezTo>
                    <a:pt x="6333" y="4500"/>
                    <a:pt x="6401" y="4479"/>
                    <a:pt x="6460" y="4479"/>
                  </a:cubicBezTo>
                  <a:close/>
                  <a:moveTo>
                    <a:pt x="6932" y="5226"/>
                  </a:moveTo>
                  <a:cubicBezTo>
                    <a:pt x="6977" y="5324"/>
                    <a:pt x="7039" y="5413"/>
                    <a:pt x="7102" y="5502"/>
                  </a:cubicBezTo>
                  <a:cubicBezTo>
                    <a:pt x="6959" y="5529"/>
                    <a:pt x="6825" y="5556"/>
                    <a:pt x="6682" y="5583"/>
                  </a:cubicBezTo>
                  <a:cubicBezTo>
                    <a:pt x="6584" y="5600"/>
                    <a:pt x="6477" y="5618"/>
                    <a:pt x="6370" y="5636"/>
                  </a:cubicBezTo>
                  <a:cubicBezTo>
                    <a:pt x="6317" y="5645"/>
                    <a:pt x="6272" y="5645"/>
                    <a:pt x="6218" y="5654"/>
                  </a:cubicBezTo>
                  <a:lnTo>
                    <a:pt x="6192" y="5654"/>
                  </a:lnTo>
                  <a:cubicBezTo>
                    <a:pt x="6209" y="5663"/>
                    <a:pt x="6236" y="5672"/>
                    <a:pt x="6263" y="5699"/>
                  </a:cubicBezTo>
                  <a:cubicBezTo>
                    <a:pt x="6233" y="5668"/>
                    <a:pt x="6194" y="5654"/>
                    <a:pt x="6158" y="5654"/>
                  </a:cubicBezTo>
                  <a:cubicBezTo>
                    <a:pt x="6141" y="5654"/>
                    <a:pt x="6125" y="5657"/>
                    <a:pt x="6111" y="5663"/>
                  </a:cubicBezTo>
                  <a:cubicBezTo>
                    <a:pt x="6102" y="5574"/>
                    <a:pt x="6093" y="5485"/>
                    <a:pt x="6085" y="5395"/>
                  </a:cubicBezTo>
                  <a:cubicBezTo>
                    <a:pt x="6201" y="5395"/>
                    <a:pt x="6308" y="5369"/>
                    <a:pt x="6415" y="5333"/>
                  </a:cubicBezTo>
                  <a:cubicBezTo>
                    <a:pt x="6527" y="5301"/>
                    <a:pt x="6662" y="5232"/>
                    <a:pt x="6792" y="5232"/>
                  </a:cubicBezTo>
                  <a:cubicBezTo>
                    <a:pt x="6806" y="5232"/>
                    <a:pt x="6820" y="5233"/>
                    <a:pt x="6834" y="5235"/>
                  </a:cubicBezTo>
                  <a:cubicBezTo>
                    <a:pt x="6844" y="5237"/>
                    <a:pt x="6854" y="5238"/>
                    <a:pt x="6863" y="5238"/>
                  </a:cubicBezTo>
                  <a:cubicBezTo>
                    <a:pt x="6886" y="5238"/>
                    <a:pt x="6907" y="5232"/>
                    <a:pt x="6932" y="5226"/>
                  </a:cubicBezTo>
                  <a:close/>
                  <a:moveTo>
                    <a:pt x="7334" y="5788"/>
                  </a:moveTo>
                  <a:lnTo>
                    <a:pt x="7342" y="5797"/>
                  </a:lnTo>
                  <a:lnTo>
                    <a:pt x="7369" y="5824"/>
                  </a:lnTo>
                  <a:cubicBezTo>
                    <a:pt x="7378" y="5904"/>
                    <a:pt x="7378" y="5984"/>
                    <a:pt x="7387" y="6064"/>
                  </a:cubicBezTo>
                  <a:cubicBezTo>
                    <a:pt x="7156" y="6201"/>
                    <a:pt x="6868" y="6297"/>
                    <a:pt x="6601" y="6297"/>
                  </a:cubicBezTo>
                  <a:cubicBezTo>
                    <a:pt x="6590" y="6297"/>
                    <a:pt x="6578" y="6297"/>
                    <a:pt x="6566" y="6296"/>
                  </a:cubicBezTo>
                  <a:cubicBezTo>
                    <a:pt x="6559" y="6295"/>
                    <a:pt x="6552" y="6295"/>
                    <a:pt x="6545" y="6295"/>
                  </a:cubicBezTo>
                  <a:cubicBezTo>
                    <a:pt x="6486" y="6295"/>
                    <a:pt x="6448" y="6328"/>
                    <a:pt x="6424" y="6368"/>
                  </a:cubicBezTo>
                  <a:cubicBezTo>
                    <a:pt x="6334" y="6296"/>
                    <a:pt x="6236" y="6234"/>
                    <a:pt x="6129" y="6163"/>
                  </a:cubicBezTo>
                  <a:cubicBezTo>
                    <a:pt x="6129" y="6100"/>
                    <a:pt x="6129" y="6047"/>
                    <a:pt x="6129" y="5993"/>
                  </a:cubicBezTo>
                  <a:cubicBezTo>
                    <a:pt x="6155" y="5998"/>
                    <a:pt x="6183" y="6000"/>
                    <a:pt x="6213" y="6000"/>
                  </a:cubicBezTo>
                  <a:cubicBezTo>
                    <a:pt x="6336" y="6000"/>
                    <a:pt x="6482" y="5963"/>
                    <a:pt x="6575" y="5948"/>
                  </a:cubicBezTo>
                  <a:cubicBezTo>
                    <a:pt x="6807" y="5904"/>
                    <a:pt x="7048" y="5868"/>
                    <a:pt x="7280" y="5815"/>
                  </a:cubicBezTo>
                  <a:cubicBezTo>
                    <a:pt x="7298" y="5806"/>
                    <a:pt x="7316" y="5797"/>
                    <a:pt x="7334" y="5788"/>
                  </a:cubicBezTo>
                  <a:close/>
                  <a:moveTo>
                    <a:pt x="7396" y="6448"/>
                  </a:moveTo>
                  <a:cubicBezTo>
                    <a:pt x="7396" y="6484"/>
                    <a:pt x="7396" y="6528"/>
                    <a:pt x="7396" y="6573"/>
                  </a:cubicBezTo>
                  <a:cubicBezTo>
                    <a:pt x="7396" y="6662"/>
                    <a:pt x="7396" y="6751"/>
                    <a:pt x="7405" y="6841"/>
                  </a:cubicBezTo>
                  <a:lnTo>
                    <a:pt x="7387" y="6841"/>
                  </a:lnTo>
                  <a:cubicBezTo>
                    <a:pt x="7295" y="6881"/>
                    <a:pt x="7195" y="6890"/>
                    <a:pt x="7092" y="6890"/>
                  </a:cubicBezTo>
                  <a:cubicBezTo>
                    <a:pt x="7015" y="6890"/>
                    <a:pt x="6937" y="6885"/>
                    <a:pt x="6861" y="6885"/>
                  </a:cubicBezTo>
                  <a:cubicBezTo>
                    <a:pt x="6816" y="6805"/>
                    <a:pt x="6763" y="6716"/>
                    <a:pt x="6700" y="6635"/>
                  </a:cubicBezTo>
                  <a:cubicBezTo>
                    <a:pt x="6932" y="6617"/>
                    <a:pt x="7173" y="6546"/>
                    <a:pt x="7396" y="6448"/>
                  </a:cubicBezTo>
                  <a:close/>
                  <a:moveTo>
                    <a:pt x="7732" y="1334"/>
                  </a:moveTo>
                  <a:cubicBezTo>
                    <a:pt x="7741" y="1334"/>
                    <a:pt x="7751" y="1335"/>
                    <a:pt x="7762" y="1336"/>
                  </a:cubicBezTo>
                  <a:cubicBezTo>
                    <a:pt x="7794" y="1385"/>
                    <a:pt x="7847" y="1421"/>
                    <a:pt x="7904" y="1421"/>
                  </a:cubicBezTo>
                  <a:cubicBezTo>
                    <a:pt x="7939" y="1421"/>
                    <a:pt x="7977" y="1407"/>
                    <a:pt x="8012" y="1372"/>
                  </a:cubicBezTo>
                  <a:cubicBezTo>
                    <a:pt x="8031" y="1353"/>
                    <a:pt x="8068" y="1344"/>
                    <a:pt x="8119" y="1344"/>
                  </a:cubicBezTo>
                  <a:cubicBezTo>
                    <a:pt x="8163" y="1344"/>
                    <a:pt x="8217" y="1351"/>
                    <a:pt x="8279" y="1363"/>
                  </a:cubicBezTo>
                  <a:cubicBezTo>
                    <a:pt x="8752" y="1443"/>
                    <a:pt x="9689" y="1845"/>
                    <a:pt x="9796" y="1889"/>
                  </a:cubicBezTo>
                  <a:cubicBezTo>
                    <a:pt x="10447" y="2184"/>
                    <a:pt x="11063" y="2683"/>
                    <a:pt x="11562" y="3183"/>
                  </a:cubicBezTo>
                  <a:cubicBezTo>
                    <a:pt x="11990" y="3602"/>
                    <a:pt x="12294" y="4129"/>
                    <a:pt x="12650" y="4619"/>
                  </a:cubicBezTo>
                  <a:cubicBezTo>
                    <a:pt x="12713" y="4708"/>
                    <a:pt x="12784" y="4798"/>
                    <a:pt x="12847" y="4887"/>
                  </a:cubicBezTo>
                  <a:cubicBezTo>
                    <a:pt x="13462" y="5645"/>
                    <a:pt x="13623" y="6600"/>
                    <a:pt x="13980" y="7474"/>
                  </a:cubicBezTo>
                  <a:cubicBezTo>
                    <a:pt x="14337" y="8339"/>
                    <a:pt x="14747" y="9187"/>
                    <a:pt x="14961" y="10106"/>
                  </a:cubicBezTo>
                  <a:cubicBezTo>
                    <a:pt x="15139" y="10828"/>
                    <a:pt x="15122" y="11586"/>
                    <a:pt x="15282" y="12318"/>
                  </a:cubicBezTo>
                  <a:cubicBezTo>
                    <a:pt x="15470" y="13148"/>
                    <a:pt x="15755" y="13968"/>
                    <a:pt x="14943" y="14548"/>
                  </a:cubicBezTo>
                  <a:cubicBezTo>
                    <a:pt x="14649" y="14762"/>
                    <a:pt x="14408" y="15012"/>
                    <a:pt x="14105" y="15208"/>
                  </a:cubicBezTo>
                  <a:cubicBezTo>
                    <a:pt x="13763" y="15429"/>
                    <a:pt x="13405" y="15479"/>
                    <a:pt x="13038" y="15479"/>
                  </a:cubicBezTo>
                  <a:cubicBezTo>
                    <a:pt x="12811" y="15479"/>
                    <a:pt x="12580" y="15460"/>
                    <a:pt x="12347" y="15449"/>
                  </a:cubicBezTo>
                  <a:cubicBezTo>
                    <a:pt x="11339" y="15405"/>
                    <a:pt x="10634" y="15110"/>
                    <a:pt x="10081" y="14236"/>
                  </a:cubicBezTo>
                  <a:cubicBezTo>
                    <a:pt x="9707" y="13638"/>
                    <a:pt x="9555" y="12898"/>
                    <a:pt x="9412" y="12211"/>
                  </a:cubicBezTo>
                  <a:cubicBezTo>
                    <a:pt x="9064" y="10525"/>
                    <a:pt x="8261" y="9044"/>
                    <a:pt x="7815" y="7394"/>
                  </a:cubicBezTo>
                  <a:cubicBezTo>
                    <a:pt x="7717" y="7019"/>
                    <a:pt x="7717" y="6644"/>
                    <a:pt x="7735" y="6261"/>
                  </a:cubicBezTo>
                  <a:cubicBezTo>
                    <a:pt x="7744" y="5877"/>
                    <a:pt x="7771" y="5493"/>
                    <a:pt x="7717" y="5119"/>
                  </a:cubicBezTo>
                  <a:cubicBezTo>
                    <a:pt x="7673" y="4717"/>
                    <a:pt x="7592" y="4316"/>
                    <a:pt x="7539" y="3923"/>
                  </a:cubicBezTo>
                  <a:cubicBezTo>
                    <a:pt x="7512" y="3763"/>
                    <a:pt x="7396" y="2942"/>
                    <a:pt x="7405" y="2273"/>
                  </a:cubicBezTo>
                  <a:cubicBezTo>
                    <a:pt x="7405" y="1758"/>
                    <a:pt x="7487" y="1334"/>
                    <a:pt x="7732" y="1334"/>
                  </a:cubicBezTo>
                  <a:close/>
                  <a:moveTo>
                    <a:pt x="4093" y="2236"/>
                  </a:moveTo>
                  <a:cubicBezTo>
                    <a:pt x="4303" y="2236"/>
                    <a:pt x="4505" y="2401"/>
                    <a:pt x="4675" y="2844"/>
                  </a:cubicBezTo>
                  <a:cubicBezTo>
                    <a:pt x="4755" y="3049"/>
                    <a:pt x="4764" y="3281"/>
                    <a:pt x="4871" y="3477"/>
                  </a:cubicBezTo>
                  <a:cubicBezTo>
                    <a:pt x="5032" y="3798"/>
                    <a:pt x="5335" y="3968"/>
                    <a:pt x="5514" y="4262"/>
                  </a:cubicBezTo>
                  <a:cubicBezTo>
                    <a:pt x="5531" y="4298"/>
                    <a:pt x="5558" y="4316"/>
                    <a:pt x="5576" y="4325"/>
                  </a:cubicBezTo>
                  <a:cubicBezTo>
                    <a:pt x="5683" y="4860"/>
                    <a:pt x="5772" y="5404"/>
                    <a:pt x="5790" y="5931"/>
                  </a:cubicBezTo>
                  <a:cubicBezTo>
                    <a:pt x="5300" y="5574"/>
                    <a:pt x="4845" y="5163"/>
                    <a:pt x="5112" y="4655"/>
                  </a:cubicBezTo>
                  <a:cubicBezTo>
                    <a:pt x="5187" y="4524"/>
                    <a:pt x="5065" y="4397"/>
                    <a:pt x="4952" y="4397"/>
                  </a:cubicBezTo>
                  <a:cubicBezTo>
                    <a:pt x="4903" y="4397"/>
                    <a:pt x="4856" y="4420"/>
                    <a:pt x="4827" y="4476"/>
                  </a:cubicBezTo>
                  <a:cubicBezTo>
                    <a:pt x="4506" y="5074"/>
                    <a:pt x="4978" y="5788"/>
                    <a:pt x="5478" y="6118"/>
                  </a:cubicBezTo>
                  <a:cubicBezTo>
                    <a:pt x="5576" y="6189"/>
                    <a:pt x="5612" y="6261"/>
                    <a:pt x="5763" y="6323"/>
                  </a:cubicBezTo>
                  <a:lnTo>
                    <a:pt x="5763" y="6341"/>
                  </a:lnTo>
                  <a:cubicBezTo>
                    <a:pt x="5763" y="6451"/>
                    <a:pt x="5853" y="6508"/>
                    <a:pt x="5940" y="6508"/>
                  </a:cubicBezTo>
                  <a:cubicBezTo>
                    <a:pt x="5965" y="6508"/>
                    <a:pt x="5991" y="6503"/>
                    <a:pt x="6013" y="6493"/>
                  </a:cubicBezTo>
                  <a:cubicBezTo>
                    <a:pt x="6138" y="6582"/>
                    <a:pt x="6263" y="6680"/>
                    <a:pt x="6379" y="6787"/>
                  </a:cubicBezTo>
                  <a:cubicBezTo>
                    <a:pt x="6825" y="7197"/>
                    <a:pt x="6745" y="7768"/>
                    <a:pt x="6700" y="8304"/>
                  </a:cubicBezTo>
                  <a:cubicBezTo>
                    <a:pt x="6700" y="8339"/>
                    <a:pt x="6700" y="8384"/>
                    <a:pt x="6700" y="8420"/>
                  </a:cubicBezTo>
                  <a:cubicBezTo>
                    <a:pt x="6700" y="8696"/>
                    <a:pt x="6780" y="8982"/>
                    <a:pt x="6816" y="9249"/>
                  </a:cubicBezTo>
                  <a:cubicBezTo>
                    <a:pt x="6905" y="9856"/>
                    <a:pt x="6923" y="10462"/>
                    <a:pt x="6968" y="11078"/>
                  </a:cubicBezTo>
                  <a:cubicBezTo>
                    <a:pt x="7021" y="11810"/>
                    <a:pt x="7128" y="12532"/>
                    <a:pt x="7235" y="13255"/>
                  </a:cubicBezTo>
                  <a:cubicBezTo>
                    <a:pt x="7298" y="13728"/>
                    <a:pt x="7405" y="14209"/>
                    <a:pt x="7423" y="14682"/>
                  </a:cubicBezTo>
                  <a:cubicBezTo>
                    <a:pt x="7441" y="15226"/>
                    <a:pt x="7093" y="15619"/>
                    <a:pt x="6763" y="16011"/>
                  </a:cubicBezTo>
                  <a:cubicBezTo>
                    <a:pt x="6397" y="16448"/>
                    <a:pt x="5817" y="16912"/>
                    <a:pt x="5166" y="17225"/>
                  </a:cubicBezTo>
                  <a:cubicBezTo>
                    <a:pt x="4662" y="17472"/>
                    <a:pt x="4114" y="17631"/>
                    <a:pt x="3596" y="17631"/>
                  </a:cubicBezTo>
                  <a:cubicBezTo>
                    <a:pt x="3124" y="17631"/>
                    <a:pt x="2677" y="17499"/>
                    <a:pt x="2311" y="17180"/>
                  </a:cubicBezTo>
                  <a:cubicBezTo>
                    <a:pt x="1802" y="16743"/>
                    <a:pt x="1731" y="15690"/>
                    <a:pt x="1517" y="15084"/>
                  </a:cubicBezTo>
                  <a:cubicBezTo>
                    <a:pt x="1249" y="14370"/>
                    <a:pt x="937" y="13692"/>
                    <a:pt x="750" y="12942"/>
                  </a:cubicBezTo>
                  <a:cubicBezTo>
                    <a:pt x="554" y="12131"/>
                    <a:pt x="384" y="11328"/>
                    <a:pt x="384" y="10489"/>
                  </a:cubicBezTo>
                  <a:cubicBezTo>
                    <a:pt x="384" y="9642"/>
                    <a:pt x="687" y="8759"/>
                    <a:pt x="741" y="7893"/>
                  </a:cubicBezTo>
                  <a:cubicBezTo>
                    <a:pt x="848" y="6332"/>
                    <a:pt x="1892" y="4744"/>
                    <a:pt x="2793" y="3522"/>
                  </a:cubicBezTo>
                  <a:cubicBezTo>
                    <a:pt x="3056" y="3158"/>
                    <a:pt x="3597" y="2236"/>
                    <a:pt x="4093" y="2236"/>
                  </a:cubicBezTo>
                  <a:close/>
                  <a:moveTo>
                    <a:pt x="5739" y="0"/>
                  </a:moveTo>
                  <a:cubicBezTo>
                    <a:pt x="5389" y="0"/>
                    <a:pt x="4956" y="292"/>
                    <a:pt x="4532" y="524"/>
                  </a:cubicBezTo>
                  <a:cubicBezTo>
                    <a:pt x="4461" y="569"/>
                    <a:pt x="4434" y="632"/>
                    <a:pt x="4443" y="694"/>
                  </a:cubicBezTo>
                  <a:cubicBezTo>
                    <a:pt x="4407" y="765"/>
                    <a:pt x="4416" y="855"/>
                    <a:pt x="4497" y="917"/>
                  </a:cubicBezTo>
                  <a:cubicBezTo>
                    <a:pt x="4862" y="1158"/>
                    <a:pt x="5076" y="1970"/>
                    <a:pt x="5210" y="2603"/>
                  </a:cubicBezTo>
                  <a:cubicBezTo>
                    <a:pt x="5201" y="2639"/>
                    <a:pt x="5210" y="2665"/>
                    <a:pt x="5228" y="2692"/>
                  </a:cubicBezTo>
                  <a:cubicBezTo>
                    <a:pt x="5264" y="2880"/>
                    <a:pt x="5300" y="3049"/>
                    <a:pt x="5326" y="3174"/>
                  </a:cubicBezTo>
                  <a:cubicBezTo>
                    <a:pt x="5362" y="3335"/>
                    <a:pt x="5398" y="3495"/>
                    <a:pt x="5433" y="3656"/>
                  </a:cubicBezTo>
                  <a:cubicBezTo>
                    <a:pt x="5308" y="3522"/>
                    <a:pt x="5192" y="3379"/>
                    <a:pt x="5121" y="3156"/>
                  </a:cubicBezTo>
                  <a:cubicBezTo>
                    <a:pt x="5032" y="2897"/>
                    <a:pt x="4961" y="2639"/>
                    <a:pt x="4845" y="2389"/>
                  </a:cubicBezTo>
                  <a:cubicBezTo>
                    <a:pt x="4674" y="2018"/>
                    <a:pt x="4387" y="1851"/>
                    <a:pt x="4028" y="1851"/>
                  </a:cubicBezTo>
                  <a:cubicBezTo>
                    <a:pt x="3955" y="1851"/>
                    <a:pt x="3879" y="1858"/>
                    <a:pt x="3801" y="1872"/>
                  </a:cubicBezTo>
                  <a:cubicBezTo>
                    <a:pt x="3274" y="1970"/>
                    <a:pt x="2873" y="2781"/>
                    <a:pt x="2614" y="3174"/>
                  </a:cubicBezTo>
                  <a:cubicBezTo>
                    <a:pt x="2070" y="4013"/>
                    <a:pt x="1517" y="4780"/>
                    <a:pt x="1098" y="5699"/>
                  </a:cubicBezTo>
                  <a:cubicBezTo>
                    <a:pt x="777" y="6403"/>
                    <a:pt x="491" y="7108"/>
                    <a:pt x="402" y="7884"/>
                  </a:cubicBezTo>
                  <a:cubicBezTo>
                    <a:pt x="286" y="8928"/>
                    <a:pt x="0" y="9990"/>
                    <a:pt x="54" y="11042"/>
                  </a:cubicBezTo>
                  <a:cubicBezTo>
                    <a:pt x="152" y="12951"/>
                    <a:pt x="1026" y="14762"/>
                    <a:pt x="1606" y="16555"/>
                  </a:cubicBezTo>
                  <a:cubicBezTo>
                    <a:pt x="1932" y="17583"/>
                    <a:pt x="2688" y="17988"/>
                    <a:pt x="3563" y="17988"/>
                  </a:cubicBezTo>
                  <a:cubicBezTo>
                    <a:pt x="5272" y="17988"/>
                    <a:pt x="7434" y="16443"/>
                    <a:pt x="7735" y="14968"/>
                  </a:cubicBezTo>
                  <a:cubicBezTo>
                    <a:pt x="7788" y="14718"/>
                    <a:pt x="7788" y="14450"/>
                    <a:pt x="7771" y="14182"/>
                  </a:cubicBezTo>
                  <a:cubicBezTo>
                    <a:pt x="7717" y="13531"/>
                    <a:pt x="7512" y="12844"/>
                    <a:pt x="7432" y="12264"/>
                  </a:cubicBezTo>
                  <a:cubicBezTo>
                    <a:pt x="7289" y="11158"/>
                    <a:pt x="7271" y="10052"/>
                    <a:pt x="7110" y="8946"/>
                  </a:cubicBezTo>
                  <a:cubicBezTo>
                    <a:pt x="7110" y="8919"/>
                    <a:pt x="7102" y="8883"/>
                    <a:pt x="7102" y="8857"/>
                  </a:cubicBezTo>
                  <a:cubicBezTo>
                    <a:pt x="7012" y="8250"/>
                    <a:pt x="7128" y="7724"/>
                    <a:pt x="6995" y="7224"/>
                  </a:cubicBezTo>
                  <a:cubicBezTo>
                    <a:pt x="7146" y="7224"/>
                    <a:pt x="7298" y="7215"/>
                    <a:pt x="7441" y="7180"/>
                  </a:cubicBezTo>
                  <a:cubicBezTo>
                    <a:pt x="7548" y="7902"/>
                    <a:pt x="7833" y="8598"/>
                    <a:pt x="8101" y="9276"/>
                  </a:cubicBezTo>
                  <a:cubicBezTo>
                    <a:pt x="8565" y="10436"/>
                    <a:pt x="8904" y="11533"/>
                    <a:pt x="9180" y="12755"/>
                  </a:cubicBezTo>
                  <a:cubicBezTo>
                    <a:pt x="9368" y="13585"/>
                    <a:pt x="9671" y="14370"/>
                    <a:pt x="10242" y="15012"/>
                  </a:cubicBezTo>
                  <a:cubicBezTo>
                    <a:pt x="10786" y="15637"/>
                    <a:pt x="11562" y="15744"/>
                    <a:pt x="12338" y="15788"/>
                  </a:cubicBezTo>
                  <a:cubicBezTo>
                    <a:pt x="12549" y="15802"/>
                    <a:pt x="12754" y="15814"/>
                    <a:pt x="12954" y="15814"/>
                  </a:cubicBezTo>
                  <a:cubicBezTo>
                    <a:pt x="13522" y="15814"/>
                    <a:pt x="14047" y="15720"/>
                    <a:pt x="14542" y="15324"/>
                  </a:cubicBezTo>
                  <a:cubicBezTo>
                    <a:pt x="15122" y="14860"/>
                    <a:pt x="15755" y="14521"/>
                    <a:pt x="15844" y="13745"/>
                  </a:cubicBezTo>
                  <a:cubicBezTo>
                    <a:pt x="15933" y="12951"/>
                    <a:pt x="15559" y="12068"/>
                    <a:pt x="15470" y="11274"/>
                  </a:cubicBezTo>
                  <a:cubicBezTo>
                    <a:pt x="15345" y="10061"/>
                    <a:pt x="14997" y="9026"/>
                    <a:pt x="14533" y="7911"/>
                  </a:cubicBezTo>
                  <a:cubicBezTo>
                    <a:pt x="14114" y="6912"/>
                    <a:pt x="13873" y="5832"/>
                    <a:pt x="13302" y="4923"/>
                  </a:cubicBezTo>
                  <a:cubicBezTo>
                    <a:pt x="13007" y="4459"/>
                    <a:pt x="12677" y="3977"/>
                    <a:pt x="12320" y="3531"/>
                  </a:cubicBezTo>
                  <a:cubicBezTo>
                    <a:pt x="12053" y="3210"/>
                    <a:pt x="11767" y="2897"/>
                    <a:pt x="11464" y="2621"/>
                  </a:cubicBezTo>
                  <a:cubicBezTo>
                    <a:pt x="10955" y="2157"/>
                    <a:pt x="10358" y="1764"/>
                    <a:pt x="9715" y="1497"/>
                  </a:cubicBezTo>
                  <a:cubicBezTo>
                    <a:pt x="9546" y="1425"/>
                    <a:pt x="9385" y="1363"/>
                    <a:pt x="9216" y="1309"/>
                  </a:cubicBezTo>
                  <a:cubicBezTo>
                    <a:pt x="8950" y="1228"/>
                    <a:pt x="8488" y="1000"/>
                    <a:pt x="8130" y="1000"/>
                  </a:cubicBezTo>
                  <a:cubicBezTo>
                    <a:pt x="8055" y="1000"/>
                    <a:pt x="7985" y="1010"/>
                    <a:pt x="7922" y="1033"/>
                  </a:cubicBezTo>
                  <a:cubicBezTo>
                    <a:pt x="7913" y="1024"/>
                    <a:pt x="7904" y="1015"/>
                    <a:pt x="7887" y="1015"/>
                  </a:cubicBezTo>
                  <a:cubicBezTo>
                    <a:pt x="7819" y="998"/>
                    <a:pt x="7758" y="991"/>
                    <a:pt x="7701" y="991"/>
                  </a:cubicBezTo>
                  <a:cubicBezTo>
                    <a:pt x="7025" y="991"/>
                    <a:pt x="7049" y="2092"/>
                    <a:pt x="7066" y="2585"/>
                  </a:cubicBezTo>
                  <a:cubicBezTo>
                    <a:pt x="7075" y="2826"/>
                    <a:pt x="7093" y="3076"/>
                    <a:pt x="7110" y="3317"/>
                  </a:cubicBezTo>
                  <a:cubicBezTo>
                    <a:pt x="7164" y="3950"/>
                    <a:pt x="7253" y="4566"/>
                    <a:pt x="7316" y="5190"/>
                  </a:cubicBezTo>
                  <a:cubicBezTo>
                    <a:pt x="7325" y="5199"/>
                    <a:pt x="7325" y="5217"/>
                    <a:pt x="7325" y="5226"/>
                  </a:cubicBezTo>
                  <a:cubicBezTo>
                    <a:pt x="6861" y="4530"/>
                    <a:pt x="6798" y="3656"/>
                    <a:pt x="6736" y="2826"/>
                  </a:cubicBezTo>
                  <a:cubicBezTo>
                    <a:pt x="6682" y="2095"/>
                    <a:pt x="6548" y="1381"/>
                    <a:pt x="6361" y="676"/>
                  </a:cubicBezTo>
                  <a:cubicBezTo>
                    <a:pt x="6229" y="172"/>
                    <a:pt x="6008" y="0"/>
                    <a:pt x="573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234282" y="2337251"/>
              <a:ext cx="199716" cy="265519"/>
            </a:xfrm>
            <a:custGeom>
              <a:avLst/>
              <a:gdLst/>
              <a:ahLst/>
              <a:cxnLst/>
              <a:rect l="l" t="t" r="r" b="b"/>
              <a:pathLst>
                <a:path w="4754" h="6320" extrusionOk="0">
                  <a:moveTo>
                    <a:pt x="2336" y="813"/>
                  </a:moveTo>
                  <a:cubicBezTo>
                    <a:pt x="2521" y="859"/>
                    <a:pt x="2720" y="905"/>
                    <a:pt x="2921" y="905"/>
                  </a:cubicBezTo>
                  <a:cubicBezTo>
                    <a:pt x="2952" y="905"/>
                    <a:pt x="2983" y="904"/>
                    <a:pt x="3014" y="902"/>
                  </a:cubicBezTo>
                  <a:lnTo>
                    <a:pt x="3032" y="902"/>
                  </a:lnTo>
                  <a:cubicBezTo>
                    <a:pt x="2996" y="955"/>
                    <a:pt x="3005" y="1009"/>
                    <a:pt x="3023" y="1062"/>
                  </a:cubicBezTo>
                  <a:cubicBezTo>
                    <a:pt x="3023" y="1080"/>
                    <a:pt x="3023" y="1098"/>
                    <a:pt x="3023" y="1116"/>
                  </a:cubicBezTo>
                  <a:cubicBezTo>
                    <a:pt x="3005" y="1107"/>
                    <a:pt x="2978" y="1098"/>
                    <a:pt x="2960" y="1098"/>
                  </a:cubicBezTo>
                  <a:cubicBezTo>
                    <a:pt x="2898" y="1080"/>
                    <a:pt x="2835" y="1071"/>
                    <a:pt x="2782" y="1062"/>
                  </a:cubicBezTo>
                  <a:cubicBezTo>
                    <a:pt x="2719" y="1052"/>
                    <a:pt x="2657" y="1047"/>
                    <a:pt x="2596" y="1047"/>
                  </a:cubicBezTo>
                  <a:cubicBezTo>
                    <a:pt x="2503" y="1047"/>
                    <a:pt x="2413" y="1059"/>
                    <a:pt x="2327" y="1080"/>
                  </a:cubicBezTo>
                  <a:cubicBezTo>
                    <a:pt x="2318" y="1009"/>
                    <a:pt x="2318" y="911"/>
                    <a:pt x="2327" y="848"/>
                  </a:cubicBezTo>
                  <a:lnTo>
                    <a:pt x="2336" y="813"/>
                  </a:lnTo>
                  <a:close/>
                  <a:moveTo>
                    <a:pt x="1804" y="734"/>
                  </a:moveTo>
                  <a:cubicBezTo>
                    <a:pt x="1870" y="734"/>
                    <a:pt x="1937" y="740"/>
                    <a:pt x="2006" y="750"/>
                  </a:cubicBezTo>
                  <a:cubicBezTo>
                    <a:pt x="1979" y="893"/>
                    <a:pt x="1970" y="1036"/>
                    <a:pt x="1997" y="1178"/>
                  </a:cubicBezTo>
                  <a:cubicBezTo>
                    <a:pt x="1970" y="1187"/>
                    <a:pt x="1943" y="1205"/>
                    <a:pt x="1908" y="1214"/>
                  </a:cubicBezTo>
                  <a:cubicBezTo>
                    <a:pt x="1827" y="1250"/>
                    <a:pt x="1747" y="1294"/>
                    <a:pt x="1667" y="1330"/>
                  </a:cubicBezTo>
                  <a:cubicBezTo>
                    <a:pt x="1640" y="1357"/>
                    <a:pt x="1622" y="1375"/>
                    <a:pt x="1586" y="1393"/>
                  </a:cubicBezTo>
                  <a:lnTo>
                    <a:pt x="1604" y="1366"/>
                  </a:lnTo>
                  <a:lnTo>
                    <a:pt x="1470" y="804"/>
                  </a:lnTo>
                  <a:cubicBezTo>
                    <a:pt x="1578" y="753"/>
                    <a:pt x="1689" y="734"/>
                    <a:pt x="1804" y="734"/>
                  </a:cubicBezTo>
                  <a:close/>
                  <a:moveTo>
                    <a:pt x="1167" y="991"/>
                  </a:moveTo>
                  <a:lnTo>
                    <a:pt x="1274" y="1446"/>
                  </a:lnTo>
                  <a:cubicBezTo>
                    <a:pt x="1274" y="1473"/>
                    <a:pt x="1274" y="1491"/>
                    <a:pt x="1292" y="1509"/>
                  </a:cubicBezTo>
                  <a:cubicBezTo>
                    <a:pt x="1224" y="1522"/>
                    <a:pt x="1155" y="1529"/>
                    <a:pt x="1092" y="1529"/>
                  </a:cubicBezTo>
                  <a:cubicBezTo>
                    <a:pt x="816" y="1529"/>
                    <a:pt x="630" y="1400"/>
                    <a:pt x="891" y="1125"/>
                  </a:cubicBezTo>
                  <a:cubicBezTo>
                    <a:pt x="989" y="1080"/>
                    <a:pt x="1007" y="1062"/>
                    <a:pt x="1167" y="991"/>
                  </a:cubicBezTo>
                  <a:close/>
                  <a:moveTo>
                    <a:pt x="3835" y="420"/>
                  </a:moveTo>
                  <a:cubicBezTo>
                    <a:pt x="3906" y="545"/>
                    <a:pt x="3959" y="670"/>
                    <a:pt x="3986" y="804"/>
                  </a:cubicBezTo>
                  <a:cubicBezTo>
                    <a:pt x="4066" y="1143"/>
                    <a:pt x="4013" y="1509"/>
                    <a:pt x="4013" y="1883"/>
                  </a:cubicBezTo>
                  <a:lnTo>
                    <a:pt x="3995" y="1874"/>
                  </a:lnTo>
                  <a:cubicBezTo>
                    <a:pt x="3861" y="1848"/>
                    <a:pt x="3727" y="1830"/>
                    <a:pt x="3594" y="1821"/>
                  </a:cubicBezTo>
                  <a:cubicBezTo>
                    <a:pt x="3576" y="1821"/>
                    <a:pt x="3558" y="1821"/>
                    <a:pt x="3540" y="1830"/>
                  </a:cubicBezTo>
                  <a:cubicBezTo>
                    <a:pt x="3504" y="1660"/>
                    <a:pt x="3442" y="1500"/>
                    <a:pt x="3344" y="1366"/>
                  </a:cubicBezTo>
                  <a:cubicBezTo>
                    <a:pt x="3362" y="1268"/>
                    <a:pt x="3371" y="1161"/>
                    <a:pt x="3362" y="1062"/>
                  </a:cubicBezTo>
                  <a:cubicBezTo>
                    <a:pt x="3362" y="991"/>
                    <a:pt x="3353" y="920"/>
                    <a:pt x="3308" y="875"/>
                  </a:cubicBezTo>
                  <a:lnTo>
                    <a:pt x="3281" y="848"/>
                  </a:lnTo>
                  <a:cubicBezTo>
                    <a:pt x="3344" y="822"/>
                    <a:pt x="3406" y="795"/>
                    <a:pt x="3469" y="750"/>
                  </a:cubicBezTo>
                  <a:cubicBezTo>
                    <a:pt x="3611" y="670"/>
                    <a:pt x="3727" y="563"/>
                    <a:pt x="3835" y="420"/>
                  </a:cubicBezTo>
                  <a:close/>
                  <a:moveTo>
                    <a:pt x="3585" y="2160"/>
                  </a:moveTo>
                  <a:cubicBezTo>
                    <a:pt x="3692" y="2169"/>
                    <a:pt x="3799" y="2178"/>
                    <a:pt x="3897" y="2195"/>
                  </a:cubicBezTo>
                  <a:cubicBezTo>
                    <a:pt x="3915" y="2199"/>
                    <a:pt x="3934" y="2201"/>
                    <a:pt x="3952" y="2201"/>
                  </a:cubicBezTo>
                  <a:cubicBezTo>
                    <a:pt x="3977" y="2201"/>
                    <a:pt x="4001" y="2197"/>
                    <a:pt x="4022" y="2187"/>
                  </a:cubicBezTo>
                  <a:cubicBezTo>
                    <a:pt x="4031" y="2338"/>
                    <a:pt x="4049" y="2490"/>
                    <a:pt x="4075" y="2633"/>
                  </a:cubicBezTo>
                  <a:cubicBezTo>
                    <a:pt x="3906" y="2526"/>
                    <a:pt x="3710" y="2463"/>
                    <a:pt x="3540" y="2356"/>
                  </a:cubicBezTo>
                  <a:cubicBezTo>
                    <a:pt x="3558" y="2294"/>
                    <a:pt x="3567" y="2222"/>
                    <a:pt x="3567" y="2160"/>
                  </a:cubicBezTo>
                  <a:close/>
                  <a:moveTo>
                    <a:pt x="3397" y="2668"/>
                  </a:moveTo>
                  <a:cubicBezTo>
                    <a:pt x="3585" y="2775"/>
                    <a:pt x="3817" y="2838"/>
                    <a:pt x="3977" y="2989"/>
                  </a:cubicBezTo>
                  <a:cubicBezTo>
                    <a:pt x="4015" y="3027"/>
                    <a:pt x="4056" y="3042"/>
                    <a:pt x="4096" y="3042"/>
                  </a:cubicBezTo>
                  <a:cubicBezTo>
                    <a:pt x="4114" y="3042"/>
                    <a:pt x="4131" y="3039"/>
                    <a:pt x="4147" y="3034"/>
                  </a:cubicBezTo>
                  <a:cubicBezTo>
                    <a:pt x="4209" y="3337"/>
                    <a:pt x="4272" y="3641"/>
                    <a:pt x="4307" y="3944"/>
                  </a:cubicBezTo>
                  <a:cubicBezTo>
                    <a:pt x="3897" y="3632"/>
                    <a:pt x="3442" y="3284"/>
                    <a:pt x="3299" y="2802"/>
                  </a:cubicBezTo>
                  <a:lnTo>
                    <a:pt x="3299" y="2793"/>
                  </a:lnTo>
                  <a:cubicBezTo>
                    <a:pt x="3326" y="2757"/>
                    <a:pt x="3362" y="2713"/>
                    <a:pt x="3397" y="2668"/>
                  </a:cubicBezTo>
                  <a:close/>
                  <a:moveTo>
                    <a:pt x="2300" y="3739"/>
                  </a:moveTo>
                  <a:cubicBezTo>
                    <a:pt x="2452" y="3899"/>
                    <a:pt x="2568" y="4087"/>
                    <a:pt x="2702" y="4247"/>
                  </a:cubicBezTo>
                  <a:cubicBezTo>
                    <a:pt x="2684" y="4283"/>
                    <a:pt x="2657" y="4319"/>
                    <a:pt x="2630" y="4354"/>
                  </a:cubicBezTo>
                  <a:cubicBezTo>
                    <a:pt x="2594" y="4399"/>
                    <a:pt x="2559" y="4444"/>
                    <a:pt x="2532" y="4497"/>
                  </a:cubicBezTo>
                  <a:cubicBezTo>
                    <a:pt x="2445" y="4685"/>
                    <a:pt x="2248" y="4866"/>
                    <a:pt x="2107" y="4866"/>
                  </a:cubicBezTo>
                  <a:cubicBezTo>
                    <a:pt x="1988" y="4866"/>
                    <a:pt x="1909" y="4736"/>
                    <a:pt x="1970" y="4372"/>
                  </a:cubicBezTo>
                  <a:cubicBezTo>
                    <a:pt x="2015" y="4131"/>
                    <a:pt x="2148" y="3926"/>
                    <a:pt x="2300" y="3739"/>
                  </a:cubicBezTo>
                  <a:close/>
                  <a:moveTo>
                    <a:pt x="3032" y="3061"/>
                  </a:moveTo>
                  <a:cubicBezTo>
                    <a:pt x="3281" y="3623"/>
                    <a:pt x="3852" y="4006"/>
                    <a:pt x="4325" y="4390"/>
                  </a:cubicBezTo>
                  <a:cubicBezTo>
                    <a:pt x="4316" y="4551"/>
                    <a:pt x="4281" y="4720"/>
                    <a:pt x="4245" y="4881"/>
                  </a:cubicBezTo>
                  <a:cubicBezTo>
                    <a:pt x="4111" y="4827"/>
                    <a:pt x="3986" y="4747"/>
                    <a:pt x="3843" y="4711"/>
                  </a:cubicBezTo>
                  <a:cubicBezTo>
                    <a:pt x="3861" y="4381"/>
                    <a:pt x="3835" y="4060"/>
                    <a:pt x="3647" y="3899"/>
                  </a:cubicBezTo>
                  <a:cubicBezTo>
                    <a:pt x="3541" y="3810"/>
                    <a:pt x="3440" y="3774"/>
                    <a:pt x="3345" y="3774"/>
                  </a:cubicBezTo>
                  <a:cubicBezTo>
                    <a:pt x="3192" y="3774"/>
                    <a:pt x="3054" y="3868"/>
                    <a:pt x="2933" y="3989"/>
                  </a:cubicBezTo>
                  <a:cubicBezTo>
                    <a:pt x="2800" y="3828"/>
                    <a:pt x="2684" y="3650"/>
                    <a:pt x="2541" y="3498"/>
                  </a:cubicBezTo>
                  <a:cubicBezTo>
                    <a:pt x="2568" y="3471"/>
                    <a:pt x="2594" y="3444"/>
                    <a:pt x="2621" y="3418"/>
                  </a:cubicBezTo>
                  <a:cubicBezTo>
                    <a:pt x="2755" y="3293"/>
                    <a:pt x="2898" y="3177"/>
                    <a:pt x="3032" y="3061"/>
                  </a:cubicBezTo>
                  <a:close/>
                  <a:moveTo>
                    <a:pt x="3808" y="5059"/>
                  </a:moveTo>
                  <a:cubicBezTo>
                    <a:pt x="3933" y="5104"/>
                    <a:pt x="4049" y="5166"/>
                    <a:pt x="4174" y="5220"/>
                  </a:cubicBezTo>
                  <a:cubicBezTo>
                    <a:pt x="4147" y="5318"/>
                    <a:pt x="4129" y="5425"/>
                    <a:pt x="4102" y="5523"/>
                  </a:cubicBezTo>
                  <a:cubicBezTo>
                    <a:pt x="4054" y="5682"/>
                    <a:pt x="3947" y="5826"/>
                    <a:pt x="3865" y="5826"/>
                  </a:cubicBezTo>
                  <a:cubicBezTo>
                    <a:pt x="3810" y="5826"/>
                    <a:pt x="3767" y="5759"/>
                    <a:pt x="3763" y="5585"/>
                  </a:cubicBezTo>
                  <a:cubicBezTo>
                    <a:pt x="3763" y="5461"/>
                    <a:pt x="3790" y="5264"/>
                    <a:pt x="3808" y="5059"/>
                  </a:cubicBezTo>
                  <a:close/>
                  <a:moveTo>
                    <a:pt x="3863" y="1"/>
                  </a:moveTo>
                  <a:cubicBezTo>
                    <a:pt x="3792" y="1"/>
                    <a:pt x="3724" y="63"/>
                    <a:pt x="3701" y="144"/>
                  </a:cubicBezTo>
                  <a:cubicBezTo>
                    <a:pt x="3656" y="144"/>
                    <a:pt x="3603" y="161"/>
                    <a:pt x="3567" y="215"/>
                  </a:cubicBezTo>
                  <a:cubicBezTo>
                    <a:pt x="3346" y="505"/>
                    <a:pt x="3111" y="595"/>
                    <a:pt x="2868" y="595"/>
                  </a:cubicBezTo>
                  <a:cubicBezTo>
                    <a:pt x="2475" y="595"/>
                    <a:pt x="2062" y="362"/>
                    <a:pt x="1653" y="362"/>
                  </a:cubicBezTo>
                  <a:cubicBezTo>
                    <a:pt x="1598" y="362"/>
                    <a:pt x="1543" y="366"/>
                    <a:pt x="1488" y="376"/>
                  </a:cubicBezTo>
                  <a:cubicBezTo>
                    <a:pt x="1292" y="411"/>
                    <a:pt x="917" y="750"/>
                    <a:pt x="792" y="795"/>
                  </a:cubicBezTo>
                  <a:cubicBezTo>
                    <a:pt x="659" y="848"/>
                    <a:pt x="480" y="893"/>
                    <a:pt x="391" y="1009"/>
                  </a:cubicBezTo>
                  <a:cubicBezTo>
                    <a:pt x="0" y="1568"/>
                    <a:pt x="617" y="1817"/>
                    <a:pt x="1142" y="1817"/>
                  </a:cubicBezTo>
                  <a:cubicBezTo>
                    <a:pt x="1312" y="1817"/>
                    <a:pt x="1473" y="1791"/>
                    <a:pt x="1586" y="1740"/>
                  </a:cubicBezTo>
                  <a:cubicBezTo>
                    <a:pt x="1747" y="1669"/>
                    <a:pt x="1916" y="1589"/>
                    <a:pt x="2077" y="1509"/>
                  </a:cubicBezTo>
                  <a:cubicBezTo>
                    <a:pt x="2220" y="1455"/>
                    <a:pt x="2354" y="1419"/>
                    <a:pt x="2470" y="1401"/>
                  </a:cubicBezTo>
                  <a:cubicBezTo>
                    <a:pt x="2531" y="1392"/>
                    <a:pt x="2589" y="1388"/>
                    <a:pt x="2642" y="1388"/>
                  </a:cubicBezTo>
                  <a:cubicBezTo>
                    <a:pt x="3331" y="1388"/>
                    <a:pt x="3400" y="2097"/>
                    <a:pt x="2978" y="2659"/>
                  </a:cubicBezTo>
                  <a:cubicBezTo>
                    <a:pt x="2818" y="2856"/>
                    <a:pt x="2577" y="3007"/>
                    <a:pt x="2380" y="3177"/>
                  </a:cubicBezTo>
                  <a:cubicBezTo>
                    <a:pt x="2318" y="3230"/>
                    <a:pt x="2264" y="3284"/>
                    <a:pt x="2202" y="3346"/>
                  </a:cubicBezTo>
                  <a:cubicBezTo>
                    <a:pt x="2157" y="3364"/>
                    <a:pt x="2131" y="3400"/>
                    <a:pt x="2113" y="3444"/>
                  </a:cubicBezTo>
                  <a:cubicBezTo>
                    <a:pt x="1854" y="3739"/>
                    <a:pt x="1676" y="4078"/>
                    <a:pt x="1604" y="4479"/>
                  </a:cubicBezTo>
                  <a:cubicBezTo>
                    <a:pt x="1512" y="4956"/>
                    <a:pt x="1738" y="5214"/>
                    <a:pt x="2042" y="5214"/>
                  </a:cubicBezTo>
                  <a:cubicBezTo>
                    <a:pt x="2210" y="5214"/>
                    <a:pt x="2402" y="5135"/>
                    <a:pt x="2577" y="4970"/>
                  </a:cubicBezTo>
                  <a:cubicBezTo>
                    <a:pt x="2723" y="4830"/>
                    <a:pt x="3112" y="4195"/>
                    <a:pt x="3327" y="4195"/>
                  </a:cubicBezTo>
                  <a:cubicBezTo>
                    <a:pt x="3400" y="4195"/>
                    <a:pt x="3453" y="4268"/>
                    <a:pt x="3469" y="4461"/>
                  </a:cubicBezTo>
                  <a:cubicBezTo>
                    <a:pt x="3504" y="4916"/>
                    <a:pt x="3397" y="5371"/>
                    <a:pt x="3442" y="5826"/>
                  </a:cubicBezTo>
                  <a:cubicBezTo>
                    <a:pt x="3466" y="6083"/>
                    <a:pt x="3686" y="6320"/>
                    <a:pt x="3906" y="6320"/>
                  </a:cubicBezTo>
                  <a:cubicBezTo>
                    <a:pt x="4015" y="6320"/>
                    <a:pt x="4124" y="6262"/>
                    <a:pt x="4209" y="6121"/>
                  </a:cubicBezTo>
                  <a:cubicBezTo>
                    <a:pt x="4486" y="5666"/>
                    <a:pt x="4620" y="5041"/>
                    <a:pt x="4655" y="4461"/>
                  </a:cubicBezTo>
                  <a:cubicBezTo>
                    <a:pt x="4727" y="4399"/>
                    <a:pt x="4753" y="4301"/>
                    <a:pt x="4664" y="4229"/>
                  </a:cubicBezTo>
                  <a:lnTo>
                    <a:pt x="4664" y="4221"/>
                  </a:lnTo>
                  <a:cubicBezTo>
                    <a:pt x="4664" y="4113"/>
                    <a:pt x="4664" y="3997"/>
                    <a:pt x="4655" y="3890"/>
                  </a:cubicBezTo>
                  <a:cubicBezTo>
                    <a:pt x="4602" y="2989"/>
                    <a:pt x="4298" y="2187"/>
                    <a:pt x="4370" y="1268"/>
                  </a:cubicBezTo>
                  <a:cubicBezTo>
                    <a:pt x="4370" y="1170"/>
                    <a:pt x="4379" y="1089"/>
                    <a:pt x="4379" y="1009"/>
                  </a:cubicBezTo>
                  <a:cubicBezTo>
                    <a:pt x="4379" y="590"/>
                    <a:pt x="4289" y="447"/>
                    <a:pt x="3977" y="63"/>
                  </a:cubicBezTo>
                  <a:cubicBezTo>
                    <a:pt x="3943" y="19"/>
                    <a:pt x="3902" y="1"/>
                    <a:pt x="386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493153" y="2276669"/>
              <a:ext cx="156697" cy="160908"/>
            </a:xfrm>
            <a:custGeom>
              <a:avLst/>
              <a:gdLst/>
              <a:ahLst/>
              <a:cxnLst/>
              <a:rect l="l" t="t" r="r" b="b"/>
              <a:pathLst>
                <a:path w="3730" h="3830" extrusionOk="0">
                  <a:moveTo>
                    <a:pt x="3108" y="478"/>
                  </a:moveTo>
                  <a:cubicBezTo>
                    <a:pt x="3283" y="478"/>
                    <a:pt x="3388" y="635"/>
                    <a:pt x="3239" y="961"/>
                  </a:cubicBezTo>
                  <a:cubicBezTo>
                    <a:pt x="3150" y="934"/>
                    <a:pt x="3079" y="863"/>
                    <a:pt x="3016" y="792"/>
                  </a:cubicBezTo>
                  <a:cubicBezTo>
                    <a:pt x="2945" y="729"/>
                    <a:pt x="2882" y="658"/>
                    <a:pt x="2811" y="595"/>
                  </a:cubicBezTo>
                  <a:cubicBezTo>
                    <a:pt x="2913" y="518"/>
                    <a:pt x="3019" y="478"/>
                    <a:pt x="3108" y="478"/>
                  </a:cubicBezTo>
                  <a:close/>
                  <a:moveTo>
                    <a:pt x="2579" y="845"/>
                  </a:moveTo>
                  <a:cubicBezTo>
                    <a:pt x="2749" y="970"/>
                    <a:pt x="2865" y="1166"/>
                    <a:pt x="3052" y="1256"/>
                  </a:cubicBezTo>
                  <a:cubicBezTo>
                    <a:pt x="2963" y="1372"/>
                    <a:pt x="2865" y="1479"/>
                    <a:pt x="2784" y="1595"/>
                  </a:cubicBezTo>
                  <a:cubicBezTo>
                    <a:pt x="2766" y="1577"/>
                    <a:pt x="2758" y="1568"/>
                    <a:pt x="2749" y="1559"/>
                  </a:cubicBezTo>
                  <a:cubicBezTo>
                    <a:pt x="2552" y="1470"/>
                    <a:pt x="2392" y="1318"/>
                    <a:pt x="2204" y="1211"/>
                  </a:cubicBezTo>
                  <a:cubicBezTo>
                    <a:pt x="2231" y="1193"/>
                    <a:pt x="2267" y="1175"/>
                    <a:pt x="2294" y="1148"/>
                  </a:cubicBezTo>
                  <a:cubicBezTo>
                    <a:pt x="2410" y="1059"/>
                    <a:pt x="2490" y="952"/>
                    <a:pt x="2579" y="845"/>
                  </a:cubicBezTo>
                  <a:close/>
                  <a:moveTo>
                    <a:pt x="572" y="1184"/>
                  </a:moveTo>
                  <a:cubicBezTo>
                    <a:pt x="670" y="1229"/>
                    <a:pt x="768" y="1273"/>
                    <a:pt x="866" y="1309"/>
                  </a:cubicBezTo>
                  <a:cubicBezTo>
                    <a:pt x="857" y="1336"/>
                    <a:pt x="839" y="1363"/>
                    <a:pt x="839" y="1389"/>
                  </a:cubicBezTo>
                  <a:cubicBezTo>
                    <a:pt x="822" y="1603"/>
                    <a:pt x="768" y="1800"/>
                    <a:pt x="741" y="2005"/>
                  </a:cubicBezTo>
                  <a:cubicBezTo>
                    <a:pt x="420" y="1844"/>
                    <a:pt x="500" y="1487"/>
                    <a:pt x="572" y="1184"/>
                  </a:cubicBezTo>
                  <a:close/>
                  <a:moveTo>
                    <a:pt x="1178" y="1407"/>
                  </a:moveTo>
                  <a:cubicBezTo>
                    <a:pt x="1250" y="1416"/>
                    <a:pt x="1321" y="1434"/>
                    <a:pt x="1410" y="1434"/>
                  </a:cubicBezTo>
                  <a:lnTo>
                    <a:pt x="1517" y="1434"/>
                  </a:lnTo>
                  <a:lnTo>
                    <a:pt x="1509" y="1452"/>
                  </a:lnTo>
                  <a:cubicBezTo>
                    <a:pt x="1491" y="1737"/>
                    <a:pt x="1402" y="2014"/>
                    <a:pt x="1366" y="2299"/>
                  </a:cubicBezTo>
                  <a:cubicBezTo>
                    <a:pt x="1330" y="2273"/>
                    <a:pt x="1294" y="2246"/>
                    <a:pt x="1259" y="2228"/>
                  </a:cubicBezTo>
                  <a:cubicBezTo>
                    <a:pt x="1196" y="2192"/>
                    <a:pt x="1134" y="2165"/>
                    <a:pt x="1063" y="2130"/>
                  </a:cubicBezTo>
                  <a:cubicBezTo>
                    <a:pt x="1089" y="1889"/>
                    <a:pt x="1152" y="1648"/>
                    <a:pt x="1178" y="1407"/>
                  </a:cubicBezTo>
                  <a:close/>
                  <a:moveTo>
                    <a:pt x="1839" y="1372"/>
                  </a:moveTo>
                  <a:cubicBezTo>
                    <a:pt x="1856" y="1407"/>
                    <a:pt x="1892" y="1443"/>
                    <a:pt x="1937" y="1461"/>
                  </a:cubicBezTo>
                  <a:cubicBezTo>
                    <a:pt x="2178" y="1541"/>
                    <a:pt x="2347" y="1746"/>
                    <a:pt x="2570" y="1853"/>
                  </a:cubicBezTo>
                  <a:cubicBezTo>
                    <a:pt x="2588" y="1862"/>
                    <a:pt x="2606" y="1871"/>
                    <a:pt x="2633" y="1871"/>
                  </a:cubicBezTo>
                  <a:cubicBezTo>
                    <a:pt x="2606" y="1942"/>
                    <a:pt x="2606" y="2014"/>
                    <a:pt x="2615" y="2094"/>
                  </a:cubicBezTo>
                  <a:cubicBezTo>
                    <a:pt x="2294" y="2237"/>
                    <a:pt x="1964" y="2371"/>
                    <a:pt x="1660" y="2558"/>
                  </a:cubicBezTo>
                  <a:cubicBezTo>
                    <a:pt x="1678" y="2531"/>
                    <a:pt x="1696" y="2504"/>
                    <a:pt x="1696" y="2460"/>
                  </a:cubicBezTo>
                  <a:cubicBezTo>
                    <a:pt x="1705" y="2121"/>
                    <a:pt x="1830" y="1800"/>
                    <a:pt x="1848" y="1461"/>
                  </a:cubicBezTo>
                  <a:cubicBezTo>
                    <a:pt x="1848" y="1434"/>
                    <a:pt x="1839" y="1407"/>
                    <a:pt x="1830" y="1380"/>
                  </a:cubicBezTo>
                  <a:lnTo>
                    <a:pt x="1839" y="1372"/>
                  </a:lnTo>
                  <a:close/>
                  <a:moveTo>
                    <a:pt x="2722" y="2415"/>
                  </a:moveTo>
                  <a:cubicBezTo>
                    <a:pt x="2758" y="2496"/>
                    <a:pt x="2802" y="2576"/>
                    <a:pt x="2838" y="2647"/>
                  </a:cubicBezTo>
                  <a:lnTo>
                    <a:pt x="2856" y="2674"/>
                  </a:lnTo>
                  <a:cubicBezTo>
                    <a:pt x="2838" y="2674"/>
                    <a:pt x="2820" y="2674"/>
                    <a:pt x="2802" y="2683"/>
                  </a:cubicBezTo>
                  <a:cubicBezTo>
                    <a:pt x="2526" y="2799"/>
                    <a:pt x="2267" y="3013"/>
                    <a:pt x="1964" y="3013"/>
                  </a:cubicBezTo>
                  <a:cubicBezTo>
                    <a:pt x="1946" y="2995"/>
                    <a:pt x="1937" y="2977"/>
                    <a:pt x="1928" y="2959"/>
                  </a:cubicBezTo>
                  <a:cubicBezTo>
                    <a:pt x="1910" y="2915"/>
                    <a:pt x="1883" y="2879"/>
                    <a:pt x="1856" y="2835"/>
                  </a:cubicBezTo>
                  <a:cubicBezTo>
                    <a:pt x="2133" y="2674"/>
                    <a:pt x="2427" y="2549"/>
                    <a:pt x="2722" y="2415"/>
                  </a:cubicBezTo>
                  <a:close/>
                  <a:moveTo>
                    <a:pt x="2945" y="2995"/>
                  </a:moveTo>
                  <a:cubicBezTo>
                    <a:pt x="2954" y="3218"/>
                    <a:pt x="2820" y="3406"/>
                    <a:pt x="2526" y="3504"/>
                  </a:cubicBezTo>
                  <a:cubicBezTo>
                    <a:pt x="2495" y="3514"/>
                    <a:pt x="2465" y="3519"/>
                    <a:pt x="2437" y="3519"/>
                  </a:cubicBezTo>
                  <a:cubicBezTo>
                    <a:pt x="2318" y="3519"/>
                    <a:pt x="2221" y="3435"/>
                    <a:pt x="2142" y="3334"/>
                  </a:cubicBezTo>
                  <a:cubicBezTo>
                    <a:pt x="2427" y="3272"/>
                    <a:pt x="2677" y="3102"/>
                    <a:pt x="2945" y="2995"/>
                  </a:cubicBezTo>
                  <a:close/>
                  <a:moveTo>
                    <a:pt x="3123" y="0"/>
                  </a:moveTo>
                  <a:cubicBezTo>
                    <a:pt x="2904" y="0"/>
                    <a:pt x="2678" y="123"/>
                    <a:pt x="2534" y="283"/>
                  </a:cubicBezTo>
                  <a:cubicBezTo>
                    <a:pt x="2231" y="613"/>
                    <a:pt x="2169" y="917"/>
                    <a:pt x="1669" y="1068"/>
                  </a:cubicBezTo>
                  <a:cubicBezTo>
                    <a:pt x="1583" y="1094"/>
                    <a:pt x="1501" y="1105"/>
                    <a:pt x="1422" y="1105"/>
                  </a:cubicBezTo>
                  <a:cubicBezTo>
                    <a:pt x="1063" y="1105"/>
                    <a:pt x="771" y="876"/>
                    <a:pt x="420" y="774"/>
                  </a:cubicBezTo>
                  <a:cubicBezTo>
                    <a:pt x="402" y="768"/>
                    <a:pt x="385" y="766"/>
                    <a:pt x="369" y="766"/>
                  </a:cubicBezTo>
                  <a:cubicBezTo>
                    <a:pt x="226" y="766"/>
                    <a:pt x="162" y="963"/>
                    <a:pt x="251" y="1059"/>
                  </a:cubicBezTo>
                  <a:cubicBezTo>
                    <a:pt x="170" y="1398"/>
                    <a:pt x="1" y="2005"/>
                    <a:pt x="340" y="2183"/>
                  </a:cubicBezTo>
                  <a:cubicBezTo>
                    <a:pt x="625" y="2335"/>
                    <a:pt x="929" y="2433"/>
                    <a:pt x="1214" y="2594"/>
                  </a:cubicBezTo>
                  <a:cubicBezTo>
                    <a:pt x="1509" y="2772"/>
                    <a:pt x="1651" y="3182"/>
                    <a:pt x="1830" y="3468"/>
                  </a:cubicBezTo>
                  <a:cubicBezTo>
                    <a:pt x="1990" y="3721"/>
                    <a:pt x="2232" y="3830"/>
                    <a:pt x="2474" y="3830"/>
                  </a:cubicBezTo>
                  <a:cubicBezTo>
                    <a:pt x="2932" y="3830"/>
                    <a:pt x="3392" y="3440"/>
                    <a:pt x="3311" y="2897"/>
                  </a:cubicBezTo>
                  <a:cubicBezTo>
                    <a:pt x="3257" y="2567"/>
                    <a:pt x="2900" y="2281"/>
                    <a:pt x="2972" y="1925"/>
                  </a:cubicBezTo>
                  <a:cubicBezTo>
                    <a:pt x="3025" y="1657"/>
                    <a:pt x="3373" y="1372"/>
                    <a:pt x="3525" y="1148"/>
                  </a:cubicBezTo>
                  <a:cubicBezTo>
                    <a:pt x="3703" y="881"/>
                    <a:pt x="3730" y="408"/>
                    <a:pt x="3498" y="158"/>
                  </a:cubicBezTo>
                  <a:cubicBezTo>
                    <a:pt x="3389" y="46"/>
                    <a:pt x="3258" y="0"/>
                    <a:pt x="312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1"/>
          <p:cNvGrpSpPr/>
          <p:nvPr/>
        </p:nvGrpSpPr>
        <p:grpSpPr>
          <a:xfrm flipH="1">
            <a:off x="8118034" y="1526764"/>
            <a:ext cx="430862" cy="343037"/>
            <a:chOff x="1376700" y="1639725"/>
            <a:chExt cx="275100" cy="219025"/>
          </a:xfrm>
        </p:grpSpPr>
        <p:sp>
          <p:nvSpPr>
            <p:cNvPr id="1985" name="Google Shape;1985;p21"/>
            <p:cNvSpPr/>
            <p:nvPr/>
          </p:nvSpPr>
          <p:spPr>
            <a:xfrm>
              <a:off x="1381100" y="1661525"/>
              <a:ext cx="147875" cy="133650"/>
            </a:xfrm>
            <a:custGeom>
              <a:avLst/>
              <a:gdLst/>
              <a:ahLst/>
              <a:cxnLst/>
              <a:rect l="l" t="t" r="r" b="b"/>
              <a:pathLst>
                <a:path w="5915" h="5346" extrusionOk="0">
                  <a:moveTo>
                    <a:pt x="1867" y="0"/>
                  </a:moveTo>
                  <a:cubicBezTo>
                    <a:pt x="1704" y="0"/>
                    <a:pt x="1541" y="44"/>
                    <a:pt x="1379" y="132"/>
                  </a:cubicBezTo>
                  <a:cubicBezTo>
                    <a:pt x="301" y="633"/>
                    <a:pt x="0" y="1861"/>
                    <a:pt x="727" y="2864"/>
                  </a:cubicBezTo>
                  <a:cubicBezTo>
                    <a:pt x="1504" y="3891"/>
                    <a:pt x="2531" y="4668"/>
                    <a:pt x="3609" y="5345"/>
                  </a:cubicBezTo>
                  <a:cubicBezTo>
                    <a:pt x="3885" y="5195"/>
                    <a:pt x="4085" y="4969"/>
                    <a:pt x="4236" y="4718"/>
                  </a:cubicBezTo>
                  <a:cubicBezTo>
                    <a:pt x="4135" y="4543"/>
                    <a:pt x="3935" y="4468"/>
                    <a:pt x="3785" y="4368"/>
                  </a:cubicBezTo>
                  <a:cubicBezTo>
                    <a:pt x="3058" y="3891"/>
                    <a:pt x="2381" y="3415"/>
                    <a:pt x="1780" y="2814"/>
                  </a:cubicBezTo>
                  <a:cubicBezTo>
                    <a:pt x="1529" y="2588"/>
                    <a:pt x="1328" y="2338"/>
                    <a:pt x="1504" y="1886"/>
                  </a:cubicBezTo>
                  <a:lnTo>
                    <a:pt x="1504" y="1886"/>
                  </a:lnTo>
                  <a:cubicBezTo>
                    <a:pt x="2306" y="3089"/>
                    <a:pt x="3534" y="3616"/>
                    <a:pt x="4637" y="4317"/>
                  </a:cubicBezTo>
                  <a:cubicBezTo>
                    <a:pt x="5163" y="3866"/>
                    <a:pt x="5514" y="3315"/>
                    <a:pt x="5790" y="2713"/>
                  </a:cubicBezTo>
                  <a:cubicBezTo>
                    <a:pt x="5915" y="2488"/>
                    <a:pt x="5915" y="2338"/>
                    <a:pt x="5689" y="2187"/>
                  </a:cubicBezTo>
                  <a:cubicBezTo>
                    <a:pt x="4587" y="1460"/>
                    <a:pt x="3509" y="733"/>
                    <a:pt x="2356" y="132"/>
                  </a:cubicBezTo>
                  <a:cubicBezTo>
                    <a:pt x="2193" y="44"/>
                    <a:pt x="2030" y="0"/>
                    <a:pt x="186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1376700" y="1639725"/>
              <a:ext cx="275100" cy="219025"/>
            </a:xfrm>
            <a:custGeom>
              <a:avLst/>
              <a:gdLst/>
              <a:ahLst/>
              <a:cxnLst/>
              <a:rect l="l" t="t" r="r" b="b"/>
              <a:pathLst>
                <a:path w="11004" h="8761" extrusionOk="0">
                  <a:moveTo>
                    <a:pt x="2262" y="481"/>
                  </a:moveTo>
                  <a:cubicBezTo>
                    <a:pt x="2419" y="481"/>
                    <a:pt x="2576" y="519"/>
                    <a:pt x="2732" y="603"/>
                  </a:cubicBezTo>
                  <a:cubicBezTo>
                    <a:pt x="3885" y="1204"/>
                    <a:pt x="4963" y="1931"/>
                    <a:pt x="6066" y="2658"/>
                  </a:cubicBezTo>
                  <a:cubicBezTo>
                    <a:pt x="6291" y="2809"/>
                    <a:pt x="6291" y="2959"/>
                    <a:pt x="6166" y="3184"/>
                  </a:cubicBezTo>
                  <a:cubicBezTo>
                    <a:pt x="5890" y="3786"/>
                    <a:pt x="5540" y="4337"/>
                    <a:pt x="5013" y="4788"/>
                  </a:cubicBezTo>
                  <a:cubicBezTo>
                    <a:pt x="3910" y="4087"/>
                    <a:pt x="2682" y="3560"/>
                    <a:pt x="1880" y="2382"/>
                  </a:cubicBezTo>
                  <a:lnTo>
                    <a:pt x="1880" y="2382"/>
                  </a:lnTo>
                  <a:cubicBezTo>
                    <a:pt x="1705" y="2809"/>
                    <a:pt x="1905" y="3059"/>
                    <a:pt x="2131" y="3285"/>
                  </a:cubicBezTo>
                  <a:cubicBezTo>
                    <a:pt x="2758" y="3886"/>
                    <a:pt x="3434" y="4362"/>
                    <a:pt x="4161" y="4839"/>
                  </a:cubicBezTo>
                  <a:cubicBezTo>
                    <a:pt x="4311" y="4939"/>
                    <a:pt x="4512" y="5014"/>
                    <a:pt x="4612" y="5189"/>
                  </a:cubicBezTo>
                  <a:cubicBezTo>
                    <a:pt x="4462" y="5440"/>
                    <a:pt x="4261" y="5666"/>
                    <a:pt x="3986" y="5816"/>
                  </a:cubicBezTo>
                  <a:cubicBezTo>
                    <a:pt x="2908" y="5139"/>
                    <a:pt x="1880" y="4362"/>
                    <a:pt x="1103" y="3335"/>
                  </a:cubicBezTo>
                  <a:cubicBezTo>
                    <a:pt x="377" y="2332"/>
                    <a:pt x="677" y="1104"/>
                    <a:pt x="1755" y="603"/>
                  </a:cubicBezTo>
                  <a:cubicBezTo>
                    <a:pt x="1924" y="525"/>
                    <a:pt x="2093" y="481"/>
                    <a:pt x="2262" y="481"/>
                  </a:cubicBezTo>
                  <a:close/>
                  <a:moveTo>
                    <a:pt x="6642" y="3084"/>
                  </a:moveTo>
                  <a:cubicBezTo>
                    <a:pt x="7895" y="4087"/>
                    <a:pt x="9199" y="4889"/>
                    <a:pt x="10101" y="6167"/>
                  </a:cubicBezTo>
                  <a:cubicBezTo>
                    <a:pt x="10402" y="6593"/>
                    <a:pt x="10527" y="7119"/>
                    <a:pt x="10176" y="7621"/>
                  </a:cubicBezTo>
                  <a:cubicBezTo>
                    <a:pt x="9867" y="8085"/>
                    <a:pt x="9363" y="8340"/>
                    <a:pt x="8792" y="8340"/>
                  </a:cubicBezTo>
                  <a:cubicBezTo>
                    <a:pt x="8623" y="8340"/>
                    <a:pt x="8449" y="8318"/>
                    <a:pt x="8271" y="8272"/>
                  </a:cubicBezTo>
                  <a:cubicBezTo>
                    <a:pt x="7144" y="7996"/>
                    <a:pt x="6216" y="7295"/>
                    <a:pt x="5264" y="6693"/>
                  </a:cubicBezTo>
                  <a:cubicBezTo>
                    <a:pt x="4963" y="6518"/>
                    <a:pt x="4687" y="6317"/>
                    <a:pt x="4387" y="6092"/>
                  </a:cubicBezTo>
                  <a:cubicBezTo>
                    <a:pt x="4662" y="5866"/>
                    <a:pt x="4888" y="5691"/>
                    <a:pt x="5113" y="5465"/>
                  </a:cubicBezTo>
                  <a:cubicBezTo>
                    <a:pt x="6316" y="6192"/>
                    <a:pt x="7419" y="6994"/>
                    <a:pt x="8748" y="7320"/>
                  </a:cubicBezTo>
                  <a:cubicBezTo>
                    <a:pt x="7695" y="6568"/>
                    <a:pt x="6492" y="5991"/>
                    <a:pt x="5489" y="5089"/>
                  </a:cubicBezTo>
                  <a:cubicBezTo>
                    <a:pt x="5941" y="4488"/>
                    <a:pt x="6417" y="3911"/>
                    <a:pt x="6642" y="3084"/>
                  </a:cubicBezTo>
                  <a:close/>
                  <a:moveTo>
                    <a:pt x="2159" y="1"/>
                  </a:moveTo>
                  <a:cubicBezTo>
                    <a:pt x="1628" y="1"/>
                    <a:pt x="1127" y="222"/>
                    <a:pt x="753" y="628"/>
                  </a:cubicBezTo>
                  <a:cubicBezTo>
                    <a:pt x="126" y="1280"/>
                    <a:pt x="1" y="2282"/>
                    <a:pt x="402" y="3084"/>
                  </a:cubicBezTo>
                  <a:cubicBezTo>
                    <a:pt x="652" y="3560"/>
                    <a:pt x="1003" y="3936"/>
                    <a:pt x="1404" y="4287"/>
                  </a:cubicBezTo>
                  <a:cubicBezTo>
                    <a:pt x="3209" y="5941"/>
                    <a:pt x="5289" y="7194"/>
                    <a:pt x="7419" y="8423"/>
                  </a:cubicBezTo>
                  <a:cubicBezTo>
                    <a:pt x="7803" y="8648"/>
                    <a:pt x="8228" y="8752"/>
                    <a:pt x="8711" y="8752"/>
                  </a:cubicBezTo>
                  <a:cubicBezTo>
                    <a:pt x="8764" y="8752"/>
                    <a:pt x="8818" y="8751"/>
                    <a:pt x="8873" y="8748"/>
                  </a:cubicBezTo>
                  <a:cubicBezTo>
                    <a:pt x="8941" y="8757"/>
                    <a:pt x="9008" y="8761"/>
                    <a:pt x="9072" y="8761"/>
                  </a:cubicBezTo>
                  <a:cubicBezTo>
                    <a:pt x="9790" y="8761"/>
                    <a:pt x="10284" y="8266"/>
                    <a:pt x="10652" y="7646"/>
                  </a:cubicBezTo>
                  <a:cubicBezTo>
                    <a:pt x="11003" y="6994"/>
                    <a:pt x="10778" y="6392"/>
                    <a:pt x="10427" y="5816"/>
                  </a:cubicBezTo>
                  <a:cubicBezTo>
                    <a:pt x="10276" y="5590"/>
                    <a:pt x="10126" y="5390"/>
                    <a:pt x="9951" y="5215"/>
                  </a:cubicBezTo>
                  <a:cubicBezTo>
                    <a:pt x="7895" y="3260"/>
                    <a:pt x="5665" y="1555"/>
                    <a:pt x="3133" y="252"/>
                  </a:cubicBezTo>
                  <a:cubicBezTo>
                    <a:pt x="2812" y="82"/>
                    <a:pt x="2480" y="1"/>
                    <a:pt x="21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7" name="Google Shape;1987;p21"/>
          <p:cNvSpPr/>
          <p:nvPr/>
        </p:nvSpPr>
        <p:spPr>
          <a:xfrm flipH="1">
            <a:off x="9069857" y="3569075"/>
            <a:ext cx="239754" cy="235827"/>
          </a:xfrm>
          <a:custGeom>
            <a:avLst/>
            <a:gdLst/>
            <a:ahLst/>
            <a:cxnLst/>
            <a:rect l="l" t="t" r="r" b="b"/>
            <a:pathLst>
              <a:path w="6593" h="6485" extrusionOk="0">
                <a:moveTo>
                  <a:pt x="5440" y="1"/>
                </a:moveTo>
                <a:cubicBezTo>
                  <a:pt x="5248" y="1"/>
                  <a:pt x="5045" y="44"/>
                  <a:pt x="4838" y="136"/>
                </a:cubicBezTo>
                <a:cubicBezTo>
                  <a:pt x="4437" y="311"/>
                  <a:pt x="4136" y="562"/>
                  <a:pt x="3936" y="938"/>
                </a:cubicBezTo>
                <a:cubicBezTo>
                  <a:pt x="3760" y="1238"/>
                  <a:pt x="3610" y="1514"/>
                  <a:pt x="3334" y="1790"/>
                </a:cubicBezTo>
                <a:cubicBezTo>
                  <a:pt x="2958" y="1339"/>
                  <a:pt x="2557" y="963"/>
                  <a:pt x="2056" y="762"/>
                </a:cubicBezTo>
                <a:cubicBezTo>
                  <a:pt x="1837" y="669"/>
                  <a:pt x="1623" y="618"/>
                  <a:pt x="1415" y="618"/>
                </a:cubicBezTo>
                <a:cubicBezTo>
                  <a:pt x="1122" y="618"/>
                  <a:pt x="841" y="718"/>
                  <a:pt x="577" y="938"/>
                </a:cubicBezTo>
                <a:cubicBezTo>
                  <a:pt x="126" y="1314"/>
                  <a:pt x="1" y="1815"/>
                  <a:pt x="101" y="2366"/>
                </a:cubicBezTo>
                <a:cubicBezTo>
                  <a:pt x="226" y="2968"/>
                  <a:pt x="502" y="3519"/>
                  <a:pt x="953" y="3970"/>
                </a:cubicBezTo>
                <a:cubicBezTo>
                  <a:pt x="1780" y="4797"/>
                  <a:pt x="2607" y="5599"/>
                  <a:pt x="3560" y="6326"/>
                </a:cubicBezTo>
                <a:cubicBezTo>
                  <a:pt x="3698" y="6433"/>
                  <a:pt x="3818" y="6485"/>
                  <a:pt x="3926" y="6485"/>
                </a:cubicBezTo>
                <a:cubicBezTo>
                  <a:pt x="4072" y="6485"/>
                  <a:pt x="4196" y="6389"/>
                  <a:pt x="4312" y="6201"/>
                </a:cubicBezTo>
                <a:cubicBezTo>
                  <a:pt x="4988" y="5123"/>
                  <a:pt x="5690" y="4071"/>
                  <a:pt x="6191" y="2868"/>
                </a:cubicBezTo>
                <a:cubicBezTo>
                  <a:pt x="6417" y="2366"/>
                  <a:pt x="6592" y="1815"/>
                  <a:pt x="6592" y="1264"/>
                </a:cubicBezTo>
                <a:cubicBezTo>
                  <a:pt x="6592" y="491"/>
                  <a:pt x="6086" y="1"/>
                  <a:pt x="54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8" name="Google Shape;1988;p21"/>
          <p:cNvGrpSpPr/>
          <p:nvPr/>
        </p:nvGrpSpPr>
        <p:grpSpPr>
          <a:xfrm flipH="1">
            <a:off x="8548903" y="2997666"/>
            <a:ext cx="400173" cy="396657"/>
            <a:chOff x="1609325" y="4271641"/>
            <a:chExt cx="400173" cy="396657"/>
          </a:xfrm>
        </p:grpSpPr>
        <p:sp>
          <p:nvSpPr>
            <p:cNvPr id="1989" name="Google Shape;1989;p21"/>
            <p:cNvSpPr/>
            <p:nvPr/>
          </p:nvSpPr>
          <p:spPr>
            <a:xfrm>
              <a:off x="1852202" y="4362996"/>
              <a:ext cx="91857" cy="29179"/>
            </a:xfrm>
            <a:custGeom>
              <a:avLst/>
              <a:gdLst/>
              <a:ahLst/>
              <a:cxnLst/>
              <a:rect l="l" t="t" r="r" b="b"/>
              <a:pathLst>
                <a:path w="1829" h="581" extrusionOk="0">
                  <a:moveTo>
                    <a:pt x="1573" y="0"/>
                  </a:moveTo>
                  <a:cubicBezTo>
                    <a:pt x="1067" y="0"/>
                    <a:pt x="494" y="181"/>
                    <a:pt x="0" y="356"/>
                  </a:cubicBezTo>
                  <a:cubicBezTo>
                    <a:pt x="18" y="437"/>
                    <a:pt x="45" y="508"/>
                    <a:pt x="80" y="579"/>
                  </a:cubicBezTo>
                  <a:cubicBezTo>
                    <a:pt x="98" y="580"/>
                    <a:pt x="116" y="580"/>
                    <a:pt x="133" y="580"/>
                  </a:cubicBezTo>
                  <a:cubicBezTo>
                    <a:pt x="707" y="580"/>
                    <a:pt x="1327" y="303"/>
                    <a:pt x="1829" y="17"/>
                  </a:cubicBezTo>
                  <a:cubicBezTo>
                    <a:pt x="1746" y="5"/>
                    <a:pt x="1660" y="0"/>
                    <a:pt x="157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1758185" y="4310463"/>
              <a:ext cx="229818" cy="320018"/>
            </a:xfrm>
            <a:custGeom>
              <a:avLst/>
              <a:gdLst/>
              <a:ahLst/>
              <a:cxnLst/>
              <a:rect l="l" t="t" r="r" b="b"/>
              <a:pathLst>
                <a:path w="4576" h="6372" extrusionOk="0">
                  <a:moveTo>
                    <a:pt x="657" y="1"/>
                  </a:moveTo>
                  <a:cubicBezTo>
                    <a:pt x="303" y="1"/>
                    <a:pt x="1" y="374"/>
                    <a:pt x="213" y="724"/>
                  </a:cubicBezTo>
                  <a:cubicBezTo>
                    <a:pt x="516" y="1197"/>
                    <a:pt x="766" y="1679"/>
                    <a:pt x="935" y="2223"/>
                  </a:cubicBezTo>
                  <a:cubicBezTo>
                    <a:pt x="995" y="2416"/>
                    <a:pt x="1190" y="2584"/>
                    <a:pt x="1397" y="2584"/>
                  </a:cubicBezTo>
                  <a:cubicBezTo>
                    <a:pt x="1439" y="2584"/>
                    <a:pt x="1482" y="2577"/>
                    <a:pt x="1524" y="2562"/>
                  </a:cubicBezTo>
                  <a:cubicBezTo>
                    <a:pt x="1979" y="2401"/>
                    <a:pt x="2407" y="2187"/>
                    <a:pt x="2862" y="2045"/>
                  </a:cubicBezTo>
                  <a:cubicBezTo>
                    <a:pt x="2987" y="2002"/>
                    <a:pt x="3118" y="1974"/>
                    <a:pt x="3250" y="1974"/>
                  </a:cubicBezTo>
                  <a:cubicBezTo>
                    <a:pt x="3364" y="1974"/>
                    <a:pt x="3477" y="1995"/>
                    <a:pt x="3585" y="2045"/>
                  </a:cubicBezTo>
                  <a:cubicBezTo>
                    <a:pt x="4085" y="2268"/>
                    <a:pt x="3469" y="2607"/>
                    <a:pt x="3255" y="2687"/>
                  </a:cubicBezTo>
                  <a:cubicBezTo>
                    <a:pt x="2764" y="2865"/>
                    <a:pt x="1988" y="2990"/>
                    <a:pt x="1658" y="3445"/>
                  </a:cubicBezTo>
                  <a:cubicBezTo>
                    <a:pt x="1628" y="3436"/>
                    <a:pt x="1598" y="3431"/>
                    <a:pt x="1567" y="3431"/>
                  </a:cubicBezTo>
                  <a:cubicBezTo>
                    <a:pt x="1398" y="3431"/>
                    <a:pt x="1239" y="3572"/>
                    <a:pt x="1292" y="3784"/>
                  </a:cubicBezTo>
                  <a:cubicBezTo>
                    <a:pt x="1471" y="4659"/>
                    <a:pt x="1810" y="5568"/>
                    <a:pt x="2229" y="6371"/>
                  </a:cubicBezTo>
                  <a:cubicBezTo>
                    <a:pt x="2283" y="6345"/>
                    <a:pt x="2345" y="6327"/>
                    <a:pt x="2398" y="6300"/>
                  </a:cubicBezTo>
                  <a:cubicBezTo>
                    <a:pt x="2782" y="6113"/>
                    <a:pt x="2898" y="5952"/>
                    <a:pt x="2720" y="5533"/>
                  </a:cubicBezTo>
                  <a:cubicBezTo>
                    <a:pt x="2532" y="5051"/>
                    <a:pt x="2256" y="4596"/>
                    <a:pt x="2140" y="4096"/>
                  </a:cubicBezTo>
                  <a:cubicBezTo>
                    <a:pt x="2131" y="4079"/>
                    <a:pt x="2122" y="4061"/>
                    <a:pt x="2113" y="4043"/>
                  </a:cubicBezTo>
                  <a:cubicBezTo>
                    <a:pt x="2122" y="4034"/>
                    <a:pt x="2122" y="4034"/>
                    <a:pt x="2131" y="4034"/>
                  </a:cubicBezTo>
                  <a:cubicBezTo>
                    <a:pt x="2113" y="3945"/>
                    <a:pt x="2095" y="3865"/>
                    <a:pt x="2095" y="3775"/>
                  </a:cubicBezTo>
                  <a:cubicBezTo>
                    <a:pt x="2083" y="3668"/>
                    <a:pt x="2159" y="3614"/>
                    <a:pt x="2243" y="3614"/>
                  </a:cubicBezTo>
                  <a:cubicBezTo>
                    <a:pt x="2278" y="3614"/>
                    <a:pt x="2314" y="3623"/>
                    <a:pt x="2345" y="3642"/>
                  </a:cubicBezTo>
                  <a:cubicBezTo>
                    <a:pt x="3085" y="3365"/>
                    <a:pt x="3799" y="3026"/>
                    <a:pt x="4575" y="2856"/>
                  </a:cubicBezTo>
                  <a:cubicBezTo>
                    <a:pt x="4352" y="2357"/>
                    <a:pt x="4138" y="1839"/>
                    <a:pt x="3888" y="1349"/>
                  </a:cubicBezTo>
                  <a:cubicBezTo>
                    <a:pt x="3334" y="1665"/>
                    <a:pt x="2650" y="1965"/>
                    <a:pt x="2007" y="1965"/>
                  </a:cubicBezTo>
                  <a:cubicBezTo>
                    <a:pt x="1998" y="1965"/>
                    <a:pt x="1989" y="1964"/>
                    <a:pt x="1979" y="1964"/>
                  </a:cubicBezTo>
                  <a:cubicBezTo>
                    <a:pt x="1944" y="1999"/>
                    <a:pt x="1895" y="2021"/>
                    <a:pt x="1847" y="2021"/>
                  </a:cubicBezTo>
                  <a:cubicBezTo>
                    <a:pt x="1796" y="2021"/>
                    <a:pt x="1748" y="1997"/>
                    <a:pt x="1720" y="1938"/>
                  </a:cubicBezTo>
                  <a:cubicBezTo>
                    <a:pt x="1551" y="1616"/>
                    <a:pt x="1524" y="1251"/>
                    <a:pt x="1435" y="903"/>
                  </a:cubicBezTo>
                  <a:cubicBezTo>
                    <a:pt x="1390" y="814"/>
                    <a:pt x="1346" y="715"/>
                    <a:pt x="1292" y="626"/>
                  </a:cubicBezTo>
                  <a:cubicBezTo>
                    <a:pt x="1301" y="582"/>
                    <a:pt x="1310" y="537"/>
                    <a:pt x="1310" y="501"/>
                  </a:cubicBezTo>
                  <a:cubicBezTo>
                    <a:pt x="1274" y="394"/>
                    <a:pt x="1239" y="287"/>
                    <a:pt x="1203" y="180"/>
                  </a:cubicBezTo>
                  <a:cubicBezTo>
                    <a:pt x="1158" y="127"/>
                    <a:pt x="1087" y="82"/>
                    <a:pt x="1007" y="64"/>
                  </a:cubicBezTo>
                  <a:cubicBezTo>
                    <a:pt x="927" y="46"/>
                    <a:pt x="846" y="29"/>
                    <a:pt x="757" y="11"/>
                  </a:cubicBezTo>
                  <a:cubicBezTo>
                    <a:pt x="723" y="4"/>
                    <a:pt x="690" y="1"/>
                    <a:pt x="6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1970477" y="4374145"/>
              <a:ext cx="26919" cy="57856"/>
            </a:xfrm>
            <a:custGeom>
              <a:avLst/>
              <a:gdLst/>
              <a:ahLst/>
              <a:cxnLst/>
              <a:rect l="l" t="t" r="r" b="b"/>
              <a:pathLst>
                <a:path w="536" h="1152" extrusionOk="0">
                  <a:moveTo>
                    <a:pt x="0" y="1"/>
                  </a:moveTo>
                  <a:cubicBezTo>
                    <a:pt x="188" y="375"/>
                    <a:pt x="357" y="768"/>
                    <a:pt x="527" y="1151"/>
                  </a:cubicBezTo>
                  <a:cubicBezTo>
                    <a:pt x="536" y="1044"/>
                    <a:pt x="536" y="937"/>
                    <a:pt x="509" y="821"/>
                  </a:cubicBezTo>
                  <a:cubicBezTo>
                    <a:pt x="411" y="420"/>
                    <a:pt x="232" y="16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1609325" y="4271641"/>
              <a:ext cx="400173" cy="396657"/>
            </a:xfrm>
            <a:custGeom>
              <a:avLst/>
              <a:gdLst/>
              <a:ahLst/>
              <a:cxnLst/>
              <a:rect l="l" t="t" r="r" b="b"/>
              <a:pathLst>
                <a:path w="7968" h="7898" extrusionOk="0">
                  <a:moveTo>
                    <a:pt x="3674" y="370"/>
                  </a:moveTo>
                  <a:cubicBezTo>
                    <a:pt x="3828" y="370"/>
                    <a:pt x="3921" y="455"/>
                    <a:pt x="4042" y="659"/>
                  </a:cubicBezTo>
                  <a:cubicBezTo>
                    <a:pt x="4096" y="748"/>
                    <a:pt x="4131" y="846"/>
                    <a:pt x="4167" y="953"/>
                  </a:cubicBezTo>
                  <a:cubicBezTo>
                    <a:pt x="4203" y="1060"/>
                    <a:pt x="4238" y="1167"/>
                    <a:pt x="4274" y="1274"/>
                  </a:cubicBezTo>
                  <a:cubicBezTo>
                    <a:pt x="4292" y="1319"/>
                    <a:pt x="4310" y="1372"/>
                    <a:pt x="4328" y="1417"/>
                  </a:cubicBezTo>
                  <a:cubicBezTo>
                    <a:pt x="4354" y="1506"/>
                    <a:pt x="4381" y="1595"/>
                    <a:pt x="4399" y="1676"/>
                  </a:cubicBezTo>
                  <a:cubicBezTo>
                    <a:pt x="4488" y="2024"/>
                    <a:pt x="4515" y="2389"/>
                    <a:pt x="4684" y="2711"/>
                  </a:cubicBezTo>
                  <a:cubicBezTo>
                    <a:pt x="4712" y="2770"/>
                    <a:pt x="4760" y="2794"/>
                    <a:pt x="4811" y="2794"/>
                  </a:cubicBezTo>
                  <a:cubicBezTo>
                    <a:pt x="4859" y="2794"/>
                    <a:pt x="4908" y="2772"/>
                    <a:pt x="4943" y="2737"/>
                  </a:cubicBezTo>
                  <a:cubicBezTo>
                    <a:pt x="4953" y="2737"/>
                    <a:pt x="4962" y="2738"/>
                    <a:pt x="4971" y="2738"/>
                  </a:cubicBezTo>
                  <a:cubicBezTo>
                    <a:pt x="5614" y="2738"/>
                    <a:pt x="6298" y="2438"/>
                    <a:pt x="6852" y="2122"/>
                  </a:cubicBezTo>
                  <a:cubicBezTo>
                    <a:pt x="7102" y="2612"/>
                    <a:pt x="7316" y="3130"/>
                    <a:pt x="7539" y="3629"/>
                  </a:cubicBezTo>
                  <a:cubicBezTo>
                    <a:pt x="6763" y="3799"/>
                    <a:pt x="6049" y="4138"/>
                    <a:pt x="5309" y="4415"/>
                  </a:cubicBezTo>
                  <a:cubicBezTo>
                    <a:pt x="5278" y="4396"/>
                    <a:pt x="5242" y="4387"/>
                    <a:pt x="5207" y="4387"/>
                  </a:cubicBezTo>
                  <a:cubicBezTo>
                    <a:pt x="5123" y="4387"/>
                    <a:pt x="5047" y="4441"/>
                    <a:pt x="5059" y="4548"/>
                  </a:cubicBezTo>
                  <a:cubicBezTo>
                    <a:pt x="5059" y="4638"/>
                    <a:pt x="5077" y="4718"/>
                    <a:pt x="5095" y="4807"/>
                  </a:cubicBezTo>
                  <a:cubicBezTo>
                    <a:pt x="5095" y="4825"/>
                    <a:pt x="5104" y="4843"/>
                    <a:pt x="5104" y="4869"/>
                  </a:cubicBezTo>
                  <a:cubicBezTo>
                    <a:pt x="5220" y="5369"/>
                    <a:pt x="5496" y="5824"/>
                    <a:pt x="5684" y="6306"/>
                  </a:cubicBezTo>
                  <a:cubicBezTo>
                    <a:pt x="5862" y="6725"/>
                    <a:pt x="5746" y="6886"/>
                    <a:pt x="5362" y="7073"/>
                  </a:cubicBezTo>
                  <a:cubicBezTo>
                    <a:pt x="5309" y="7100"/>
                    <a:pt x="5247" y="7118"/>
                    <a:pt x="5193" y="7144"/>
                  </a:cubicBezTo>
                  <a:cubicBezTo>
                    <a:pt x="4836" y="7305"/>
                    <a:pt x="4470" y="7421"/>
                    <a:pt x="4096" y="7519"/>
                  </a:cubicBezTo>
                  <a:cubicBezTo>
                    <a:pt x="3971" y="7100"/>
                    <a:pt x="3882" y="6680"/>
                    <a:pt x="3748" y="6261"/>
                  </a:cubicBezTo>
                  <a:cubicBezTo>
                    <a:pt x="3605" y="5833"/>
                    <a:pt x="3364" y="5449"/>
                    <a:pt x="3230" y="5012"/>
                  </a:cubicBezTo>
                  <a:cubicBezTo>
                    <a:pt x="3221" y="4968"/>
                    <a:pt x="3186" y="4932"/>
                    <a:pt x="3150" y="4914"/>
                  </a:cubicBezTo>
                  <a:cubicBezTo>
                    <a:pt x="3130" y="4867"/>
                    <a:pt x="3089" y="4830"/>
                    <a:pt x="3032" y="4830"/>
                  </a:cubicBezTo>
                  <a:cubicBezTo>
                    <a:pt x="3014" y="4830"/>
                    <a:pt x="2994" y="4834"/>
                    <a:pt x="2972" y="4843"/>
                  </a:cubicBezTo>
                  <a:cubicBezTo>
                    <a:pt x="2383" y="5057"/>
                    <a:pt x="1865" y="5405"/>
                    <a:pt x="1277" y="5601"/>
                  </a:cubicBezTo>
                  <a:cubicBezTo>
                    <a:pt x="1192" y="5628"/>
                    <a:pt x="1118" y="5640"/>
                    <a:pt x="1053" y="5640"/>
                  </a:cubicBezTo>
                  <a:cubicBezTo>
                    <a:pt x="690" y="5640"/>
                    <a:pt x="627" y="5251"/>
                    <a:pt x="634" y="4887"/>
                  </a:cubicBezTo>
                  <a:cubicBezTo>
                    <a:pt x="634" y="4548"/>
                    <a:pt x="438" y="4263"/>
                    <a:pt x="367" y="3942"/>
                  </a:cubicBezTo>
                  <a:cubicBezTo>
                    <a:pt x="1134" y="3728"/>
                    <a:pt x="1901" y="3549"/>
                    <a:pt x="2624" y="3228"/>
                  </a:cubicBezTo>
                  <a:cubicBezTo>
                    <a:pt x="2645" y="3235"/>
                    <a:pt x="2667" y="3239"/>
                    <a:pt x="2689" y="3239"/>
                  </a:cubicBezTo>
                  <a:cubicBezTo>
                    <a:pt x="2773" y="3239"/>
                    <a:pt x="2847" y="3183"/>
                    <a:pt x="2847" y="3076"/>
                  </a:cubicBezTo>
                  <a:cubicBezTo>
                    <a:pt x="2811" y="2497"/>
                    <a:pt x="2588" y="1988"/>
                    <a:pt x="2427" y="1444"/>
                  </a:cubicBezTo>
                  <a:cubicBezTo>
                    <a:pt x="2187" y="632"/>
                    <a:pt x="2874" y="578"/>
                    <a:pt x="3453" y="409"/>
                  </a:cubicBezTo>
                  <a:cubicBezTo>
                    <a:pt x="3540" y="383"/>
                    <a:pt x="3612" y="370"/>
                    <a:pt x="3674" y="370"/>
                  </a:cubicBezTo>
                  <a:close/>
                  <a:moveTo>
                    <a:pt x="3731" y="1"/>
                  </a:moveTo>
                  <a:cubicBezTo>
                    <a:pt x="3626" y="1"/>
                    <a:pt x="3506" y="26"/>
                    <a:pt x="3364" y="79"/>
                  </a:cubicBezTo>
                  <a:cubicBezTo>
                    <a:pt x="2963" y="222"/>
                    <a:pt x="2240" y="248"/>
                    <a:pt x="2080" y="757"/>
                  </a:cubicBezTo>
                  <a:cubicBezTo>
                    <a:pt x="1848" y="1462"/>
                    <a:pt x="2383" y="2211"/>
                    <a:pt x="2490" y="2925"/>
                  </a:cubicBezTo>
                  <a:lnTo>
                    <a:pt x="2472" y="2934"/>
                  </a:lnTo>
                  <a:cubicBezTo>
                    <a:pt x="1723" y="3264"/>
                    <a:pt x="920" y="3433"/>
                    <a:pt x="135" y="3647"/>
                  </a:cubicBezTo>
                  <a:cubicBezTo>
                    <a:pt x="63" y="3665"/>
                    <a:pt x="1" y="3737"/>
                    <a:pt x="10" y="3817"/>
                  </a:cubicBezTo>
                  <a:cubicBezTo>
                    <a:pt x="37" y="4058"/>
                    <a:pt x="108" y="4263"/>
                    <a:pt x="197" y="4495"/>
                  </a:cubicBezTo>
                  <a:cubicBezTo>
                    <a:pt x="304" y="4745"/>
                    <a:pt x="286" y="4994"/>
                    <a:pt x="295" y="5253"/>
                  </a:cubicBezTo>
                  <a:cubicBezTo>
                    <a:pt x="313" y="5539"/>
                    <a:pt x="438" y="5895"/>
                    <a:pt x="759" y="5967"/>
                  </a:cubicBezTo>
                  <a:cubicBezTo>
                    <a:pt x="842" y="5985"/>
                    <a:pt x="926" y="5993"/>
                    <a:pt x="1009" y="5993"/>
                  </a:cubicBezTo>
                  <a:cubicBezTo>
                    <a:pt x="1676" y="5993"/>
                    <a:pt x="2342" y="5471"/>
                    <a:pt x="2945" y="5217"/>
                  </a:cubicBezTo>
                  <a:cubicBezTo>
                    <a:pt x="3079" y="5601"/>
                    <a:pt x="3293" y="5958"/>
                    <a:pt x="3418" y="6350"/>
                  </a:cubicBezTo>
                  <a:cubicBezTo>
                    <a:pt x="3560" y="6823"/>
                    <a:pt x="3659" y="7305"/>
                    <a:pt x="3810" y="7769"/>
                  </a:cubicBezTo>
                  <a:cubicBezTo>
                    <a:pt x="3841" y="7846"/>
                    <a:pt x="3906" y="7897"/>
                    <a:pt x="3987" y="7897"/>
                  </a:cubicBezTo>
                  <a:cubicBezTo>
                    <a:pt x="3999" y="7897"/>
                    <a:pt x="4012" y="7896"/>
                    <a:pt x="4024" y="7894"/>
                  </a:cubicBezTo>
                  <a:cubicBezTo>
                    <a:pt x="4488" y="7778"/>
                    <a:pt x="4908" y="7608"/>
                    <a:pt x="5345" y="7439"/>
                  </a:cubicBezTo>
                  <a:cubicBezTo>
                    <a:pt x="5443" y="7403"/>
                    <a:pt x="5550" y="7358"/>
                    <a:pt x="5648" y="7323"/>
                  </a:cubicBezTo>
                  <a:cubicBezTo>
                    <a:pt x="5817" y="7269"/>
                    <a:pt x="6049" y="7144"/>
                    <a:pt x="6094" y="6957"/>
                  </a:cubicBezTo>
                  <a:cubicBezTo>
                    <a:pt x="6272" y="6181"/>
                    <a:pt x="5577" y="5476"/>
                    <a:pt x="5425" y="4736"/>
                  </a:cubicBezTo>
                  <a:cubicBezTo>
                    <a:pt x="5755" y="4611"/>
                    <a:pt x="6076" y="4477"/>
                    <a:pt x="6406" y="4343"/>
                  </a:cubicBezTo>
                  <a:cubicBezTo>
                    <a:pt x="6594" y="4272"/>
                    <a:pt x="6781" y="4209"/>
                    <a:pt x="6968" y="4138"/>
                  </a:cubicBezTo>
                  <a:cubicBezTo>
                    <a:pt x="7245" y="4049"/>
                    <a:pt x="7530" y="3968"/>
                    <a:pt x="7825" y="3924"/>
                  </a:cubicBezTo>
                  <a:cubicBezTo>
                    <a:pt x="7941" y="3897"/>
                    <a:pt x="7967" y="3763"/>
                    <a:pt x="7923" y="3674"/>
                  </a:cubicBezTo>
                  <a:cubicBezTo>
                    <a:pt x="7851" y="3513"/>
                    <a:pt x="7780" y="3353"/>
                    <a:pt x="7718" y="3192"/>
                  </a:cubicBezTo>
                  <a:cubicBezTo>
                    <a:pt x="7548" y="2809"/>
                    <a:pt x="7379" y="2416"/>
                    <a:pt x="7191" y="2042"/>
                  </a:cubicBezTo>
                  <a:cubicBezTo>
                    <a:pt x="7156" y="1961"/>
                    <a:pt x="7120" y="1881"/>
                    <a:pt x="7075" y="1801"/>
                  </a:cubicBezTo>
                  <a:cubicBezTo>
                    <a:pt x="7045" y="1747"/>
                    <a:pt x="6983" y="1717"/>
                    <a:pt x="6923" y="1717"/>
                  </a:cubicBezTo>
                  <a:cubicBezTo>
                    <a:pt x="6895" y="1717"/>
                    <a:pt x="6867" y="1724"/>
                    <a:pt x="6843" y="1738"/>
                  </a:cubicBezTo>
                  <a:cubicBezTo>
                    <a:pt x="6781" y="1774"/>
                    <a:pt x="6727" y="1810"/>
                    <a:pt x="6665" y="1836"/>
                  </a:cubicBezTo>
                  <a:cubicBezTo>
                    <a:pt x="6163" y="2122"/>
                    <a:pt x="5543" y="2399"/>
                    <a:pt x="4969" y="2399"/>
                  </a:cubicBezTo>
                  <a:cubicBezTo>
                    <a:pt x="4952" y="2399"/>
                    <a:pt x="4934" y="2399"/>
                    <a:pt x="4916" y="2398"/>
                  </a:cubicBezTo>
                  <a:cubicBezTo>
                    <a:pt x="4881" y="2327"/>
                    <a:pt x="4854" y="2256"/>
                    <a:pt x="4836" y="2175"/>
                  </a:cubicBezTo>
                  <a:cubicBezTo>
                    <a:pt x="4667" y="1667"/>
                    <a:pt x="4622" y="1105"/>
                    <a:pt x="4399" y="614"/>
                  </a:cubicBezTo>
                  <a:cubicBezTo>
                    <a:pt x="4207" y="216"/>
                    <a:pt x="4034" y="1"/>
                    <a:pt x="373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3" name="Google Shape;1993;p21"/>
          <p:cNvGrpSpPr/>
          <p:nvPr/>
        </p:nvGrpSpPr>
        <p:grpSpPr>
          <a:xfrm rot="3288545" flipH="1">
            <a:off x="8436868" y="3859616"/>
            <a:ext cx="512102" cy="561249"/>
            <a:chOff x="8299150" y="575962"/>
            <a:chExt cx="1240025" cy="1065538"/>
          </a:xfrm>
        </p:grpSpPr>
        <p:sp>
          <p:nvSpPr>
            <p:cNvPr id="1994" name="Google Shape;1994;p21"/>
            <p:cNvSpPr/>
            <p:nvPr/>
          </p:nvSpPr>
          <p:spPr>
            <a:xfrm>
              <a:off x="8671659" y="623707"/>
              <a:ext cx="180853" cy="310682"/>
            </a:xfrm>
            <a:custGeom>
              <a:avLst/>
              <a:gdLst/>
              <a:ahLst/>
              <a:cxnLst/>
              <a:rect l="l" t="t" r="r" b="b"/>
              <a:pathLst>
                <a:path w="1875" h="3221" extrusionOk="0">
                  <a:moveTo>
                    <a:pt x="1518" y="0"/>
                  </a:moveTo>
                  <a:cubicBezTo>
                    <a:pt x="1446" y="62"/>
                    <a:pt x="1366" y="116"/>
                    <a:pt x="1286" y="178"/>
                  </a:cubicBezTo>
                  <a:cubicBezTo>
                    <a:pt x="1428" y="687"/>
                    <a:pt x="813" y="1427"/>
                    <a:pt x="563" y="1838"/>
                  </a:cubicBezTo>
                  <a:cubicBezTo>
                    <a:pt x="358" y="2168"/>
                    <a:pt x="179" y="2525"/>
                    <a:pt x="1" y="2873"/>
                  </a:cubicBezTo>
                  <a:cubicBezTo>
                    <a:pt x="162" y="2989"/>
                    <a:pt x="313" y="3096"/>
                    <a:pt x="456" y="3221"/>
                  </a:cubicBezTo>
                  <a:cubicBezTo>
                    <a:pt x="527" y="3087"/>
                    <a:pt x="590" y="2962"/>
                    <a:pt x="661" y="2828"/>
                  </a:cubicBezTo>
                  <a:cubicBezTo>
                    <a:pt x="1009" y="2159"/>
                    <a:pt x="1232" y="1454"/>
                    <a:pt x="1535" y="776"/>
                  </a:cubicBezTo>
                  <a:cubicBezTo>
                    <a:pt x="1589" y="669"/>
                    <a:pt x="1634" y="562"/>
                    <a:pt x="1687" y="446"/>
                  </a:cubicBezTo>
                  <a:cubicBezTo>
                    <a:pt x="1874" y="18"/>
                    <a:pt x="1571" y="152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8427339" y="930820"/>
              <a:ext cx="241909" cy="171401"/>
            </a:xfrm>
            <a:custGeom>
              <a:avLst/>
              <a:gdLst/>
              <a:ahLst/>
              <a:cxnLst/>
              <a:rect l="l" t="t" r="r" b="b"/>
              <a:pathLst>
                <a:path w="2508" h="1777" extrusionOk="0">
                  <a:moveTo>
                    <a:pt x="188" y="1"/>
                  </a:moveTo>
                  <a:cubicBezTo>
                    <a:pt x="134" y="144"/>
                    <a:pt x="63" y="295"/>
                    <a:pt x="0" y="438"/>
                  </a:cubicBezTo>
                  <a:cubicBezTo>
                    <a:pt x="161" y="572"/>
                    <a:pt x="322" y="688"/>
                    <a:pt x="491" y="804"/>
                  </a:cubicBezTo>
                  <a:cubicBezTo>
                    <a:pt x="848" y="946"/>
                    <a:pt x="1187" y="1116"/>
                    <a:pt x="1481" y="1366"/>
                  </a:cubicBezTo>
                  <a:cubicBezTo>
                    <a:pt x="1669" y="1526"/>
                    <a:pt x="1874" y="1705"/>
                    <a:pt x="2106" y="1776"/>
                  </a:cubicBezTo>
                  <a:cubicBezTo>
                    <a:pt x="2240" y="1651"/>
                    <a:pt x="2373" y="1526"/>
                    <a:pt x="2507" y="1392"/>
                  </a:cubicBezTo>
                  <a:lnTo>
                    <a:pt x="2507" y="1348"/>
                  </a:lnTo>
                  <a:cubicBezTo>
                    <a:pt x="2097" y="1036"/>
                    <a:pt x="1758" y="697"/>
                    <a:pt x="1267" y="474"/>
                  </a:cubicBezTo>
                  <a:cubicBezTo>
                    <a:pt x="973" y="331"/>
                    <a:pt x="696" y="188"/>
                    <a:pt x="429" y="19"/>
                  </a:cubicBezTo>
                  <a:cubicBezTo>
                    <a:pt x="348" y="10"/>
                    <a:pt x="268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8497847" y="854235"/>
              <a:ext cx="203231" cy="170532"/>
            </a:xfrm>
            <a:custGeom>
              <a:avLst/>
              <a:gdLst/>
              <a:ahLst/>
              <a:cxnLst/>
              <a:rect l="l" t="t" r="r" b="b"/>
              <a:pathLst>
                <a:path w="2107" h="1768" extrusionOk="0">
                  <a:moveTo>
                    <a:pt x="269" y="1"/>
                  </a:moveTo>
                  <a:cubicBezTo>
                    <a:pt x="179" y="90"/>
                    <a:pt x="90" y="179"/>
                    <a:pt x="1" y="268"/>
                  </a:cubicBezTo>
                  <a:cubicBezTo>
                    <a:pt x="10" y="331"/>
                    <a:pt x="46" y="402"/>
                    <a:pt x="108" y="447"/>
                  </a:cubicBezTo>
                  <a:cubicBezTo>
                    <a:pt x="340" y="634"/>
                    <a:pt x="572" y="822"/>
                    <a:pt x="795" y="1018"/>
                  </a:cubicBezTo>
                  <a:cubicBezTo>
                    <a:pt x="938" y="1080"/>
                    <a:pt x="1080" y="1152"/>
                    <a:pt x="1214" y="1232"/>
                  </a:cubicBezTo>
                  <a:cubicBezTo>
                    <a:pt x="1455" y="1375"/>
                    <a:pt x="1660" y="1580"/>
                    <a:pt x="1865" y="1767"/>
                  </a:cubicBezTo>
                  <a:cubicBezTo>
                    <a:pt x="1937" y="1553"/>
                    <a:pt x="2017" y="1348"/>
                    <a:pt x="2106" y="1143"/>
                  </a:cubicBezTo>
                  <a:cubicBezTo>
                    <a:pt x="1553" y="679"/>
                    <a:pt x="947" y="286"/>
                    <a:pt x="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8725867" y="975575"/>
              <a:ext cx="12153" cy="15626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37" y="1"/>
                  </a:moveTo>
                  <a:cubicBezTo>
                    <a:pt x="28" y="27"/>
                    <a:pt x="10" y="63"/>
                    <a:pt x="1" y="90"/>
                  </a:cubicBezTo>
                  <a:cubicBezTo>
                    <a:pt x="46" y="117"/>
                    <a:pt x="81" y="135"/>
                    <a:pt x="126" y="161"/>
                  </a:cubicBezTo>
                  <a:cubicBezTo>
                    <a:pt x="126" y="152"/>
                    <a:pt x="126" y="152"/>
                    <a:pt x="126" y="143"/>
                  </a:cubicBezTo>
                  <a:cubicBezTo>
                    <a:pt x="108" y="90"/>
                    <a:pt x="72" y="45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8833510" y="1054764"/>
              <a:ext cx="339039" cy="242777"/>
            </a:xfrm>
            <a:custGeom>
              <a:avLst/>
              <a:gdLst/>
              <a:ahLst/>
              <a:cxnLst/>
              <a:rect l="l" t="t" r="r" b="b"/>
              <a:pathLst>
                <a:path w="3515" h="2517" extrusionOk="0">
                  <a:moveTo>
                    <a:pt x="0" y="0"/>
                  </a:moveTo>
                  <a:lnTo>
                    <a:pt x="0" y="0"/>
                  </a:lnTo>
                  <a:cubicBezTo>
                    <a:pt x="402" y="322"/>
                    <a:pt x="785" y="678"/>
                    <a:pt x="1160" y="991"/>
                  </a:cubicBezTo>
                  <a:cubicBezTo>
                    <a:pt x="1900" y="1597"/>
                    <a:pt x="2659" y="2079"/>
                    <a:pt x="3479" y="2516"/>
                  </a:cubicBezTo>
                  <a:cubicBezTo>
                    <a:pt x="3515" y="2418"/>
                    <a:pt x="3506" y="2320"/>
                    <a:pt x="3426" y="2231"/>
                  </a:cubicBezTo>
                  <a:cubicBezTo>
                    <a:pt x="2703" y="1446"/>
                    <a:pt x="1651" y="1080"/>
                    <a:pt x="767" y="509"/>
                  </a:cubicBezTo>
                  <a:cubicBezTo>
                    <a:pt x="509" y="339"/>
                    <a:pt x="259" y="16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8705225" y="1015990"/>
              <a:ext cx="434626" cy="306438"/>
            </a:xfrm>
            <a:custGeom>
              <a:avLst/>
              <a:gdLst/>
              <a:ahLst/>
              <a:cxnLst/>
              <a:rect l="l" t="t" r="r" b="b"/>
              <a:pathLst>
                <a:path w="4506" h="3177" extrusionOk="0">
                  <a:moveTo>
                    <a:pt x="99" y="1"/>
                  </a:moveTo>
                  <a:cubicBezTo>
                    <a:pt x="63" y="108"/>
                    <a:pt x="28" y="224"/>
                    <a:pt x="1" y="340"/>
                  </a:cubicBezTo>
                  <a:cubicBezTo>
                    <a:pt x="19" y="358"/>
                    <a:pt x="19" y="385"/>
                    <a:pt x="19" y="411"/>
                  </a:cubicBezTo>
                  <a:cubicBezTo>
                    <a:pt x="643" y="768"/>
                    <a:pt x="1214" y="1214"/>
                    <a:pt x="1821" y="1616"/>
                  </a:cubicBezTo>
                  <a:cubicBezTo>
                    <a:pt x="2615" y="2160"/>
                    <a:pt x="3507" y="2659"/>
                    <a:pt x="4345" y="3141"/>
                  </a:cubicBezTo>
                  <a:cubicBezTo>
                    <a:pt x="4399" y="3168"/>
                    <a:pt x="4452" y="3177"/>
                    <a:pt x="4506" y="3177"/>
                  </a:cubicBezTo>
                  <a:cubicBezTo>
                    <a:pt x="4176" y="3007"/>
                    <a:pt x="3855" y="2829"/>
                    <a:pt x="3543" y="2624"/>
                  </a:cubicBezTo>
                  <a:cubicBezTo>
                    <a:pt x="2954" y="2231"/>
                    <a:pt x="2427" y="1750"/>
                    <a:pt x="1865" y="1321"/>
                  </a:cubicBezTo>
                  <a:cubicBezTo>
                    <a:pt x="1294" y="875"/>
                    <a:pt x="759" y="313"/>
                    <a:pt x="99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8873057" y="1213047"/>
              <a:ext cx="3569" cy="2701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0" y="1"/>
                  </a:moveTo>
                  <a:cubicBezTo>
                    <a:pt x="9" y="10"/>
                    <a:pt x="27" y="19"/>
                    <a:pt x="36" y="28"/>
                  </a:cubicBezTo>
                  <a:cubicBezTo>
                    <a:pt x="36" y="28"/>
                    <a:pt x="36" y="28"/>
                    <a:pt x="36" y="19"/>
                  </a:cubicBezTo>
                  <a:cubicBezTo>
                    <a:pt x="18" y="10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8851548" y="1241501"/>
              <a:ext cx="427778" cy="303833"/>
            </a:xfrm>
            <a:custGeom>
              <a:avLst/>
              <a:gdLst/>
              <a:ahLst/>
              <a:cxnLst/>
              <a:rect l="l" t="t" r="r" b="b"/>
              <a:pathLst>
                <a:path w="4435" h="3150" extrusionOk="0">
                  <a:moveTo>
                    <a:pt x="0" y="0"/>
                  </a:moveTo>
                  <a:lnTo>
                    <a:pt x="0" y="0"/>
                  </a:lnTo>
                  <a:cubicBezTo>
                    <a:pt x="464" y="598"/>
                    <a:pt x="1017" y="999"/>
                    <a:pt x="1633" y="1419"/>
                  </a:cubicBezTo>
                  <a:cubicBezTo>
                    <a:pt x="2311" y="1883"/>
                    <a:pt x="2927" y="2400"/>
                    <a:pt x="3649" y="2801"/>
                  </a:cubicBezTo>
                  <a:cubicBezTo>
                    <a:pt x="3890" y="2926"/>
                    <a:pt x="4158" y="3060"/>
                    <a:pt x="4434" y="3149"/>
                  </a:cubicBezTo>
                  <a:cubicBezTo>
                    <a:pt x="4015" y="2846"/>
                    <a:pt x="3685" y="2570"/>
                    <a:pt x="3587" y="2498"/>
                  </a:cubicBezTo>
                  <a:cubicBezTo>
                    <a:pt x="2659" y="1847"/>
                    <a:pt x="1687" y="1240"/>
                    <a:pt x="786" y="553"/>
                  </a:cubicBezTo>
                  <a:cubicBezTo>
                    <a:pt x="527" y="357"/>
                    <a:pt x="268" y="17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8930737" y="1255294"/>
              <a:ext cx="566094" cy="350228"/>
            </a:xfrm>
            <a:custGeom>
              <a:avLst/>
              <a:gdLst/>
              <a:ahLst/>
              <a:cxnLst/>
              <a:rect l="l" t="t" r="r" b="b"/>
              <a:pathLst>
                <a:path w="5869" h="3631" extrusionOk="0">
                  <a:moveTo>
                    <a:pt x="0" y="0"/>
                  </a:moveTo>
                  <a:lnTo>
                    <a:pt x="0" y="0"/>
                  </a:lnTo>
                  <a:cubicBezTo>
                    <a:pt x="562" y="410"/>
                    <a:pt x="1142" y="794"/>
                    <a:pt x="1704" y="1195"/>
                  </a:cubicBezTo>
                  <a:cubicBezTo>
                    <a:pt x="2391" y="1668"/>
                    <a:pt x="3060" y="2177"/>
                    <a:pt x="3756" y="2632"/>
                  </a:cubicBezTo>
                  <a:cubicBezTo>
                    <a:pt x="4050" y="2828"/>
                    <a:pt x="4318" y="3060"/>
                    <a:pt x="4603" y="3265"/>
                  </a:cubicBezTo>
                  <a:cubicBezTo>
                    <a:pt x="4795" y="3462"/>
                    <a:pt x="5147" y="3630"/>
                    <a:pt x="5419" y="3630"/>
                  </a:cubicBezTo>
                  <a:cubicBezTo>
                    <a:pt x="5679" y="3630"/>
                    <a:pt x="5868" y="3477"/>
                    <a:pt x="5781" y="3051"/>
                  </a:cubicBezTo>
                  <a:cubicBezTo>
                    <a:pt x="5692" y="2899"/>
                    <a:pt x="5585" y="2757"/>
                    <a:pt x="5460" y="2632"/>
                  </a:cubicBezTo>
                  <a:cubicBezTo>
                    <a:pt x="5273" y="2462"/>
                    <a:pt x="5076" y="2311"/>
                    <a:pt x="4880" y="2159"/>
                  </a:cubicBezTo>
                  <a:cubicBezTo>
                    <a:pt x="4809" y="2177"/>
                    <a:pt x="4746" y="2186"/>
                    <a:pt x="4684" y="2195"/>
                  </a:cubicBezTo>
                  <a:cubicBezTo>
                    <a:pt x="4467" y="2228"/>
                    <a:pt x="4289" y="2339"/>
                    <a:pt x="4063" y="2339"/>
                  </a:cubicBezTo>
                  <a:cubicBezTo>
                    <a:pt x="4047" y="2339"/>
                    <a:pt x="4031" y="2339"/>
                    <a:pt x="4015" y="2337"/>
                  </a:cubicBezTo>
                  <a:cubicBezTo>
                    <a:pt x="3658" y="2311"/>
                    <a:pt x="3185" y="2007"/>
                    <a:pt x="2873" y="1838"/>
                  </a:cubicBezTo>
                  <a:cubicBezTo>
                    <a:pt x="2266" y="1517"/>
                    <a:pt x="1758" y="1053"/>
                    <a:pt x="1178" y="696"/>
                  </a:cubicBezTo>
                  <a:cubicBezTo>
                    <a:pt x="785" y="464"/>
                    <a:pt x="384" y="25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8299150" y="575962"/>
              <a:ext cx="1240025" cy="1065538"/>
            </a:xfrm>
            <a:custGeom>
              <a:avLst/>
              <a:gdLst/>
              <a:ahLst/>
              <a:cxnLst/>
              <a:rect l="l" t="t" r="r" b="b"/>
              <a:pathLst>
                <a:path w="12856" h="11047" extrusionOk="0">
                  <a:moveTo>
                    <a:pt x="5380" y="495"/>
                  </a:moveTo>
                  <a:cubicBezTo>
                    <a:pt x="5433" y="647"/>
                    <a:pt x="5736" y="513"/>
                    <a:pt x="5549" y="941"/>
                  </a:cubicBezTo>
                  <a:cubicBezTo>
                    <a:pt x="5496" y="1057"/>
                    <a:pt x="5451" y="1164"/>
                    <a:pt x="5397" y="1271"/>
                  </a:cubicBezTo>
                  <a:cubicBezTo>
                    <a:pt x="5094" y="1949"/>
                    <a:pt x="4871" y="2654"/>
                    <a:pt x="4523" y="3323"/>
                  </a:cubicBezTo>
                  <a:cubicBezTo>
                    <a:pt x="4452" y="3457"/>
                    <a:pt x="4389" y="3582"/>
                    <a:pt x="4318" y="3716"/>
                  </a:cubicBezTo>
                  <a:cubicBezTo>
                    <a:pt x="4175" y="3591"/>
                    <a:pt x="4024" y="3484"/>
                    <a:pt x="3863" y="3368"/>
                  </a:cubicBezTo>
                  <a:cubicBezTo>
                    <a:pt x="3470" y="3082"/>
                    <a:pt x="3051" y="2832"/>
                    <a:pt x="2596" y="2636"/>
                  </a:cubicBezTo>
                  <a:cubicBezTo>
                    <a:pt x="3015" y="2252"/>
                    <a:pt x="3470" y="1905"/>
                    <a:pt x="3925" y="1566"/>
                  </a:cubicBezTo>
                  <a:cubicBezTo>
                    <a:pt x="4255" y="1325"/>
                    <a:pt x="4586" y="1093"/>
                    <a:pt x="4916" y="852"/>
                  </a:cubicBezTo>
                  <a:cubicBezTo>
                    <a:pt x="4987" y="789"/>
                    <a:pt x="5067" y="727"/>
                    <a:pt x="5148" y="673"/>
                  </a:cubicBezTo>
                  <a:cubicBezTo>
                    <a:pt x="5228" y="611"/>
                    <a:pt x="5308" y="557"/>
                    <a:pt x="5380" y="495"/>
                  </a:cubicBezTo>
                  <a:close/>
                  <a:moveTo>
                    <a:pt x="2329" y="2886"/>
                  </a:moveTo>
                  <a:cubicBezTo>
                    <a:pt x="3007" y="3171"/>
                    <a:pt x="3613" y="3564"/>
                    <a:pt x="4166" y="4028"/>
                  </a:cubicBezTo>
                  <a:cubicBezTo>
                    <a:pt x="4077" y="4233"/>
                    <a:pt x="3988" y="4438"/>
                    <a:pt x="3925" y="4652"/>
                  </a:cubicBezTo>
                  <a:cubicBezTo>
                    <a:pt x="3720" y="4465"/>
                    <a:pt x="3515" y="4260"/>
                    <a:pt x="3274" y="4117"/>
                  </a:cubicBezTo>
                  <a:cubicBezTo>
                    <a:pt x="3140" y="4037"/>
                    <a:pt x="2998" y="3965"/>
                    <a:pt x="2855" y="3903"/>
                  </a:cubicBezTo>
                  <a:cubicBezTo>
                    <a:pt x="2516" y="3733"/>
                    <a:pt x="2177" y="3582"/>
                    <a:pt x="1865" y="3368"/>
                  </a:cubicBezTo>
                  <a:cubicBezTo>
                    <a:pt x="1927" y="3296"/>
                    <a:pt x="1990" y="3225"/>
                    <a:pt x="2061" y="3153"/>
                  </a:cubicBezTo>
                  <a:cubicBezTo>
                    <a:pt x="2150" y="3064"/>
                    <a:pt x="2239" y="2975"/>
                    <a:pt x="2329" y="2886"/>
                  </a:cubicBezTo>
                  <a:close/>
                  <a:moveTo>
                    <a:pt x="1606" y="3600"/>
                  </a:moveTo>
                  <a:cubicBezTo>
                    <a:pt x="1659" y="3635"/>
                    <a:pt x="1704" y="3662"/>
                    <a:pt x="1758" y="3698"/>
                  </a:cubicBezTo>
                  <a:cubicBezTo>
                    <a:pt x="2025" y="3867"/>
                    <a:pt x="2302" y="4010"/>
                    <a:pt x="2596" y="4153"/>
                  </a:cubicBezTo>
                  <a:cubicBezTo>
                    <a:pt x="3087" y="4376"/>
                    <a:pt x="3426" y="4715"/>
                    <a:pt x="3836" y="5027"/>
                  </a:cubicBezTo>
                  <a:lnTo>
                    <a:pt x="3827" y="5071"/>
                  </a:lnTo>
                  <a:cubicBezTo>
                    <a:pt x="3702" y="5205"/>
                    <a:pt x="3569" y="5330"/>
                    <a:pt x="3435" y="5455"/>
                  </a:cubicBezTo>
                  <a:cubicBezTo>
                    <a:pt x="3417" y="5464"/>
                    <a:pt x="3399" y="5482"/>
                    <a:pt x="3390" y="5500"/>
                  </a:cubicBezTo>
                  <a:cubicBezTo>
                    <a:pt x="2864" y="5161"/>
                    <a:pt x="2329" y="4840"/>
                    <a:pt x="1820" y="4483"/>
                  </a:cubicBezTo>
                  <a:cubicBezTo>
                    <a:pt x="1651" y="4367"/>
                    <a:pt x="1490" y="4251"/>
                    <a:pt x="1329" y="4117"/>
                  </a:cubicBezTo>
                  <a:cubicBezTo>
                    <a:pt x="1392" y="3974"/>
                    <a:pt x="1463" y="3823"/>
                    <a:pt x="1517" y="3680"/>
                  </a:cubicBezTo>
                  <a:cubicBezTo>
                    <a:pt x="1526" y="3671"/>
                    <a:pt x="1526" y="3653"/>
                    <a:pt x="1535" y="3644"/>
                  </a:cubicBezTo>
                  <a:cubicBezTo>
                    <a:pt x="1543" y="3626"/>
                    <a:pt x="1543" y="3617"/>
                    <a:pt x="1543" y="3600"/>
                  </a:cubicBezTo>
                  <a:cubicBezTo>
                    <a:pt x="1552" y="3604"/>
                    <a:pt x="1564" y="3606"/>
                    <a:pt x="1575" y="3606"/>
                  </a:cubicBezTo>
                  <a:cubicBezTo>
                    <a:pt x="1586" y="3606"/>
                    <a:pt x="1597" y="3604"/>
                    <a:pt x="1606" y="3600"/>
                  </a:cubicBezTo>
                  <a:close/>
                  <a:moveTo>
                    <a:pt x="1187" y="4438"/>
                  </a:moveTo>
                  <a:cubicBezTo>
                    <a:pt x="1793" y="4920"/>
                    <a:pt x="2462" y="5303"/>
                    <a:pt x="3123" y="5723"/>
                  </a:cubicBezTo>
                  <a:cubicBezTo>
                    <a:pt x="2676" y="6097"/>
                    <a:pt x="2213" y="6445"/>
                    <a:pt x="1829" y="6882"/>
                  </a:cubicBezTo>
                  <a:cubicBezTo>
                    <a:pt x="1428" y="6570"/>
                    <a:pt x="981" y="6329"/>
                    <a:pt x="580" y="6017"/>
                  </a:cubicBezTo>
                  <a:cubicBezTo>
                    <a:pt x="714" y="5767"/>
                    <a:pt x="758" y="5410"/>
                    <a:pt x="857" y="5161"/>
                  </a:cubicBezTo>
                  <a:cubicBezTo>
                    <a:pt x="964" y="4920"/>
                    <a:pt x="1071" y="4679"/>
                    <a:pt x="1187" y="4438"/>
                  </a:cubicBezTo>
                  <a:close/>
                  <a:moveTo>
                    <a:pt x="357" y="6276"/>
                  </a:moveTo>
                  <a:lnTo>
                    <a:pt x="357" y="6276"/>
                  </a:lnTo>
                  <a:cubicBezTo>
                    <a:pt x="758" y="6579"/>
                    <a:pt x="1204" y="6820"/>
                    <a:pt x="1597" y="7132"/>
                  </a:cubicBezTo>
                  <a:cubicBezTo>
                    <a:pt x="1501" y="7221"/>
                    <a:pt x="1387" y="7259"/>
                    <a:pt x="1268" y="7259"/>
                  </a:cubicBezTo>
                  <a:cubicBezTo>
                    <a:pt x="824" y="7259"/>
                    <a:pt x="308" y="6726"/>
                    <a:pt x="357" y="6276"/>
                  </a:cubicBezTo>
                  <a:close/>
                  <a:moveTo>
                    <a:pt x="4309" y="4563"/>
                  </a:moveTo>
                  <a:cubicBezTo>
                    <a:pt x="4969" y="4875"/>
                    <a:pt x="5504" y="5437"/>
                    <a:pt x="6075" y="5883"/>
                  </a:cubicBezTo>
                  <a:cubicBezTo>
                    <a:pt x="6637" y="6312"/>
                    <a:pt x="7164" y="6793"/>
                    <a:pt x="7753" y="7186"/>
                  </a:cubicBezTo>
                  <a:cubicBezTo>
                    <a:pt x="8065" y="7391"/>
                    <a:pt x="8386" y="7569"/>
                    <a:pt x="8716" y="7739"/>
                  </a:cubicBezTo>
                  <a:cubicBezTo>
                    <a:pt x="9635" y="8212"/>
                    <a:pt x="10589" y="8604"/>
                    <a:pt x="11428" y="9202"/>
                  </a:cubicBezTo>
                  <a:cubicBezTo>
                    <a:pt x="11624" y="9354"/>
                    <a:pt x="11821" y="9505"/>
                    <a:pt x="12008" y="9675"/>
                  </a:cubicBezTo>
                  <a:cubicBezTo>
                    <a:pt x="12133" y="9800"/>
                    <a:pt x="12240" y="9942"/>
                    <a:pt x="12329" y="10094"/>
                  </a:cubicBezTo>
                  <a:cubicBezTo>
                    <a:pt x="12416" y="10520"/>
                    <a:pt x="12227" y="10673"/>
                    <a:pt x="11967" y="10673"/>
                  </a:cubicBezTo>
                  <a:cubicBezTo>
                    <a:pt x="11695" y="10673"/>
                    <a:pt x="11343" y="10505"/>
                    <a:pt x="11151" y="10308"/>
                  </a:cubicBezTo>
                  <a:cubicBezTo>
                    <a:pt x="10866" y="10103"/>
                    <a:pt x="10598" y="9871"/>
                    <a:pt x="10304" y="9675"/>
                  </a:cubicBezTo>
                  <a:cubicBezTo>
                    <a:pt x="9608" y="9220"/>
                    <a:pt x="8939" y="8711"/>
                    <a:pt x="8252" y="8238"/>
                  </a:cubicBezTo>
                  <a:cubicBezTo>
                    <a:pt x="7690" y="7837"/>
                    <a:pt x="7110" y="7453"/>
                    <a:pt x="6548" y="7043"/>
                  </a:cubicBezTo>
                  <a:cubicBezTo>
                    <a:pt x="6450" y="6972"/>
                    <a:pt x="6352" y="6900"/>
                    <a:pt x="6254" y="6820"/>
                  </a:cubicBezTo>
                  <a:cubicBezTo>
                    <a:pt x="6165" y="6758"/>
                    <a:pt x="6075" y="6695"/>
                    <a:pt x="5986" y="6633"/>
                  </a:cubicBezTo>
                  <a:cubicBezTo>
                    <a:pt x="5977" y="6624"/>
                    <a:pt x="5959" y="6615"/>
                    <a:pt x="5950" y="6606"/>
                  </a:cubicBezTo>
                  <a:cubicBezTo>
                    <a:pt x="5317" y="6169"/>
                    <a:pt x="4639" y="5821"/>
                    <a:pt x="4041" y="5348"/>
                  </a:cubicBezTo>
                  <a:lnTo>
                    <a:pt x="4041" y="5339"/>
                  </a:lnTo>
                  <a:cubicBezTo>
                    <a:pt x="4050" y="5321"/>
                    <a:pt x="4068" y="5312"/>
                    <a:pt x="4086" y="5295"/>
                  </a:cubicBezTo>
                  <a:cubicBezTo>
                    <a:pt x="4113" y="5277"/>
                    <a:pt x="4140" y="5250"/>
                    <a:pt x="4148" y="5205"/>
                  </a:cubicBezTo>
                  <a:lnTo>
                    <a:pt x="4157" y="5179"/>
                  </a:lnTo>
                  <a:cubicBezTo>
                    <a:pt x="4166" y="5152"/>
                    <a:pt x="4166" y="5125"/>
                    <a:pt x="4175" y="5098"/>
                  </a:cubicBezTo>
                  <a:cubicBezTo>
                    <a:pt x="4211" y="5063"/>
                    <a:pt x="4229" y="5018"/>
                    <a:pt x="4229" y="4973"/>
                  </a:cubicBezTo>
                  <a:cubicBezTo>
                    <a:pt x="4229" y="4947"/>
                    <a:pt x="4229" y="4920"/>
                    <a:pt x="4211" y="4902"/>
                  </a:cubicBezTo>
                  <a:cubicBezTo>
                    <a:pt x="4238" y="4786"/>
                    <a:pt x="4273" y="4670"/>
                    <a:pt x="4309" y="4563"/>
                  </a:cubicBezTo>
                  <a:close/>
                  <a:moveTo>
                    <a:pt x="5501" y="1"/>
                  </a:moveTo>
                  <a:cubicBezTo>
                    <a:pt x="5470" y="1"/>
                    <a:pt x="5441" y="9"/>
                    <a:pt x="5415" y="31"/>
                  </a:cubicBezTo>
                  <a:cubicBezTo>
                    <a:pt x="4068" y="1102"/>
                    <a:pt x="2569" y="1994"/>
                    <a:pt x="1445" y="3323"/>
                  </a:cubicBezTo>
                  <a:cubicBezTo>
                    <a:pt x="1419" y="3350"/>
                    <a:pt x="1410" y="3385"/>
                    <a:pt x="1410" y="3412"/>
                  </a:cubicBezTo>
                  <a:cubicBezTo>
                    <a:pt x="1394" y="3408"/>
                    <a:pt x="1377" y="3406"/>
                    <a:pt x="1361" y="3406"/>
                  </a:cubicBezTo>
                  <a:cubicBezTo>
                    <a:pt x="1304" y="3406"/>
                    <a:pt x="1250" y="3432"/>
                    <a:pt x="1222" y="3501"/>
                  </a:cubicBezTo>
                  <a:cubicBezTo>
                    <a:pt x="1151" y="3680"/>
                    <a:pt x="1080" y="3858"/>
                    <a:pt x="999" y="4028"/>
                  </a:cubicBezTo>
                  <a:cubicBezTo>
                    <a:pt x="955" y="4063"/>
                    <a:pt x="928" y="4117"/>
                    <a:pt x="937" y="4179"/>
                  </a:cubicBezTo>
                  <a:cubicBezTo>
                    <a:pt x="830" y="4402"/>
                    <a:pt x="723" y="4634"/>
                    <a:pt x="616" y="4866"/>
                  </a:cubicBezTo>
                  <a:cubicBezTo>
                    <a:pt x="526" y="5071"/>
                    <a:pt x="446" y="5277"/>
                    <a:pt x="375" y="5482"/>
                  </a:cubicBezTo>
                  <a:cubicBezTo>
                    <a:pt x="330" y="5607"/>
                    <a:pt x="312" y="5857"/>
                    <a:pt x="232" y="5946"/>
                  </a:cubicBezTo>
                  <a:cubicBezTo>
                    <a:pt x="214" y="5964"/>
                    <a:pt x="214" y="5981"/>
                    <a:pt x="205" y="5990"/>
                  </a:cubicBezTo>
                  <a:cubicBezTo>
                    <a:pt x="134" y="5999"/>
                    <a:pt x="63" y="6035"/>
                    <a:pt x="36" y="6124"/>
                  </a:cubicBezTo>
                  <a:cubicBezTo>
                    <a:pt x="9" y="6222"/>
                    <a:pt x="0" y="6320"/>
                    <a:pt x="9" y="6419"/>
                  </a:cubicBezTo>
                  <a:cubicBezTo>
                    <a:pt x="27" y="6624"/>
                    <a:pt x="107" y="6820"/>
                    <a:pt x="241" y="6998"/>
                  </a:cubicBezTo>
                  <a:cubicBezTo>
                    <a:pt x="419" y="7239"/>
                    <a:pt x="678" y="7436"/>
                    <a:pt x="946" y="7534"/>
                  </a:cubicBezTo>
                  <a:cubicBezTo>
                    <a:pt x="1066" y="7576"/>
                    <a:pt x="1188" y="7599"/>
                    <a:pt x="1305" y="7599"/>
                  </a:cubicBezTo>
                  <a:cubicBezTo>
                    <a:pt x="1510" y="7599"/>
                    <a:pt x="1703" y="7529"/>
                    <a:pt x="1856" y="7364"/>
                  </a:cubicBezTo>
                  <a:cubicBezTo>
                    <a:pt x="1882" y="7329"/>
                    <a:pt x="1909" y="7302"/>
                    <a:pt x="1936" y="7275"/>
                  </a:cubicBezTo>
                  <a:lnTo>
                    <a:pt x="1936" y="7257"/>
                  </a:lnTo>
                  <a:lnTo>
                    <a:pt x="1972" y="7230"/>
                  </a:lnTo>
                  <a:cubicBezTo>
                    <a:pt x="2391" y="6713"/>
                    <a:pt x="2917" y="6329"/>
                    <a:pt x="3426" y="5901"/>
                  </a:cubicBezTo>
                  <a:cubicBezTo>
                    <a:pt x="3439" y="5904"/>
                    <a:pt x="3452" y="5905"/>
                    <a:pt x="3465" y="5905"/>
                  </a:cubicBezTo>
                  <a:cubicBezTo>
                    <a:pt x="3574" y="5905"/>
                    <a:pt x="3665" y="5810"/>
                    <a:pt x="3649" y="5714"/>
                  </a:cubicBezTo>
                  <a:cubicBezTo>
                    <a:pt x="3693" y="5669"/>
                    <a:pt x="3747" y="5625"/>
                    <a:pt x="3801" y="5580"/>
                  </a:cubicBezTo>
                  <a:lnTo>
                    <a:pt x="3818" y="5607"/>
                  </a:lnTo>
                  <a:cubicBezTo>
                    <a:pt x="4425" y="6080"/>
                    <a:pt x="5085" y="6481"/>
                    <a:pt x="5727" y="6900"/>
                  </a:cubicBezTo>
                  <a:cubicBezTo>
                    <a:pt x="5995" y="7079"/>
                    <a:pt x="6254" y="7257"/>
                    <a:pt x="6513" y="7453"/>
                  </a:cubicBezTo>
                  <a:cubicBezTo>
                    <a:pt x="7414" y="8140"/>
                    <a:pt x="8386" y="8747"/>
                    <a:pt x="9314" y="9398"/>
                  </a:cubicBezTo>
                  <a:cubicBezTo>
                    <a:pt x="9412" y="9470"/>
                    <a:pt x="9742" y="9746"/>
                    <a:pt x="10161" y="10049"/>
                  </a:cubicBezTo>
                  <a:cubicBezTo>
                    <a:pt x="10438" y="10255"/>
                    <a:pt x="10750" y="10460"/>
                    <a:pt x="11062" y="10638"/>
                  </a:cubicBezTo>
                  <a:cubicBezTo>
                    <a:pt x="11464" y="10871"/>
                    <a:pt x="11873" y="11046"/>
                    <a:pt x="12191" y="11046"/>
                  </a:cubicBezTo>
                  <a:cubicBezTo>
                    <a:pt x="12226" y="11046"/>
                    <a:pt x="12260" y="11044"/>
                    <a:pt x="12293" y="11040"/>
                  </a:cubicBezTo>
                  <a:cubicBezTo>
                    <a:pt x="12507" y="11013"/>
                    <a:pt x="12668" y="10888"/>
                    <a:pt x="12739" y="10620"/>
                  </a:cubicBezTo>
                  <a:cubicBezTo>
                    <a:pt x="12748" y="10603"/>
                    <a:pt x="12748" y="10585"/>
                    <a:pt x="12757" y="10567"/>
                  </a:cubicBezTo>
                  <a:cubicBezTo>
                    <a:pt x="12855" y="10049"/>
                    <a:pt x="12534" y="9577"/>
                    <a:pt x="12044" y="9157"/>
                  </a:cubicBezTo>
                  <a:cubicBezTo>
                    <a:pt x="11250" y="8488"/>
                    <a:pt x="10010" y="7980"/>
                    <a:pt x="9483" y="7721"/>
                  </a:cubicBezTo>
                  <a:cubicBezTo>
                    <a:pt x="9332" y="7641"/>
                    <a:pt x="9171" y="7560"/>
                    <a:pt x="9019" y="7480"/>
                  </a:cubicBezTo>
                  <a:cubicBezTo>
                    <a:pt x="8199" y="7043"/>
                    <a:pt x="7440" y="6561"/>
                    <a:pt x="6700" y="5955"/>
                  </a:cubicBezTo>
                  <a:cubicBezTo>
                    <a:pt x="6325" y="5642"/>
                    <a:pt x="5942" y="5286"/>
                    <a:pt x="5540" y="4964"/>
                  </a:cubicBezTo>
                  <a:cubicBezTo>
                    <a:pt x="5228" y="4706"/>
                    <a:pt x="4898" y="4483"/>
                    <a:pt x="4550" y="4304"/>
                  </a:cubicBezTo>
                  <a:cubicBezTo>
                    <a:pt x="4505" y="4278"/>
                    <a:pt x="4470" y="4260"/>
                    <a:pt x="4425" y="4233"/>
                  </a:cubicBezTo>
                  <a:cubicBezTo>
                    <a:pt x="4434" y="4206"/>
                    <a:pt x="4452" y="4170"/>
                    <a:pt x="4461" y="4144"/>
                  </a:cubicBezTo>
                  <a:cubicBezTo>
                    <a:pt x="4791" y="3359"/>
                    <a:pt x="5272" y="2609"/>
                    <a:pt x="5549" y="1842"/>
                  </a:cubicBezTo>
                  <a:cubicBezTo>
                    <a:pt x="5754" y="1253"/>
                    <a:pt x="6316" y="495"/>
                    <a:pt x="5620" y="40"/>
                  </a:cubicBezTo>
                  <a:cubicBezTo>
                    <a:pt x="5589" y="19"/>
                    <a:pt x="5544" y="1"/>
                    <a:pt x="5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21"/>
          <p:cNvGrpSpPr/>
          <p:nvPr/>
        </p:nvGrpSpPr>
        <p:grpSpPr>
          <a:xfrm rot="-5197162">
            <a:off x="8299392" y="4569119"/>
            <a:ext cx="494503" cy="648121"/>
            <a:chOff x="-628950" y="2144275"/>
            <a:chExt cx="1157155" cy="1516626"/>
          </a:xfrm>
        </p:grpSpPr>
        <p:sp>
          <p:nvSpPr>
            <p:cNvPr id="2005" name="Google Shape;2005;p21"/>
            <p:cNvSpPr/>
            <p:nvPr/>
          </p:nvSpPr>
          <p:spPr>
            <a:xfrm>
              <a:off x="232787" y="3005921"/>
              <a:ext cx="61813" cy="109319"/>
            </a:xfrm>
            <a:custGeom>
              <a:avLst/>
              <a:gdLst/>
              <a:ahLst/>
              <a:cxnLst/>
              <a:rect l="l" t="t" r="r" b="b"/>
              <a:pathLst>
                <a:path w="661" h="1169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410"/>
                    <a:pt x="366" y="848"/>
                    <a:pt x="661" y="1169"/>
                  </a:cubicBezTo>
                  <a:cubicBezTo>
                    <a:pt x="447" y="767"/>
                    <a:pt x="206" y="384"/>
                    <a:pt x="10" y="9"/>
                  </a:cubicBezTo>
                  <a:cubicBezTo>
                    <a:pt x="10" y="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-284442" y="2869109"/>
              <a:ext cx="49282" cy="19171"/>
            </a:xfrm>
            <a:custGeom>
              <a:avLst/>
              <a:gdLst/>
              <a:ahLst/>
              <a:cxnLst/>
              <a:rect l="l" t="t" r="r" b="b"/>
              <a:pathLst>
                <a:path w="527" h="205" extrusionOk="0">
                  <a:moveTo>
                    <a:pt x="1" y="0"/>
                  </a:moveTo>
                  <a:cubicBezTo>
                    <a:pt x="58" y="152"/>
                    <a:pt x="216" y="204"/>
                    <a:pt x="397" y="204"/>
                  </a:cubicBezTo>
                  <a:cubicBezTo>
                    <a:pt x="440" y="204"/>
                    <a:pt x="483" y="201"/>
                    <a:pt x="527" y="196"/>
                  </a:cubicBezTo>
                  <a:cubicBezTo>
                    <a:pt x="340" y="170"/>
                    <a:pt x="161" y="98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-361218" y="2644673"/>
              <a:ext cx="864453" cy="915325"/>
            </a:xfrm>
            <a:custGeom>
              <a:avLst/>
              <a:gdLst/>
              <a:ahLst/>
              <a:cxnLst/>
              <a:rect l="l" t="t" r="r" b="b"/>
              <a:pathLst>
                <a:path w="9244" h="9788" extrusionOk="0">
                  <a:moveTo>
                    <a:pt x="822" y="2400"/>
                  </a:moveTo>
                  <a:lnTo>
                    <a:pt x="822" y="2400"/>
                  </a:lnTo>
                  <a:cubicBezTo>
                    <a:pt x="982" y="2498"/>
                    <a:pt x="1161" y="2570"/>
                    <a:pt x="1348" y="2596"/>
                  </a:cubicBezTo>
                  <a:cubicBezTo>
                    <a:pt x="1304" y="2601"/>
                    <a:pt x="1261" y="2604"/>
                    <a:pt x="1218" y="2604"/>
                  </a:cubicBezTo>
                  <a:cubicBezTo>
                    <a:pt x="1037" y="2604"/>
                    <a:pt x="879" y="2552"/>
                    <a:pt x="822" y="2400"/>
                  </a:cubicBezTo>
                  <a:close/>
                  <a:moveTo>
                    <a:pt x="8315" y="6361"/>
                  </a:moveTo>
                  <a:cubicBezTo>
                    <a:pt x="8351" y="6450"/>
                    <a:pt x="8378" y="6548"/>
                    <a:pt x="8396" y="6646"/>
                  </a:cubicBezTo>
                  <a:cubicBezTo>
                    <a:pt x="8378" y="6611"/>
                    <a:pt x="8342" y="6584"/>
                    <a:pt x="8315" y="6566"/>
                  </a:cubicBezTo>
                  <a:cubicBezTo>
                    <a:pt x="8315" y="6495"/>
                    <a:pt x="8315" y="6432"/>
                    <a:pt x="8315" y="6361"/>
                  </a:cubicBezTo>
                  <a:close/>
                  <a:moveTo>
                    <a:pt x="777" y="0"/>
                  </a:moveTo>
                  <a:cubicBezTo>
                    <a:pt x="581" y="81"/>
                    <a:pt x="384" y="143"/>
                    <a:pt x="206" y="179"/>
                  </a:cubicBezTo>
                  <a:cubicBezTo>
                    <a:pt x="188" y="188"/>
                    <a:pt x="170" y="188"/>
                    <a:pt x="152" y="188"/>
                  </a:cubicBezTo>
                  <a:cubicBezTo>
                    <a:pt x="402" y="580"/>
                    <a:pt x="393" y="1026"/>
                    <a:pt x="242" y="1499"/>
                  </a:cubicBezTo>
                  <a:cubicBezTo>
                    <a:pt x="144" y="1829"/>
                    <a:pt x="54" y="2123"/>
                    <a:pt x="1" y="2418"/>
                  </a:cubicBezTo>
                  <a:cubicBezTo>
                    <a:pt x="19" y="2632"/>
                    <a:pt x="90" y="2837"/>
                    <a:pt x="268" y="3007"/>
                  </a:cubicBezTo>
                  <a:cubicBezTo>
                    <a:pt x="542" y="3284"/>
                    <a:pt x="866" y="3391"/>
                    <a:pt x="1203" y="3391"/>
                  </a:cubicBezTo>
                  <a:cubicBezTo>
                    <a:pt x="1810" y="3391"/>
                    <a:pt x="2460" y="3042"/>
                    <a:pt x="2936" y="2703"/>
                  </a:cubicBezTo>
                  <a:cubicBezTo>
                    <a:pt x="3418" y="2364"/>
                    <a:pt x="3962" y="1793"/>
                    <a:pt x="4595" y="1784"/>
                  </a:cubicBezTo>
                  <a:lnTo>
                    <a:pt x="4631" y="1784"/>
                  </a:lnTo>
                  <a:cubicBezTo>
                    <a:pt x="4711" y="1677"/>
                    <a:pt x="4800" y="1561"/>
                    <a:pt x="4863" y="1454"/>
                  </a:cubicBezTo>
                  <a:cubicBezTo>
                    <a:pt x="4892" y="1405"/>
                    <a:pt x="4951" y="1378"/>
                    <a:pt x="5009" y="1378"/>
                  </a:cubicBezTo>
                  <a:cubicBezTo>
                    <a:pt x="5056" y="1378"/>
                    <a:pt x="5102" y="1396"/>
                    <a:pt x="5130" y="1437"/>
                  </a:cubicBezTo>
                  <a:cubicBezTo>
                    <a:pt x="5648" y="2115"/>
                    <a:pt x="5933" y="2891"/>
                    <a:pt x="6272" y="3667"/>
                  </a:cubicBezTo>
                  <a:cubicBezTo>
                    <a:pt x="6299" y="3729"/>
                    <a:pt x="6326" y="3792"/>
                    <a:pt x="6353" y="3863"/>
                  </a:cubicBezTo>
                  <a:cubicBezTo>
                    <a:pt x="6353" y="3863"/>
                    <a:pt x="6362" y="3872"/>
                    <a:pt x="6362" y="3872"/>
                  </a:cubicBezTo>
                  <a:cubicBezTo>
                    <a:pt x="6558" y="4247"/>
                    <a:pt x="6799" y="4630"/>
                    <a:pt x="7013" y="5032"/>
                  </a:cubicBezTo>
                  <a:cubicBezTo>
                    <a:pt x="7022" y="5050"/>
                    <a:pt x="7031" y="5058"/>
                    <a:pt x="7040" y="5067"/>
                  </a:cubicBezTo>
                  <a:cubicBezTo>
                    <a:pt x="7218" y="5264"/>
                    <a:pt x="7432" y="5451"/>
                    <a:pt x="7566" y="5674"/>
                  </a:cubicBezTo>
                  <a:cubicBezTo>
                    <a:pt x="8173" y="6673"/>
                    <a:pt x="7280" y="7958"/>
                    <a:pt x="6317" y="8404"/>
                  </a:cubicBezTo>
                  <a:cubicBezTo>
                    <a:pt x="6156" y="8475"/>
                    <a:pt x="5951" y="8556"/>
                    <a:pt x="5719" y="8636"/>
                  </a:cubicBezTo>
                  <a:cubicBezTo>
                    <a:pt x="5719" y="8645"/>
                    <a:pt x="5719" y="8663"/>
                    <a:pt x="5719" y="8671"/>
                  </a:cubicBezTo>
                  <a:cubicBezTo>
                    <a:pt x="5771" y="9297"/>
                    <a:pt x="6272" y="9788"/>
                    <a:pt x="6892" y="9788"/>
                  </a:cubicBezTo>
                  <a:cubicBezTo>
                    <a:pt x="6909" y="9788"/>
                    <a:pt x="6925" y="9787"/>
                    <a:pt x="6941" y="9787"/>
                  </a:cubicBezTo>
                  <a:cubicBezTo>
                    <a:pt x="7138" y="9680"/>
                    <a:pt x="7334" y="9555"/>
                    <a:pt x="7530" y="9412"/>
                  </a:cubicBezTo>
                  <a:cubicBezTo>
                    <a:pt x="8048" y="9037"/>
                    <a:pt x="8199" y="8582"/>
                    <a:pt x="8583" y="8109"/>
                  </a:cubicBezTo>
                  <a:cubicBezTo>
                    <a:pt x="8895" y="7726"/>
                    <a:pt x="9243" y="7378"/>
                    <a:pt x="9091" y="6825"/>
                  </a:cubicBezTo>
                  <a:cubicBezTo>
                    <a:pt x="9082" y="6780"/>
                    <a:pt x="9091" y="6736"/>
                    <a:pt x="9109" y="6709"/>
                  </a:cubicBezTo>
                  <a:cubicBezTo>
                    <a:pt x="8877" y="6120"/>
                    <a:pt x="8155" y="5478"/>
                    <a:pt x="7825" y="5005"/>
                  </a:cubicBezTo>
                  <a:cubicBezTo>
                    <a:pt x="7227" y="4122"/>
                    <a:pt x="6727" y="3176"/>
                    <a:pt x="6219" y="2231"/>
                  </a:cubicBezTo>
                  <a:cubicBezTo>
                    <a:pt x="5853" y="1535"/>
                    <a:pt x="5434" y="643"/>
                    <a:pt x="4783" y="125"/>
                  </a:cubicBezTo>
                  <a:cubicBezTo>
                    <a:pt x="4658" y="78"/>
                    <a:pt x="4529" y="50"/>
                    <a:pt x="4396" y="50"/>
                  </a:cubicBezTo>
                  <a:cubicBezTo>
                    <a:pt x="4330" y="50"/>
                    <a:pt x="4262" y="57"/>
                    <a:pt x="4194" y="72"/>
                  </a:cubicBezTo>
                  <a:cubicBezTo>
                    <a:pt x="3453" y="268"/>
                    <a:pt x="3168" y="964"/>
                    <a:pt x="2552" y="1356"/>
                  </a:cubicBezTo>
                  <a:cubicBezTo>
                    <a:pt x="2366" y="1479"/>
                    <a:pt x="1967" y="1668"/>
                    <a:pt x="1645" y="1668"/>
                  </a:cubicBezTo>
                  <a:cubicBezTo>
                    <a:pt x="1427" y="1668"/>
                    <a:pt x="1245" y="1581"/>
                    <a:pt x="1187" y="1330"/>
                  </a:cubicBezTo>
                  <a:cubicBezTo>
                    <a:pt x="1098" y="937"/>
                    <a:pt x="1116" y="571"/>
                    <a:pt x="946" y="197"/>
                  </a:cubicBezTo>
                  <a:cubicBezTo>
                    <a:pt x="902" y="107"/>
                    <a:pt x="839" y="45"/>
                    <a:pt x="77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241952" y="2825718"/>
              <a:ext cx="260439" cy="404639"/>
            </a:xfrm>
            <a:custGeom>
              <a:avLst/>
              <a:gdLst/>
              <a:ahLst/>
              <a:cxnLst/>
              <a:rect l="l" t="t" r="r" b="b"/>
              <a:pathLst>
                <a:path w="2785" h="4327" extrusionOk="0">
                  <a:moveTo>
                    <a:pt x="1" y="0"/>
                  </a:moveTo>
                  <a:cubicBezTo>
                    <a:pt x="63" y="116"/>
                    <a:pt x="126" y="232"/>
                    <a:pt x="188" y="348"/>
                  </a:cubicBezTo>
                  <a:cubicBezTo>
                    <a:pt x="786" y="1481"/>
                    <a:pt x="1401" y="2578"/>
                    <a:pt x="2186" y="3586"/>
                  </a:cubicBezTo>
                  <a:cubicBezTo>
                    <a:pt x="2365" y="3809"/>
                    <a:pt x="2597" y="4059"/>
                    <a:pt x="2784" y="4327"/>
                  </a:cubicBezTo>
                  <a:cubicBezTo>
                    <a:pt x="2454" y="3247"/>
                    <a:pt x="1473" y="2177"/>
                    <a:pt x="946" y="1374"/>
                  </a:cubicBezTo>
                  <a:cubicBezTo>
                    <a:pt x="643" y="910"/>
                    <a:pt x="322" y="455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190238" y="3407942"/>
              <a:ext cx="13466" cy="5985"/>
            </a:xfrm>
            <a:custGeom>
              <a:avLst/>
              <a:gdLst/>
              <a:ahLst/>
              <a:cxnLst/>
              <a:rect l="l" t="t" r="r" b="b"/>
              <a:pathLst>
                <a:path w="144" h="64" extrusionOk="0">
                  <a:moveTo>
                    <a:pt x="143" y="1"/>
                  </a:moveTo>
                  <a:lnTo>
                    <a:pt x="143" y="1"/>
                  </a:lnTo>
                  <a:cubicBezTo>
                    <a:pt x="90" y="19"/>
                    <a:pt x="45" y="37"/>
                    <a:pt x="1" y="63"/>
                  </a:cubicBezTo>
                  <a:cubicBezTo>
                    <a:pt x="54" y="46"/>
                    <a:pt x="99" y="28"/>
                    <a:pt x="1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334531" y="3218574"/>
              <a:ext cx="5143" cy="30953"/>
            </a:xfrm>
            <a:custGeom>
              <a:avLst/>
              <a:gdLst/>
              <a:ahLst/>
              <a:cxnLst/>
              <a:rect l="l" t="t" r="r" b="b"/>
              <a:pathLst>
                <a:path w="55" h="331" extrusionOk="0">
                  <a:moveTo>
                    <a:pt x="1" y="1"/>
                  </a:moveTo>
                  <a:cubicBezTo>
                    <a:pt x="3" y="5"/>
                    <a:pt x="4" y="9"/>
                    <a:pt x="6" y="13"/>
                  </a:cubicBezTo>
                  <a:lnTo>
                    <a:pt x="6" y="13"/>
                  </a:lnTo>
                  <a:cubicBezTo>
                    <a:pt x="4" y="9"/>
                    <a:pt x="3" y="5"/>
                    <a:pt x="1" y="1"/>
                  </a:cubicBezTo>
                  <a:close/>
                  <a:moveTo>
                    <a:pt x="6" y="13"/>
                  </a:moveTo>
                  <a:cubicBezTo>
                    <a:pt x="10" y="27"/>
                    <a:pt x="12" y="42"/>
                    <a:pt x="19" y="63"/>
                  </a:cubicBezTo>
                  <a:cubicBezTo>
                    <a:pt x="37" y="153"/>
                    <a:pt x="46" y="242"/>
                    <a:pt x="46" y="331"/>
                  </a:cubicBezTo>
                  <a:cubicBezTo>
                    <a:pt x="54" y="219"/>
                    <a:pt x="46" y="116"/>
                    <a:pt x="6" y="13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104298" y="2817302"/>
              <a:ext cx="10100" cy="10941"/>
            </a:xfrm>
            <a:custGeom>
              <a:avLst/>
              <a:gdLst/>
              <a:ahLst/>
              <a:cxnLst/>
              <a:rect l="l" t="t" r="r" b="b"/>
              <a:pathLst>
                <a:path w="108" h="117" extrusionOk="0">
                  <a:moveTo>
                    <a:pt x="36" y="1"/>
                  </a:moveTo>
                  <a:cubicBezTo>
                    <a:pt x="19" y="19"/>
                    <a:pt x="10" y="28"/>
                    <a:pt x="1" y="46"/>
                  </a:cubicBezTo>
                  <a:cubicBezTo>
                    <a:pt x="36" y="72"/>
                    <a:pt x="72" y="90"/>
                    <a:pt x="108" y="117"/>
                  </a:cubicBezTo>
                  <a:cubicBezTo>
                    <a:pt x="81" y="81"/>
                    <a:pt x="63" y="37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-628950" y="2144275"/>
              <a:ext cx="1157155" cy="1516626"/>
            </a:xfrm>
            <a:custGeom>
              <a:avLst/>
              <a:gdLst/>
              <a:ahLst/>
              <a:cxnLst/>
              <a:rect l="l" t="t" r="r" b="b"/>
              <a:pathLst>
                <a:path w="12374" h="16218" extrusionOk="0">
                  <a:moveTo>
                    <a:pt x="2443" y="340"/>
                  </a:moveTo>
                  <a:cubicBezTo>
                    <a:pt x="2548" y="340"/>
                    <a:pt x="2648" y="356"/>
                    <a:pt x="2739" y="391"/>
                  </a:cubicBezTo>
                  <a:cubicBezTo>
                    <a:pt x="2329" y="1524"/>
                    <a:pt x="1597" y="2211"/>
                    <a:pt x="393" y="2354"/>
                  </a:cubicBezTo>
                  <a:cubicBezTo>
                    <a:pt x="491" y="1774"/>
                    <a:pt x="687" y="1257"/>
                    <a:pt x="1178" y="864"/>
                  </a:cubicBezTo>
                  <a:cubicBezTo>
                    <a:pt x="1467" y="625"/>
                    <a:pt x="1996" y="340"/>
                    <a:pt x="2443" y="340"/>
                  </a:cubicBezTo>
                  <a:close/>
                  <a:moveTo>
                    <a:pt x="3015" y="623"/>
                  </a:moveTo>
                  <a:cubicBezTo>
                    <a:pt x="3899" y="1221"/>
                    <a:pt x="4532" y="2229"/>
                    <a:pt x="5023" y="3148"/>
                  </a:cubicBezTo>
                  <a:cubicBezTo>
                    <a:pt x="5049" y="3210"/>
                    <a:pt x="5103" y="3228"/>
                    <a:pt x="5157" y="3237"/>
                  </a:cubicBezTo>
                  <a:cubicBezTo>
                    <a:pt x="5157" y="4308"/>
                    <a:pt x="3756" y="5039"/>
                    <a:pt x="2855" y="5226"/>
                  </a:cubicBezTo>
                  <a:cubicBezTo>
                    <a:pt x="2801" y="5235"/>
                    <a:pt x="2757" y="5244"/>
                    <a:pt x="2703" y="5253"/>
                  </a:cubicBezTo>
                  <a:lnTo>
                    <a:pt x="2694" y="5253"/>
                  </a:lnTo>
                  <a:cubicBezTo>
                    <a:pt x="2672" y="5255"/>
                    <a:pt x="2650" y="5255"/>
                    <a:pt x="2628" y="5255"/>
                  </a:cubicBezTo>
                  <a:cubicBezTo>
                    <a:pt x="1517" y="5255"/>
                    <a:pt x="1068" y="3497"/>
                    <a:pt x="500" y="2675"/>
                  </a:cubicBezTo>
                  <a:cubicBezTo>
                    <a:pt x="1767" y="2523"/>
                    <a:pt x="2561" y="1783"/>
                    <a:pt x="3015" y="623"/>
                  </a:cubicBezTo>
                  <a:close/>
                  <a:moveTo>
                    <a:pt x="5210" y="4147"/>
                  </a:moveTo>
                  <a:cubicBezTo>
                    <a:pt x="5656" y="4673"/>
                    <a:pt x="5995" y="4994"/>
                    <a:pt x="6718" y="5084"/>
                  </a:cubicBezTo>
                  <a:cubicBezTo>
                    <a:pt x="7075" y="5128"/>
                    <a:pt x="7378" y="5271"/>
                    <a:pt x="7646" y="5476"/>
                  </a:cubicBezTo>
                  <a:cubicBezTo>
                    <a:pt x="8297" y="5994"/>
                    <a:pt x="8716" y="6886"/>
                    <a:pt x="9082" y="7582"/>
                  </a:cubicBezTo>
                  <a:cubicBezTo>
                    <a:pt x="9590" y="8527"/>
                    <a:pt x="10090" y="9473"/>
                    <a:pt x="10688" y="10356"/>
                  </a:cubicBezTo>
                  <a:cubicBezTo>
                    <a:pt x="11018" y="10829"/>
                    <a:pt x="11740" y="11471"/>
                    <a:pt x="11972" y="12060"/>
                  </a:cubicBezTo>
                  <a:cubicBezTo>
                    <a:pt x="11954" y="12087"/>
                    <a:pt x="11945" y="12131"/>
                    <a:pt x="11954" y="12176"/>
                  </a:cubicBezTo>
                  <a:cubicBezTo>
                    <a:pt x="12106" y="12729"/>
                    <a:pt x="11758" y="13077"/>
                    <a:pt x="11446" y="13460"/>
                  </a:cubicBezTo>
                  <a:cubicBezTo>
                    <a:pt x="11062" y="13933"/>
                    <a:pt x="10911" y="14388"/>
                    <a:pt x="10393" y="14763"/>
                  </a:cubicBezTo>
                  <a:cubicBezTo>
                    <a:pt x="10197" y="14906"/>
                    <a:pt x="10001" y="15031"/>
                    <a:pt x="9804" y="15138"/>
                  </a:cubicBezTo>
                  <a:cubicBezTo>
                    <a:pt x="9394" y="15370"/>
                    <a:pt x="8966" y="15548"/>
                    <a:pt x="8502" y="15673"/>
                  </a:cubicBezTo>
                  <a:cubicBezTo>
                    <a:pt x="8222" y="15744"/>
                    <a:pt x="7677" y="15875"/>
                    <a:pt x="7231" y="15875"/>
                  </a:cubicBezTo>
                  <a:cubicBezTo>
                    <a:pt x="7008" y="15875"/>
                    <a:pt x="6810" y="15842"/>
                    <a:pt x="6682" y="15753"/>
                  </a:cubicBezTo>
                  <a:cubicBezTo>
                    <a:pt x="6655" y="15735"/>
                    <a:pt x="6629" y="15726"/>
                    <a:pt x="6602" y="15726"/>
                  </a:cubicBezTo>
                  <a:cubicBezTo>
                    <a:pt x="5888" y="14834"/>
                    <a:pt x="5442" y="13755"/>
                    <a:pt x="4960" y="12720"/>
                  </a:cubicBezTo>
                  <a:cubicBezTo>
                    <a:pt x="4479" y="11685"/>
                    <a:pt x="3845" y="10811"/>
                    <a:pt x="3247" y="9839"/>
                  </a:cubicBezTo>
                  <a:cubicBezTo>
                    <a:pt x="2784" y="9098"/>
                    <a:pt x="2739" y="8465"/>
                    <a:pt x="2864" y="7769"/>
                  </a:cubicBezTo>
                  <a:cubicBezTo>
                    <a:pt x="2917" y="7474"/>
                    <a:pt x="3007" y="7180"/>
                    <a:pt x="3105" y="6850"/>
                  </a:cubicBezTo>
                  <a:cubicBezTo>
                    <a:pt x="3256" y="6377"/>
                    <a:pt x="3265" y="5931"/>
                    <a:pt x="3015" y="5539"/>
                  </a:cubicBezTo>
                  <a:cubicBezTo>
                    <a:pt x="3033" y="5539"/>
                    <a:pt x="3051" y="5539"/>
                    <a:pt x="3069" y="5530"/>
                  </a:cubicBezTo>
                  <a:cubicBezTo>
                    <a:pt x="3247" y="5494"/>
                    <a:pt x="3444" y="5432"/>
                    <a:pt x="3640" y="5351"/>
                  </a:cubicBezTo>
                  <a:cubicBezTo>
                    <a:pt x="4238" y="5110"/>
                    <a:pt x="4862" y="4682"/>
                    <a:pt x="5210" y="4147"/>
                  </a:cubicBezTo>
                  <a:close/>
                  <a:moveTo>
                    <a:pt x="2473" y="1"/>
                  </a:moveTo>
                  <a:cubicBezTo>
                    <a:pt x="2035" y="1"/>
                    <a:pt x="1569" y="228"/>
                    <a:pt x="1213" y="427"/>
                  </a:cubicBezTo>
                  <a:cubicBezTo>
                    <a:pt x="419" y="882"/>
                    <a:pt x="134" y="1694"/>
                    <a:pt x="18" y="2550"/>
                  </a:cubicBezTo>
                  <a:cubicBezTo>
                    <a:pt x="0" y="2648"/>
                    <a:pt x="63" y="2702"/>
                    <a:pt x="134" y="2720"/>
                  </a:cubicBezTo>
                  <a:cubicBezTo>
                    <a:pt x="134" y="2746"/>
                    <a:pt x="143" y="2773"/>
                    <a:pt x="170" y="2800"/>
                  </a:cubicBezTo>
                  <a:cubicBezTo>
                    <a:pt x="946" y="3772"/>
                    <a:pt x="1249" y="5530"/>
                    <a:pt x="2614" y="5574"/>
                  </a:cubicBezTo>
                  <a:cubicBezTo>
                    <a:pt x="3212" y="6234"/>
                    <a:pt x="2587" y="7162"/>
                    <a:pt x="2427" y="7894"/>
                  </a:cubicBezTo>
                  <a:cubicBezTo>
                    <a:pt x="2257" y="8714"/>
                    <a:pt x="2650" y="9526"/>
                    <a:pt x="3069" y="10195"/>
                  </a:cubicBezTo>
                  <a:cubicBezTo>
                    <a:pt x="3676" y="11177"/>
                    <a:pt x="4291" y="12087"/>
                    <a:pt x="4773" y="13139"/>
                  </a:cubicBezTo>
                  <a:cubicBezTo>
                    <a:pt x="5246" y="14147"/>
                    <a:pt x="5701" y="15182"/>
                    <a:pt x="6423" y="16048"/>
                  </a:cubicBezTo>
                  <a:cubicBezTo>
                    <a:pt x="6455" y="16092"/>
                    <a:pt x="6496" y="16109"/>
                    <a:pt x="6539" y="16109"/>
                  </a:cubicBezTo>
                  <a:cubicBezTo>
                    <a:pt x="6556" y="16109"/>
                    <a:pt x="6575" y="16106"/>
                    <a:pt x="6593" y="16101"/>
                  </a:cubicBezTo>
                  <a:cubicBezTo>
                    <a:pt x="6756" y="16188"/>
                    <a:pt x="6931" y="16217"/>
                    <a:pt x="7110" y="16217"/>
                  </a:cubicBezTo>
                  <a:cubicBezTo>
                    <a:pt x="7410" y="16217"/>
                    <a:pt x="7724" y="16135"/>
                    <a:pt x="8020" y="16101"/>
                  </a:cubicBezTo>
                  <a:cubicBezTo>
                    <a:pt x="8886" y="16012"/>
                    <a:pt x="9626" y="15655"/>
                    <a:pt x="10349" y="15200"/>
                  </a:cubicBezTo>
                  <a:cubicBezTo>
                    <a:pt x="11044" y="14754"/>
                    <a:pt x="11241" y="14263"/>
                    <a:pt x="11731" y="13648"/>
                  </a:cubicBezTo>
                  <a:cubicBezTo>
                    <a:pt x="12061" y="13229"/>
                    <a:pt x="12374" y="12845"/>
                    <a:pt x="12329" y="12327"/>
                  </a:cubicBezTo>
                  <a:cubicBezTo>
                    <a:pt x="12365" y="12301"/>
                    <a:pt x="12374" y="12256"/>
                    <a:pt x="12365" y="12194"/>
                  </a:cubicBezTo>
                  <a:cubicBezTo>
                    <a:pt x="12329" y="11988"/>
                    <a:pt x="12222" y="11792"/>
                    <a:pt x="12097" y="11614"/>
                  </a:cubicBezTo>
                  <a:cubicBezTo>
                    <a:pt x="11910" y="11346"/>
                    <a:pt x="11678" y="11096"/>
                    <a:pt x="11499" y="10873"/>
                  </a:cubicBezTo>
                  <a:cubicBezTo>
                    <a:pt x="10714" y="9865"/>
                    <a:pt x="10099" y="8768"/>
                    <a:pt x="9501" y="7635"/>
                  </a:cubicBezTo>
                  <a:cubicBezTo>
                    <a:pt x="9439" y="7519"/>
                    <a:pt x="9376" y="7403"/>
                    <a:pt x="9314" y="7287"/>
                  </a:cubicBezTo>
                  <a:cubicBezTo>
                    <a:pt x="8930" y="6565"/>
                    <a:pt x="8529" y="5851"/>
                    <a:pt x="7931" y="5280"/>
                  </a:cubicBezTo>
                  <a:cubicBezTo>
                    <a:pt x="7672" y="5039"/>
                    <a:pt x="7360" y="4878"/>
                    <a:pt x="7012" y="4780"/>
                  </a:cubicBezTo>
                  <a:cubicBezTo>
                    <a:pt x="6798" y="4727"/>
                    <a:pt x="6521" y="4718"/>
                    <a:pt x="6307" y="4673"/>
                  </a:cubicBezTo>
                  <a:cubicBezTo>
                    <a:pt x="5951" y="4593"/>
                    <a:pt x="5638" y="4129"/>
                    <a:pt x="5406" y="3853"/>
                  </a:cubicBezTo>
                  <a:lnTo>
                    <a:pt x="5380" y="3826"/>
                  </a:lnTo>
                  <a:cubicBezTo>
                    <a:pt x="5451" y="3647"/>
                    <a:pt x="5496" y="3451"/>
                    <a:pt x="5496" y="3255"/>
                  </a:cubicBezTo>
                  <a:cubicBezTo>
                    <a:pt x="5496" y="3157"/>
                    <a:pt x="5424" y="3094"/>
                    <a:pt x="5344" y="3085"/>
                  </a:cubicBezTo>
                  <a:cubicBezTo>
                    <a:pt x="5344" y="3059"/>
                    <a:pt x="5344" y="3032"/>
                    <a:pt x="5326" y="2996"/>
                  </a:cubicBezTo>
                  <a:cubicBezTo>
                    <a:pt x="4800" y="2006"/>
                    <a:pt x="4104" y="909"/>
                    <a:pt x="3131" y="293"/>
                  </a:cubicBezTo>
                  <a:cubicBezTo>
                    <a:pt x="3131" y="248"/>
                    <a:pt x="3105" y="213"/>
                    <a:pt x="3069" y="186"/>
                  </a:cubicBezTo>
                  <a:cubicBezTo>
                    <a:pt x="2887" y="53"/>
                    <a:pt x="2683" y="1"/>
                    <a:pt x="247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-536651" y="2403218"/>
              <a:ext cx="148876" cy="193670"/>
            </a:xfrm>
            <a:custGeom>
              <a:avLst/>
              <a:gdLst/>
              <a:ahLst/>
              <a:cxnLst/>
              <a:rect l="l" t="t" r="r" b="b"/>
              <a:pathLst>
                <a:path w="1592" h="2071" extrusionOk="0">
                  <a:moveTo>
                    <a:pt x="229" y="1"/>
                  </a:moveTo>
                  <a:cubicBezTo>
                    <a:pt x="113" y="1"/>
                    <a:pt x="0" y="157"/>
                    <a:pt x="93" y="290"/>
                  </a:cubicBezTo>
                  <a:cubicBezTo>
                    <a:pt x="494" y="852"/>
                    <a:pt x="780" y="1485"/>
                    <a:pt x="1226" y="2011"/>
                  </a:cubicBezTo>
                  <a:cubicBezTo>
                    <a:pt x="1261" y="2053"/>
                    <a:pt x="1303" y="2071"/>
                    <a:pt x="1345" y="2071"/>
                  </a:cubicBezTo>
                  <a:cubicBezTo>
                    <a:pt x="1472" y="2071"/>
                    <a:pt x="1592" y="1909"/>
                    <a:pt x="1484" y="1788"/>
                  </a:cubicBezTo>
                  <a:cubicBezTo>
                    <a:pt x="1038" y="1253"/>
                    <a:pt x="744" y="629"/>
                    <a:pt x="342" y="67"/>
                  </a:cubicBezTo>
                  <a:cubicBezTo>
                    <a:pt x="310" y="20"/>
                    <a:pt x="269" y="1"/>
                    <a:pt x="2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-486060" y="2392651"/>
              <a:ext cx="158321" cy="200216"/>
            </a:xfrm>
            <a:custGeom>
              <a:avLst/>
              <a:gdLst/>
              <a:ahLst/>
              <a:cxnLst/>
              <a:rect l="l" t="t" r="r" b="b"/>
              <a:pathLst>
                <a:path w="1693" h="2141" extrusionOk="0">
                  <a:moveTo>
                    <a:pt x="253" y="0"/>
                  </a:moveTo>
                  <a:cubicBezTo>
                    <a:pt x="121" y="0"/>
                    <a:pt x="0" y="162"/>
                    <a:pt x="123" y="278"/>
                  </a:cubicBezTo>
                  <a:cubicBezTo>
                    <a:pt x="631" y="804"/>
                    <a:pt x="872" y="1527"/>
                    <a:pt x="1336" y="2080"/>
                  </a:cubicBezTo>
                  <a:cubicBezTo>
                    <a:pt x="1370" y="2122"/>
                    <a:pt x="1411" y="2140"/>
                    <a:pt x="1452" y="2140"/>
                  </a:cubicBezTo>
                  <a:cubicBezTo>
                    <a:pt x="1575" y="2140"/>
                    <a:pt x="1692" y="1983"/>
                    <a:pt x="1586" y="1857"/>
                  </a:cubicBezTo>
                  <a:cubicBezTo>
                    <a:pt x="1122" y="1295"/>
                    <a:pt x="890" y="581"/>
                    <a:pt x="372" y="55"/>
                  </a:cubicBezTo>
                  <a:cubicBezTo>
                    <a:pt x="336" y="16"/>
                    <a:pt x="294" y="0"/>
                    <a:pt x="25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-429951" y="2357396"/>
              <a:ext cx="179736" cy="218638"/>
            </a:xfrm>
            <a:custGeom>
              <a:avLst/>
              <a:gdLst/>
              <a:ahLst/>
              <a:cxnLst/>
              <a:rect l="l" t="t" r="r" b="b"/>
              <a:pathLst>
                <a:path w="1922" h="2338" extrusionOk="0">
                  <a:moveTo>
                    <a:pt x="229" y="0"/>
                  </a:moveTo>
                  <a:cubicBezTo>
                    <a:pt x="97" y="0"/>
                    <a:pt x="1" y="209"/>
                    <a:pt x="138" y="325"/>
                  </a:cubicBezTo>
                  <a:cubicBezTo>
                    <a:pt x="477" y="583"/>
                    <a:pt x="566" y="1029"/>
                    <a:pt x="825" y="1359"/>
                  </a:cubicBezTo>
                  <a:cubicBezTo>
                    <a:pt x="1057" y="1663"/>
                    <a:pt x="1289" y="1975"/>
                    <a:pt x="1512" y="2225"/>
                  </a:cubicBezTo>
                  <a:cubicBezTo>
                    <a:pt x="1581" y="2305"/>
                    <a:pt x="1654" y="2338"/>
                    <a:pt x="1714" y="2338"/>
                  </a:cubicBezTo>
                  <a:cubicBezTo>
                    <a:pt x="1848" y="2338"/>
                    <a:pt x="1922" y="2174"/>
                    <a:pt x="1762" y="2002"/>
                  </a:cubicBezTo>
                  <a:cubicBezTo>
                    <a:pt x="1539" y="1743"/>
                    <a:pt x="1182" y="1333"/>
                    <a:pt x="941" y="940"/>
                  </a:cubicBezTo>
                  <a:cubicBezTo>
                    <a:pt x="736" y="601"/>
                    <a:pt x="647" y="289"/>
                    <a:pt x="325" y="39"/>
                  </a:cubicBezTo>
                  <a:cubicBezTo>
                    <a:pt x="293" y="12"/>
                    <a:pt x="260" y="0"/>
                    <a:pt x="22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-362246" y="2279311"/>
              <a:ext cx="162249" cy="201244"/>
            </a:xfrm>
            <a:custGeom>
              <a:avLst/>
              <a:gdLst/>
              <a:ahLst/>
              <a:cxnLst/>
              <a:rect l="l" t="t" r="r" b="b"/>
              <a:pathLst>
                <a:path w="1735" h="2152" extrusionOk="0">
                  <a:moveTo>
                    <a:pt x="226" y="1"/>
                  </a:moveTo>
                  <a:cubicBezTo>
                    <a:pt x="118" y="1"/>
                    <a:pt x="0" y="113"/>
                    <a:pt x="48" y="250"/>
                  </a:cubicBezTo>
                  <a:cubicBezTo>
                    <a:pt x="297" y="946"/>
                    <a:pt x="886" y="1543"/>
                    <a:pt x="1368" y="2096"/>
                  </a:cubicBezTo>
                  <a:cubicBezTo>
                    <a:pt x="1403" y="2135"/>
                    <a:pt x="1444" y="2152"/>
                    <a:pt x="1485" y="2152"/>
                  </a:cubicBezTo>
                  <a:cubicBezTo>
                    <a:pt x="1613" y="2152"/>
                    <a:pt x="1735" y="1993"/>
                    <a:pt x="1627" y="1864"/>
                  </a:cubicBezTo>
                  <a:cubicBezTo>
                    <a:pt x="1154" y="1338"/>
                    <a:pt x="601" y="776"/>
                    <a:pt x="360" y="98"/>
                  </a:cubicBezTo>
                  <a:cubicBezTo>
                    <a:pt x="333" y="29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-282759" y="2773443"/>
              <a:ext cx="685839" cy="701175"/>
            </a:xfrm>
            <a:custGeom>
              <a:avLst/>
              <a:gdLst/>
              <a:ahLst/>
              <a:cxnLst/>
              <a:rect l="l" t="t" r="r" b="b"/>
              <a:pathLst>
                <a:path w="7334" h="7498" extrusionOk="0">
                  <a:moveTo>
                    <a:pt x="4175" y="470"/>
                  </a:moveTo>
                  <a:cubicBezTo>
                    <a:pt x="4202" y="506"/>
                    <a:pt x="4220" y="550"/>
                    <a:pt x="4247" y="586"/>
                  </a:cubicBezTo>
                  <a:cubicBezTo>
                    <a:pt x="4818" y="1487"/>
                    <a:pt x="5103" y="2522"/>
                    <a:pt x="5621" y="3450"/>
                  </a:cubicBezTo>
                  <a:cubicBezTo>
                    <a:pt x="5870" y="3905"/>
                    <a:pt x="6290" y="4217"/>
                    <a:pt x="6557" y="4663"/>
                  </a:cubicBezTo>
                  <a:cubicBezTo>
                    <a:pt x="6575" y="4690"/>
                    <a:pt x="6584" y="4725"/>
                    <a:pt x="6602" y="4761"/>
                  </a:cubicBezTo>
                  <a:cubicBezTo>
                    <a:pt x="6647" y="4868"/>
                    <a:pt x="6656" y="4975"/>
                    <a:pt x="6647" y="5091"/>
                  </a:cubicBezTo>
                  <a:cubicBezTo>
                    <a:pt x="6575" y="5751"/>
                    <a:pt x="5728" y="6483"/>
                    <a:pt x="5326" y="6724"/>
                  </a:cubicBezTo>
                  <a:cubicBezTo>
                    <a:pt x="5282" y="6741"/>
                    <a:pt x="5237" y="6768"/>
                    <a:pt x="5201" y="6786"/>
                  </a:cubicBezTo>
                  <a:cubicBezTo>
                    <a:pt x="5157" y="6813"/>
                    <a:pt x="5112" y="6831"/>
                    <a:pt x="5059" y="6848"/>
                  </a:cubicBezTo>
                  <a:cubicBezTo>
                    <a:pt x="4604" y="7048"/>
                    <a:pt x="4063" y="7119"/>
                    <a:pt x="3571" y="7119"/>
                  </a:cubicBezTo>
                  <a:cubicBezTo>
                    <a:pt x="3513" y="7119"/>
                    <a:pt x="3456" y="7118"/>
                    <a:pt x="3399" y="7116"/>
                  </a:cubicBezTo>
                  <a:cubicBezTo>
                    <a:pt x="2570" y="7089"/>
                    <a:pt x="2445" y="6304"/>
                    <a:pt x="2204" y="5689"/>
                  </a:cubicBezTo>
                  <a:cubicBezTo>
                    <a:pt x="1740" y="4547"/>
                    <a:pt x="1169" y="3441"/>
                    <a:pt x="500" y="2415"/>
                  </a:cubicBezTo>
                  <a:lnTo>
                    <a:pt x="500" y="2415"/>
                  </a:lnTo>
                  <a:cubicBezTo>
                    <a:pt x="570" y="2420"/>
                    <a:pt x="640" y="2423"/>
                    <a:pt x="711" y="2423"/>
                  </a:cubicBezTo>
                  <a:cubicBezTo>
                    <a:pt x="1986" y="2423"/>
                    <a:pt x="3387" y="1529"/>
                    <a:pt x="4140" y="515"/>
                  </a:cubicBezTo>
                  <a:cubicBezTo>
                    <a:pt x="4149" y="497"/>
                    <a:pt x="4158" y="488"/>
                    <a:pt x="4175" y="470"/>
                  </a:cubicBezTo>
                  <a:close/>
                  <a:moveTo>
                    <a:pt x="4170" y="1"/>
                  </a:moveTo>
                  <a:cubicBezTo>
                    <a:pt x="4112" y="1"/>
                    <a:pt x="4053" y="28"/>
                    <a:pt x="4024" y="77"/>
                  </a:cubicBezTo>
                  <a:cubicBezTo>
                    <a:pt x="3961" y="184"/>
                    <a:pt x="3872" y="300"/>
                    <a:pt x="3792" y="407"/>
                  </a:cubicBezTo>
                  <a:cubicBezTo>
                    <a:pt x="3086" y="1298"/>
                    <a:pt x="1833" y="2080"/>
                    <a:pt x="692" y="2080"/>
                  </a:cubicBezTo>
                  <a:cubicBezTo>
                    <a:pt x="564" y="2080"/>
                    <a:pt x="437" y="2070"/>
                    <a:pt x="313" y="2049"/>
                  </a:cubicBezTo>
                  <a:cubicBezTo>
                    <a:pt x="301" y="2047"/>
                    <a:pt x="290" y="2045"/>
                    <a:pt x="279" y="2045"/>
                  </a:cubicBezTo>
                  <a:cubicBezTo>
                    <a:pt x="210" y="2045"/>
                    <a:pt x="168" y="2094"/>
                    <a:pt x="152" y="2156"/>
                  </a:cubicBezTo>
                  <a:cubicBezTo>
                    <a:pt x="63" y="2183"/>
                    <a:pt x="0" y="2272"/>
                    <a:pt x="63" y="2370"/>
                  </a:cubicBezTo>
                  <a:cubicBezTo>
                    <a:pt x="1026" y="3806"/>
                    <a:pt x="1562" y="5376"/>
                    <a:pt x="2329" y="6902"/>
                  </a:cubicBezTo>
                  <a:cubicBezTo>
                    <a:pt x="2556" y="7347"/>
                    <a:pt x="3029" y="7498"/>
                    <a:pt x="3554" y="7498"/>
                  </a:cubicBezTo>
                  <a:cubicBezTo>
                    <a:pt x="3998" y="7498"/>
                    <a:pt x="4480" y="7390"/>
                    <a:pt x="4880" y="7259"/>
                  </a:cubicBezTo>
                  <a:cubicBezTo>
                    <a:pt x="5112" y="7179"/>
                    <a:pt x="5317" y="7098"/>
                    <a:pt x="5478" y="7027"/>
                  </a:cubicBezTo>
                  <a:cubicBezTo>
                    <a:pt x="6441" y="6581"/>
                    <a:pt x="7334" y="5296"/>
                    <a:pt x="6727" y="4297"/>
                  </a:cubicBezTo>
                  <a:cubicBezTo>
                    <a:pt x="6593" y="4074"/>
                    <a:pt x="6379" y="3887"/>
                    <a:pt x="6201" y="3690"/>
                  </a:cubicBezTo>
                  <a:cubicBezTo>
                    <a:pt x="6192" y="3681"/>
                    <a:pt x="6183" y="3673"/>
                    <a:pt x="6174" y="3655"/>
                  </a:cubicBezTo>
                  <a:cubicBezTo>
                    <a:pt x="5879" y="3334"/>
                    <a:pt x="5692" y="2896"/>
                    <a:pt x="5514" y="2486"/>
                  </a:cubicBezTo>
                  <a:cubicBezTo>
                    <a:pt x="5487" y="2415"/>
                    <a:pt x="5460" y="2352"/>
                    <a:pt x="5433" y="2290"/>
                  </a:cubicBezTo>
                  <a:cubicBezTo>
                    <a:pt x="5094" y="1514"/>
                    <a:pt x="4809" y="738"/>
                    <a:pt x="4291" y="60"/>
                  </a:cubicBezTo>
                  <a:cubicBezTo>
                    <a:pt x="4263" y="19"/>
                    <a:pt x="4217" y="1"/>
                    <a:pt x="41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-76746" y="2972069"/>
              <a:ext cx="282976" cy="361155"/>
            </a:xfrm>
            <a:custGeom>
              <a:avLst/>
              <a:gdLst/>
              <a:ahLst/>
              <a:cxnLst/>
              <a:rect l="l" t="t" r="r" b="b"/>
              <a:pathLst>
                <a:path w="3026" h="3862" extrusionOk="0">
                  <a:moveTo>
                    <a:pt x="1009" y="478"/>
                  </a:moveTo>
                  <a:cubicBezTo>
                    <a:pt x="1116" y="817"/>
                    <a:pt x="1161" y="1210"/>
                    <a:pt x="1402" y="1477"/>
                  </a:cubicBezTo>
                  <a:cubicBezTo>
                    <a:pt x="1477" y="1560"/>
                    <a:pt x="1560" y="1593"/>
                    <a:pt x="1647" y="1593"/>
                  </a:cubicBezTo>
                  <a:cubicBezTo>
                    <a:pt x="1858" y="1593"/>
                    <a:pt x="2090" y="1399"/>
                    <a:pt x="2267" y="1272"/>
                  </a:cubicBezTo>
                  <a:cubicBezTo>
                    <a:pt x="2436" y="1477"/>
                    <a:pt x="2668" y="1754"/>
                    <a:pt x="2490" y="1932"/>
                  </a:cubicBezTo>
                  <a:cubicBezTo>
                    <a:pt x="2365" y="2039"/>
                    <a:pt x="2213" y="2182"/>
                    <a:pt x="2133" y="2325"/>
                  </a:cubicBezTo>
                  <a:cubicBezTo>
                    <a:pt x="1981" y="2592"/>
                    <a:pt x="2311" y="2940"/>
                    <a:pt x="2526" y="3172"/>
                  </a:cubicBezTo>
                  <a:cubicBezTo>
                    <a:pt x="2392" y="3261"/>
                    <a:pt x="2249" y="3360"/>
                    <a:pt x="2115" y="3449"/>
                  </a:cubicBezTo>
                  <a:cubicBezTo>
                    <a:pt x="1946" y="3181"/>
                    <a:pt x="1767" y="2913"/>
                    <a:pt x="1598" y="2646"/>
                  </a:cubicBezTo>
                  <a:cubicBezTo>
                    <a:pt x="1559" y="2585"/>
                    <a:pt x="1504" y="2552"/>
                    <a:pt x="1444" y="2552"/>
                  </a:cubicBezTo>
                  <a:cubicBezTo>
                    <a:pt x="1407" y="2552"/>
                    <a:pt x="1368" y="2565"/>
                    <a:pt x="1330" y="2592"/>
                  </a:cubicBezTo>
                  <a:cubicBezTo>
                    <a:pt x="1169" y="2713"/>
                    <a:pt x="1036" y="2763"/>
                    <a:pt x="924" y="2763"/>
                  </a:cubicBezTo>
                  <a:cubicBezTo>
                    <a:pt x="689" y="2763"/>
                    <a:pt x="544" y="2545"/>
                    <a:pt x="411" y="2316"/>
                  </a:cubicBezTo>
                  <a:cubicBezTo>
                    <a:pt x="358" y="2227"/>
                    <a:pt x="732" y="1986"/>
                    <a:pt x="947" y="1852"/>
                  </a:cubicBezTo>
                  <a:cubicBezTo>
                    <a:pt x="958" y="1855"/>
                    <a:pt x="970" y="1856"/>
                    <a:pt x="982" y="1856"/>
                  </a:cubicBezTo>
                  <a:cubicBezTo>
                    <a:pt x="1104" y="1856"/>
                    <a:pt x="1214" y="1697"/>
                    <a:pt x="1116" y="1575"/>
                  </a:cubicBezTo>
                  <a:cubicBezTo>
                    <a:pt x="911" y="1343"/>
                    <a:pt x="839" y="987"/>
                    <a:pt x="688" y="710"/>
                  </a:cubicBezTo>
                  <a:cubicBezTo>
                    <a:pt x="813" y="665"/>
                    <a:pt x="911" y="576"/>
                    <a:pt x="1009" y="478"/>
                  </a:cubicBezTo>
                  <a:close/>
                  <a:moveTo>
                    <a:pt x="1075" y="1"/>
                  </a:moveTo>
                  <a:cubicBezTo>
                    <a:pt x="1035" y="1"/>
                    <a:pt x="995" y="14"/>
                    <a:pt x="964" y="41"/>
                  </a:cubicBezTo>
                  <a:cubicBezTo>
                    <a:pt x="848" y="148"/>
                    <a:pt x="661" y="389"/>
                    <a:pt x="500" y="407"/>
                  </a:cubicBezTo>
                  <a:cubicBezTo>
                    <a:pt x="393" y="425"/>
                    <a:pt x="358" y="496"/>
                    <a:pt x="367" y="576"/>
                  </a:cubicBezTo>
                  <a:cubicBezTo>
                    <a:pt x="313" y="621"/>
                    <a:pt x="277" y="692"/>
                    <a:pt x="331" y="772"/>
                  </a:cubicBezTo>
                  <a:cubicBezTo>
                    <a:pt x="509" y="1040"/>
                    <a:pt x="572" y="1334"/>
                    <a:pt x="724" y="1602"/>
                  </a:cubicBezTo>
                  <a:cubicBezTo>
                    <a:pt x="500" y="1763"/>
                    <a:pt x="277" y="1914"/>
                    <a:pt x="72" y="2111"/>
                  </a:cubicBezTo>
                  <a:cubicBezTo>
                    <a:pt x="19" y="2164"/>
                    <a:pt x="1" y="2244"/>
                    <a:pt x="37" y="2316"/>
                  </a:cubicBezTo>
                  <a:cubicBezTo>
                    <a:pt x="266" y="2775"/>
                    <a:pt x="572" y="3089"/>
                    <a:pt x="952" y="3089"/>
                  </a:cubicBezTo>
                  <a:cubicBezTo>
                    <a:pt x="1090" y="3089"/>
                    <a:pt x="1236" y="3048"/>
                    <a:pt x="1393" y="2958"/>
                  </a:cubicBezTo>
                  <a:cubicBezTo>
                    <a:pt x="1562" y="3226"/>
                    <a:pt x="1741" y="3493"/>
                    <a:pt x="1910" y="3761"/>
                  </a:cubicBezTo>
                  <a:cubicBezTo>
                    <a:pt x="1949" y="3814"/>
                    <a:pt x="2008" y="3861"/>
                    <a:pt x="2072" y="3861"/>
                  </a:cubicBezTo>
                  <a:cubicBezTo>
                    <a:pt x="2095" y="3861"/>
                    <a:pt x="2119" y="3855"/>
                    <a:pt x="2142" y="3841"/>
                  </a:cubicBezTo>
                  <a:cubicBezTo>
                    <a:pt x="2383" y="3681"/>
                    <a:pt x="2615" y="3511"/>
                    <a:pt x="2856" y="3360"/>
                  </a:cubicBezTo>
                  <a:cubicBezTo>
                    <a:pt x="2954" y="3297"/>
                    <a:pt x="2981" y="3190"/>
                    <a:pt x="2909" y="3092"/>
                  </a:cubicBezTo>
                  <a:cubicBezTo>
                    <a:pt x="2722" y="2842"/>
                    <a:pt x="2329" y="2610"/>
                    <a:pt x="2597" y="2307"/>
                  </a:cubicBezTo>
                  <a:cubicBezTo>
                    <a:pt x="2686" y="2209"/>
                    <a:pt x="2856" y="2093"/>
                    <a:pt x="2900" y="1959"/>
                  </a:cubicBezTo>
                  <a:cubicBezTo>
                    <a:pt x="3025" y="1584"/>
                    <a:pt x="2633" y="1245"/>
                    <a:pt x="2463" y="969"/>
                  </a:cubicBezTo>
                  <a:cubicBezTo>
                    <a:pt x="2431" y="917"/>
                    <a:pt x="2371" y="879"/>
                    <a:pt x="2306" y="879"/>
                  </a:cubicBezTo>
                  <a:cubicBezTo>
                    <a:pt x="2281" y="879"/>
                    <a:pt x="2256" y="885"/>
                    <a:pt x="2231" y="897"/>
                  </a:cubicBezTo>
                  <a:cubicBezTo>
                    <a:pt x="2057" y="987"/>
                    <a:pt x="1877" y="1126"/>
                    <a:pt x="1728" y="1126"/>
                  </a:cubicBezTo>
                  <a:cubicBezTo>
                    <a:pt x="1624" y="1126"/>
                    <a:pt x="1535" y="1059"/>
                    <a:pt x="1473" y="862"/>
                  </a:cubicBezTo>
                  <a:cubicBezTo>
                    <a:pt x="1393" y="603"/>
                    <a:pt x="1348" y="335"/>
                    <a:pt x="1232" y="94"/>
                  </a:cubicBezTo>
                  <a:cubicBezTo>
                    <a:pt x="1205" y="34"/>
                    <a:pt x="1140" y="1"/>
                    <a:pt x="107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21"/>
          <p:cNvGrpSpPr/>
          <p:nvPr/>
        </p:nvGrpSpPr>
        <p:grpSpPr>
          <a:xfrm rot="1428379">
            <a:off x="95292" y="1010859"/>
            <a:ext cx="338689" cy="937261"/>
            <a:chOff x="1806525" y="1557050"/>
            <a:chExt cx="276350" cy="764750"/>
          </a:xfrm>
        </p:grpSpPr>
        <p:sp>
          <p:nvSpPr>
            <p:cNvPr id="2020" name="Google Shape;2020;p21"/>
            <p:cNvSpPr/>
            <p:nvPr/>
          </p:nvSpPr>
          <p:spPr>
            <a:xfrm>
              <a:off x="1869200" y="1831825"/>
              <a:ext cx="169825" cy="197675"/>
            </a:xfrm>
            <a:custGeom>
              <a:avLst/>
              <a:gdLst/>
              <a:ahLst/>
              <a:cxnLst/>
              <a:rect l="l" t="t" r="r" b="b"/>
              <a:pathLst>
                <a:path w="6793" h="7907" extrusionOk="0">
                  <a:moveTo>
                    <a:pt x="2757" y="1"/>
                  </a:moveTo>
                  <a:cubicBezTo>
                    <a:pt x="2239" y="1"/>
                    <a:pt x="1721" y="3"/>
                    <a:pt x="1203" y="12"/>
                  </a:cubicBezTo>
                  <a:cubicBezTo>
                    <a:pt x="426" y="12"/>
                    <a:pt x="401" y="62"/>
                    <a:pt x="351" y="839"/>
                  </a:cubicBezTo>
                  <a:cubicBezTo>
                    <a:pt x="150" y="2969"/>
                    <a:pt x="100" y="5099"/>
                    <a:pt x="50" y="7230"/>
                  </a:cubicBezTo>
                  <a:cubicBezTo>
                    <a:pt x="50" y="7430"/>
                    <a:pt x="0" y="7656"/>
                    <a:pt x="125" y="7907"/>
                  </a:cubicBezTo>
                  <a:lnTo>
                    <a:pt x="6717" y="7907"/>
                  </a:lnTo>
                  <a:cubicBezTo>
                    <a:pt x="6742" y="7806"/>
                    <a:pt x="6792" y="7731"/>
                    <a:pt x="6767" y="7656"/>
                  </a:cubicBezTo>
                  <a:cubicBezTo>
                    <a:pt x="6742" y="5275"/>
                    <a:pt x="6667" y="2894"/>
                    <a:pt x="6466" y="513"/>
                  </a:cubicBezTo>
                  <a:cubicBezTo>
                    <a:pt x="6441" y="137"/>
                    <a:pt x="6241" y="12"/>
                    <a:pt x="5865" y="12"/>
                  </a:cubicBezTo>
                  <a:cubicBezTo>
                    <a:pt x="4829" y="12"/>
                    <a:pt x="3793" y="1"/>
                    <a:pt x="27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1806525" y="1624850"/>
              <a:ext cx="276350" cy="696950"/>
            </a:xfrm>
            <a:custGeom>
              <a:avLst/>
              <a:gdLst/>
              <a:ahLst/>
              <a:cxnLst/>
              <a:rect l="l" t="t" r="r" b="b"/>
              <a:pathLst>
                <a:path w="11054" h="27878" extrusionOk="0">
                  <a:moveTo>
                    <a:pt x="6188" y="5710"/>
                  </a:moveTo>
                  <a:cubicBezTo>
                    <a:pt x="6601" y="5710"/>
                    <a:pt x="6804" y="6008"/>
                    <a:pt x="6743" y="6536"/>
                  </a:cubicBezTo>
                  <a:cubicBezTo>
                    <a:pt x="6718" y="6787"/>
                    <a:pt x="6692" y="7063"/>
                    <a:pt x="6667" y="7363"/>
                  </a:cubicBezTo>
                  <a:lnTo>
                    <a:pt x="4387" y="7363"/>
                  </a:lnTo>
                  <a:cubicBezTo>
                    <a:pt x="4362" y="7038"/>
                    <a:pt x="4312" y="6762"/>
                    <a:pt x="4286" y="6461"/>
                  </a:cubicBezTo>
                  <a:cubicBezTo>
                    <a:pt x="4245" y="6005"/>
                    <a:pt x="4460" y="5721"/>
                    <a:pt x="4848" y="5721"/>
                  </a:cubicBezTo>
                  <a:cubicBezTo>
                    <a:pt x="4929" y="5721"/>
                    <a:pt x="5018" y="5733"/>
                    <a:pt x="5114" y="5759"/>
                  </a:cubicBezTo>
                  <a:cubicBezTo>
                    <a:pt x="5239" y="5797"/>
                    <a:pt x="5358" y="5816"/>
                    <a:pt x="5480" y="5816"/>
                  </a:cubicBezTo>
                  <a:cubicBezTo>
                    <a:pt x="5602" y="5816"/>
                    <a:pt x="5728" y="5797"/>
                    <a:pt x="5865" y="5759"/>
                  </a:cubicBezTo>
                  <a:cubicBezTo>
                    <a:pt x="5984" y="5726"/>
                    <a:pt x="6091" y="5710"/>
                    <a:pt x="6188" y="5710"/>
                  </a:cubicBezTo>
                  <a:close/>
                  <a:moveTo>
                    <a:pt x="4863" y="8079"/>
                  </a:moveTo>
                  <a:cubicBezTo>
                    <a:pt x="5899" y="8079"/>
                    <a:pt x="6935" y="8090"/>
                    <a:pt x="7971" y="8090"/>
                  </a:cubicBezTo>
                  <a:cubicBezTo>
                    <a:pt x="8347" y="8090"/>
                    <a:pt x="8547" y="8216"/>
                    <a:pt x="8572" y="8591"/>
                  </a:cubicBezTo>
                  <a:cubicBezTo>
                    <a:pt x="8773" y="10972"/>
                    <a:pt x="8848" y="13353"/>
                    <a:pt x="8898" y="15734"/>
                  </a:cubicBezTo>
                  <a:cubicBezTo>
                    <a:pt x="8898" y="15810"/>
                    <a:pt x="8848" y="15885"/>
                    <a:pt x="8848" y="15985"/>
                  </a:cubicBezTo>
                  <a:lnTo>
                    <a:pt x="2231" y="15985"/>
                  </a:lnTo>
                  <a:cubicBezTo>
                    <a:pt x="2106" y="15734"/>
                    <a:pt x="2156" y="15509"/>
                    <a:pt x="2181" y="15308"/>
                  </a:cubicBezTo>
                  <a:cubicBezTo>
                    <a:pt x="2206" y="13178"/>
                    <a:pt x="2256" y="11048"/>
                    <a:pt x="2457" y="8917"/>
                  </a:cubicBezTo>
                  <a:cubicBezTo>
                    <a:pt x="2532" y="8140"/>
                    <a:pt x="2532" y="8090"/>
                    <a:pt x="3309" y="8090"/>
                  </a:cubicBezTo>
                  <a:cubicBezTo>
                    <a:pt x="3827" y="8082"/>
                    <a:pt x="4345" y="8079"/>
                    <a:pt x="4863" y="8079"/>
                  </a:cubicBezTo>
                  <a:close/>
                  <a:moveTo>
                    <a:pt x="7475" y="16247"/>
                  </a:moveTo>
                  <a:cubicBezTo>
                    <a:pt x="7518" y="16247"/>
                    <a:pt x="7558" y="16258"/>
                    <a:pt x="7595" y="16286"/>
                  </a:cubicBezTo>
                  <a:cubicBezTo>
                    <a:pt x="7738" y="16400"/>
                    <a:pt x="7881" y="16458"/>
                    <a:pt x="8034" y="16458"/>
                  </a:cubicBezTo>
                  <a:cubicBezTo>
                    <a:pt x="8148" y="16458"/>
                    <a:pt x="8268" y="16425"/>
                    <a:pt x="8397" y="16361"/>
                  </a:cubicBezTo>
                  <a:cubicBezTo>
                    <a:pt x="8474" y="16319"/>
                    <a:pt x="8547" y="16298"/>
                    <a:pt x="8613" y="16298"/>
                  </a:cubicBezTo>
                  <a:cubicBezTo>
                    <a:pt x="8781" y="16298"/>
                    <a:pt x="8898" y="16434"/>
                    <a:pt x="8898" y="16687"/>
                  </a:cubicBezTo>
                  <a:cubicBezTo>
                    <a:pt x="8898" y="17464"/>
                    <a:pt x="8898" y="18266"/>
                    <a:pt x="8898" y="19118"/>
                  </a:cubicBezTo>
                  <a:lnTo>
                    <a:pt x="2156" y="19118"/>
                  </a:lnTo>
                  <a:cubicBezTo>
                    <a:pt x="2156" y="18266"/>
                    <a:pt x="2156" y="17439"/>
                    <a:pt x="2156" y="16612"/>
                  </a:cubicBezTo>
                  <a:cubicBezTo>
                    <a:pt x="2173" y="16382"/>
                    <a:pt x="2285" y="16292"/>
                    <a:pt x="2431" y="16292"/>
                  </a:cubicBezTo>
                  <a:cubicBezTo>
                    <a:pt x="2509" y="16292"/>
                    <a:pt x="2596" y="16318"/>
                    <a:pt x="2682" y="16361"/>
                  </a:cubicBezTo>
                  <a:cubicBezTo>
                    <a:pt x="2815" y="16421"/>
                    <a:pt x="2936" y="16458"/>
                    <a:pt x="3051" y="16458"/>
                  </a:cubicBezTo>
                  <a:cubicBezTo>
                    <a:pt x="3175" y="16458"/>
                    <a:pt x="3292" y="16415"/>
                    <a:pt x="3409" y="16311"/>
                  </a:cubicBezTo>
                  <a:cubicBezTo>
                    <a:pt x="3434" y="16286"/>
                    <a:pt x="3510" y="16261"/>
                    <a:pt x="3510" y="16261"/>
                  </a:cubicBezTo>
                  <a:cubicBezTo>
                    <a:pt x="3680" y="16366"/>
                    <a:pt x="3855" y="16395"/>
                    <a:pt x="4032" y="16395"/>
                  </a:cubicBezTo>
                  <a:cubicBezTo>
                    <a:pt x="4256" y="16395"/>
                    <a:pt x="4483" y="16349"/>
                    <a:pt x="4706" y="16349"/>
                  </a:cubicBezTo>
                  <a:cubicBezTo>
                    <a:pt x="4852" y="16349"/>
                    <a:pt x="4997" y="16369"/>
                    <a:pt x="5139" y="16436"/>
                  </a:cubicBezTo>
                  <a:cubicBezTo>
                    <a:pt x="5204" y="16479"/>
                    <a:pt x="5287" y="16541"/>
                    <a:pt x="5341" y="16541"/>
                  </a:cubicBezTo>
                  <a:cubicBezTo>
                    <a:pt x="5350" y="16541"/>
                    <a:pt x="5357" y="16540"/>
                    <a:pt x="5364" y="16536"/>
                  </a:cubicBezTo>
                  <a:cubicBezTo>
                    <a:pt x="5665" y="16411"/>
                    <a:pt x="5984" y="16405"/>
                    <a:pt x="6304" y="16405"/>
                  </a:cubicBezTo>
                  <a:cubicBezTo>
                    <a:pt x="6340" y="16405"/>
                    <a:pt x="6375" y="16405"/>
                    <a:pt x="6411" y="16405"/>
                  </a:cubicBezTo>
                  <a:cubicBezTo>
                    <a:pt x="6694" y="16405"/>
                    <a:pt x="6977" y="16400"/>
                    <a:pt x="7244" y="16311"/>
                  </a:cubicBezTo>
                  <a:cubicBezTo>
                    <a:pt x="7323" y="16279"/>
                    <a:pt x="7402" y="16247"/>
                    <a:pt x="7475" y="16247"/>
                  </a:cubicBezTo>
                  <a:close/>
                  <a:moveTo>
                    <a:pt x="6141" y="19594"/>
                  </a:moveTo>
                  <a:cubicBezTo>
                    <a:pt x="6141" y="20346"/>
                    <a:pt x="6141" y="21023"/>
                    <a:pt x="6141" y="21699"/>
                  </a:cubicBezTo>
                  <a:cubicBezTo>
                    <a:pt x="6141" y="21925"/>
                    <a:pt x="6066" y="22025"/>
                    <a:pt x="5815" y="22025"/>
                  </a:cubicBezTo>
                  <a:cubicBezTo>
                    <a:pt x="4913" y="22000"/>
                    <a:pt x="4913" y="22000"/>
                    <a:pt x="4888" y="21123"/>
                  </a:cubicBezTo>
                  <a:cubicBezTo>
                    <a:pt x="4888" y="20872"/>
                    <a:pt x="4863" y="20647"/>
                    <a:pt x="4863" y="20421"/>
                  </a:cubicBezTo>
                  <a:cubicBezTo>
                    <a:pt x="4863" y="20171"/>
                    <a:pt x="4863" y="19945"/>
                    <a:pt x="4863" y="19644"/>
                  </a:cubicBezTo>
                  <a:cubicBezTo>
                    <a:pt x="4946" y="19635"/>
                    <a:pt x="5028" y="19632"/>
                    <a:pt x="5109" y="19632"/>
                  </a:cubicBezTo>
                  <a:cubicBezTo>
                    <a:pt x="5311" y="19632"/>
                    <a:pt x="5507" y="19652"/>
                    <a:pt x="5698" y="19652"/>
                  </a:cubicBezTo>
                  <a:cubicBezTo>
                    <a:pt x="5849" y="19652"/>
                    <a:pt x="5997" y="19639"/>
                    <a:pt x="6141" y="19594"/>
                  </a:cubicBezTo>
                  <a:close/>
                  <a:moveTo>
                    <a:pt x="4337" y="19569"/>
                  </a:moveTo>
                  <a:cubicBezTo>
                    <a:pt x="4512" y="19569"/>
                    <a:pt x="4587" y="19694"/>
                    <a:pt x="4587" y="19845"/>
                  </a:cubicBezTo>
                  <a:cubicBezTo>
                    <a:pt x="4562" y="20546"/>
                    <a:pt x="4562" y="21248"/>
                    <a:pt x="4562" y="22000"/>
                  </a:cubicBezTo>
                  <a:cubicBezTo>
                    <a:pt x="4213" y="22047"/>
                    <a:pt x="3874" y="22066"/>
                    <a:pt x="3539" y="22066"/>
                  </a:cubicBezTo>
                  <a:cubicBezTo>
                    <a:pt x="3152" y="22066"/>
                    <a:pt x="2771" y="22040"/>
                    <a:pt x="2382" y="22000"/>
                  </a:cubicBezTo>
                  <a:cubicBezTo>
                    <a:pt x="2156" y="21975"/>
                    <a:pt x="1956" y="21875"/>
                    <a:pt x="2031" y="21574"/>
                  </a:cubicBezTo>
                  <a:cubicBezTo>
                    <a:pt x="2181" y="20922"/>
                    <a:pt x="2056" y="20246"/>
                    <a:pt x="2131" y="19569"/>
                  </a:cubicBezTo>
                  <a:close/>
                  <a:moveTo>
                    <a:pt x="8923" y="19569"/>
                  </a:moveTo>
                  <a:cubicBezTo>
                    <a:pt x="8998" y="20246"/>
                    <a:pt x="8873" y="20973"/>
                    <a:pt x="9023" y="21649"/>
                  </a:cubicBezTo>
                  <a:cubicBezTo>
                    <a:pt x="9073" y="21850"/>
                    <a:pt x="8898" y="21950"/>
                    <a:pt x="8698" y="22000"/>
                  </a:cubicBezTo>
                  <a:cubicBezTo>
                    <a:pt x="8323" y="22056"/>
                    <a:pt x="7957" y="22073"/>
                    <a:pt x="7594" y="22073"/>
                  </a:cubicBezTo>
                  <a:cubicBezTo>
                    <a:pt x="7300" y="22073"/>
                    <a:pt x="7009" y="22061"/>
                    <a:pt x="6718" y="22050"/>
                  </a:cubicBezTo>
                  <a:cubicBezTo>
                    <a:pt x="6492" y="22050"/>
                    <a:pt x="6442" y="21925"/>
                    <a:pt x="6442" y="21724"/>
                  </a:cubicBezTo>
                  <a:cubicBezTo>
                    <a:pt x="6442" y="21023"/>
                    <a:pt x="6442" y="20321"/>
                    <a:pt x="6442" y="19569"/>
                  </a:cubicBezTo>
                  <a:close/>
                  <a:moveTo>
                    <a:pt x="7795" y="22476"/>
                  </a:moveTo>
                  <a:cubicBezTo>
                    <a:pt x="7896" y="22677"/>
                    <a:pt x="7820" y="22827"/>
                    <a:pt x="7795" y="23053"/>
                  </a:cubicBezTo>
                  <a:lnTo>
                    <a:pt x="3284" y="23053"/>
                  </a:lnTo>
                  <a:cubicBezTo>
                    <a:pt x="3209" y="22877"/>
                    <a:pt x="3184" y="22702"/>
                    <a:pt x="3234" y="22476"/>
                  </a:cubicBezTo>
                  <a:close/>
                  <a:moveTo>
                    <a:pt x="2911" y="23514"/>
                  </a:moveTo>
                  <a:cubicBezTo>
                    <a:pt x="3775" y="23514"/>
                    <a:pt x="4622" y="23539"/>
                    <a:pt x="5414" y="23554"/>
                  </a:cubicBezTo>
                  <a:cubicBezTo>
                    <a:pt x="6305" y="23540"/>
                    <a:pt x="7159" y="23519"/>
                    <a:pt x="7995" y="23519"/>
                  </a:cubicBezTo>
                  <a:cubicBezTo>
                    <a:pt x="8688" y="23519"/>
                    <a:pt x="9370" y="23534"/>
                    <a:pt x="10051" y="23579"/>
                  </a:cubicBezTo>
                  <a:cubicBezTo>
                    <a:pt x="10122" y="23579"/>
                    <a:pt x="10202" y="23570"/>
                    <a:pt x="10277" y="23570"/>
                  </a:cubicBezTo>
                  <a:cubicBezTo>
                    <a:pt x="10415" y="23570"/>
                    <a:pt x="10536" y="23601"/>
                    <a:pt x="10552" y="23780"/>
                  </a:cubicBezTo>
                  <a:cubicBezTo>
                    <a:pt x="10602" y="24080"/>
                    <a:pt x="10276" y="24055"/>
                    <a:pt x="10076" y="24080"/>
                  </a:cubicBezTo>
                  <a:cubicBezTo>
                    <a:pt x="8798" y="24281"/>
                    <a:pt x="7469" y="24306"/>
                    <a:pt x="6166" y="24306"/>
                  </a:cubicBezTo>
                  <a:cubicBezTo>
                    <a:pt x="5665" y="24306"/>
                    <a:pt x="5161" y="24311"/>
                    <a:pt x="4657" y="24311"/>
                  </a:cubicBezTo>
                  <a:cubicBezTo>
                    <a:pt x="3522" y="24311"/>
                    <a:pt x="2382" y="24287"/>
                    <a:pt x="1254" y="24130"/>
                  </a:cubicBezTo>
                  <a:cubicBezTo>
                    <a:pt x="978" y="24080"/>
                    <a:pt x="502" y="24181"/>
                    <a:pt x="527" y="23805"/>
                  </a:cubicBezTo>
                  <a:cubicBezTo>
                    <a:pt x="527" y="23581"/>
                    <a:pt x="667" y="23537"/>
                    <a:pt x="834" y="23537"/>
                  </a:cubicBezTo>
                  <a:cubicBezTo>
                    <a:pt x="945" y="23537"/>
                    <a:pt x="1069" y="23557"/>
                    <a:pt x="1171" y="23557"/>
                  </a:cubicBezTo>
                  <a:cubicBezTo>
                    <a:pt x="1191" y="23557"/>
                    <a:pt x="1211" y="23556"/>
                    <a:pt x="1229" y="23554"/>
                  </a:cubicBezTo>
                  <a:cubicBezTo>
                    <a:pt x="1789" y="23524"/>
                    <a:pt x="2354" y="23514"/>
                    <a:pt x="2911" y="23514"/>
                  </a:cubicBezTo>
                  <a:close/>
                  <a:moveTo>
                    <a:pt x="5966" y="24958"/>
                  </a:moveTo>
                  <a:lnTo>
                    <a:pt x="5966" y="26762"/>
                  </a:lnTo>
                  <a:lnTo>
                    <a:pt x="5063" y="26762"/>
                  </a:lnTo>
                  <a:lnTo>
                    <a:pt x="5063" y="24958"/>
                  </a:lnTo>
                  <a:close/>
                  <a:moveTo>
                    <a:pt x="7946" y="27213"/>
                  </a:moveTo>
                  <a:cubicBezTo>
                    <a:pt x="7946" y="27263"/>
                    <a:pt x="7946" y="27313"/>
                    <a:pt x="7946" y="27364"/>
                  </a:cubicBezTo>
                  <a:cubicBezTo>
                    <a:pt x="7131" y="27476"/>
                    <a:pt x="6323" y="27533"/>
                    <a:pt x="5518" y="27533"/>
                  </a:cubicBezTo>
                  <a:cubicBezTo>
                    <a:pt x="4713" y="27533"/>
                    <a:pt x="3911" y="27476"/>
                    <a:pt x="3109" y="27364"/>
                  </a:cubicBezTo>
                  <a:cubicBezTo>
                    <a:pt x="3109" y="27313"/>
                    <a:pt x="3109" y="27263"/>
                    <a:pt x="3109" y="27213"/>
                  </a:cubicBezTo>
                  <a:close/>
                  <a:moveTo>
                    <a:pt x="5496" y="0"/>
                  </a:moveTo>
                  <a:cubicBezTo>
                    <a:pt x="5453" y="0"/>
                    <a:pt x="5401" y="6"/>
                    <a:pt x="5339" y="20"/>
                  </a:cubicBezTo>
                  <a:lnTo>
                    <a:pt x="5339" y="596"/>
                  </a:lnTo>
                  <a:cubicBezTo>
                    <a:pt x="5339" y="2000"/>
                    <a:pt x="5314" y="3378"/>
                    <a:pt x="5339" y="4782"/>
                  </a:cubicBezTo>
                  <a:cubicBezTo>
                    <a:pt x="5364" y="5183"/>
                    <a:pt x="5239" y="5333"/>
                    <a:pt x="4813" y="5383"/>
                  </a:cubicBezTo>
                  <a:cubicBezTo>
                    <a:pt x="3961" y="5459"/>
                    <a:pt x="3785" y="5759"/>
                    <a:pt x="3885" y="6612"/>
                  </a:cubicBezTo>
                  <a:cubicBezTo>
                    <a:pt x="3911" y="6962"/>
                    <a:pt x="3835" y="7313"/>
                    <a:pt x="3835" y="7664"/>
                  </a:cubicBezTo>
                  <a:cubicBezTo>
                    <a:pt x="3685" y="7689"/>
                    <a:pt x="3560" y="7689"/>
                    <a:pt x="3434" y="7689"/>
                  </a:cubicBezTo>
                  <a:cubicBezTo>
                    <a:pt x="3328" y="7687"/>
                    <a:pt x="3230" y="7685"/>
                    <a:pt x="3139" y="7685"/>
                  </a:cubicBezTo>
                  <a:cubicBezTo>
                    <a:pt x="2236" y="7685"/>
                    <a:pt x="2019" y="7848"/>
                    <a:pt x="1906" y="9168"/>
                  </a:cubicBezTo>
                  <a:cubicBezTo>
                    <a:pt x="1780" y="10421"/>
                    <a:pt x="1680" y="11674"/>
                    <a:pt x="1680" y="12952"/>
                  </a:cubicBezTo>
                  <a:cubicBezTo>
                    <a:pt x="1630" y="15634"/>
                    <a:pt x="1580" y="18341"/>
                    <a:pt x="1530" y="21023"/>
                  </a:cubicBezTo>
                  <a:cubicBezTo>
                    <a:pt x="1504" y="21724"/>
                    <a:pt x="1755" y="22226"/>
                    <a:pt x="2256" y="22326"/>
                  </a:cubicBezTo>
                  <a:cubicBezTo>
                    <a:pt x="2783" y="22401"/>
                    <a:pt x="2783" y="22677"/>
                    <a:pt x="2708" y="23103"/>
                  </a:cubicBezTo>
                  <a:cubicBezTo>
                    <a:pt x="2006" y="23128"/>
                    <a:pt x="1329" y="23153"/>
                    <a:pt x="652" y="23203"/>
                  </a:cubicBezTo>
                  <a:cubicBezTo>
                    <a:pt x="301" y="23228"/>
                    <a:pt x="101" y="23454"/>
                    <a:pt x="51" y="23805"/>
                  </a:cubicBezTo>
                  <a:cubicBezTo>
                    <a:pt x="1" y="24105"/>
                    <a:pt x="176" y="24306"/>
                    <a:pt x="477" y="24406"/>
                  </a:cubicBezTo>
                  <a:cubicBezTo>
                    <a:pt x="677" y="24481"/>
                    <a:pt x="878" y="24506"/>
                    <a:pt x="1103" y="24531"/>
                  </a:cubicBezTo>
                  <a:cubicBezTo>
                    <a:pt x="2156" y="24682"/>
                    <a:pt x="3209" y="24632"/>
                    <a:pt x="4286" y="24682"/>
                  </a:cubicBezTo>
                  <a:cubicBezTo>
                    <a:pt x="4317" y="24682"/>
                    <a:pt x="4346" y="24681"/>
                    <a:pt x="4375" y="24681"/>
                  </a:cubicBezTo>
                  <a:cubicBezTo>
                    <a:pt x="4562" y="24681"/>
                    <a:pt x="4713" y="24700"/>
                    <a:pt x="4713" y="24983"/>
                  </a:cubicBezTo>
                  <a:cubicBezTo>
                    <a:pt x="4687" y="25559"/>
                    <a:pt x="4713" y="26135"/>
                    <a:pt x="4713" y="26737"/>
                  </a:cubicBezTo>
                  <a:cubicBezTo>
                    <a:pt x="4211" y="26762"/>
                    <a:pt x="3735" y="26787"/>
                    <a:pt x="3259" y="26862"/>
                  </a:cubicBezTo>
                  <a:cubicBezTo>
                    <a:pt x="2983" y="26887"/>
                    <a:pt x="2682" y="26988"/>
                    <a:pt x="2657" y="27313"/>
                  </a:cubicBezTo>
                  <a:cubicBezTo>
                    <a:pt x="2657" y="27664"/>
                    <a:pt x="2983" y="27739"/>
                    <a:pt x="3259" y="27765"/>
                  </a:cubicBezTo>
                  <a:cubicBezTo>
                    <a:pt x="4011" y="27840"/>
                    <a:pt x="4763" y="27877"/>
                    <a:pt x="5515" y="27877"/>
                  </a:cubicBezTo>
                  <a:cubicBezTo>
                    <a:pt x="6266" y="27877"/>
                    <a:pt x="7018" y="27840"/>
                    <a:pt x="7770" y="27765"/>
                  </a:cubicBezTo>
                  <a:cubicBezTo>
                    <a:pt x="8046" y="27739"/>
                    <a:pt x="8372" y="27689"/>
                    <a:pt x="8372" y="27364"/>
                  </a:cubicBezTo>
                  <a:cubicBezTo>
                    <a:pt x="8397" y="26963"/>
                    <a:pt x="8021" y="26887"/>
                    <a:pt x="7720" y="26837"/>
                  </a:cubicBezTo>
                  <a:cubicBezTo>
                    <a:pt x="7294" y="26762"/>
                    <a:pt x="6843" y="26762"/>
                    <a:pt x="6342" y="26737"/>
                  </a:cubicBezTo>
                  <a:cubicBezTo>
                    <a:pt x="6342" y="26135"/>
                    <a:pt x="6342" y="25584"/>
                    <a:pt x="6342" y="25033"/>
                  </a:cubicBezTo>
                  <a:cubicBezTo>
                    <a:pt x="6342" y="24782"/>
                    <a:pt x="6417" y="24657"/>
                    <a:pt x="6692" y="24657"/>
                  </a:cubicBezTo>
                  <a:cubicBezTo>
                    <a:pt x="6843" y="24665"/>
                    <a:pt x="6996" y="24668"/>
                    <a:pt x="7151" y="24668"/>
                  </a:cubicBezTo>
                  <a:cubicBezTo>
                    <a:pt x="7461" y="24668"/>
                    <a:pt x="7779" y="24657"/>
                    <a:pt x="8096" y="24657"/>
                  </a:cubicBezTo>
                  <a:cubicBezTo>
                    <a:pt x="8873" y="24632"/>
                    <a:pt x="9650" y="24607"/>
                    <a:pt x="10402" y="24481"/>
                  </a:cubicBezTo>
                  <a:cubicBezTo>
                    <a:pt x="10753" y="24406"/>
                    <a:pt x="11053" y="24206"/>
                    <a:pt x="11003" y="23780"/>
                  </a:cubicBezTo>
                  <a:cubicBezTo>
                    <a:pt x="10928" y="23379"/>
                    <a:pt x="10677" y="23203"/>
                    <a:pt x="10276" y="23203"/>
                  </a:cubicBezTo>
                  <a:cubicBezTo>
                    <a:pt x="9625" y="23178"/>
                    <a:pt x="8973" y="23128"/>
                    <a:pt x="8297" y="23078"/>
                  </a:cubicBezTo>
                  <a:cubicBezTo>
                    <a:pt x="8372" y="22802"/>
                    <a:pt x="8121" y="22476"/>
                    <a:pt x="8597" y="22376"/>
                  </a:cubicBezTo>
                  <a:cubicBezTo>
                    <a:pt x="9274" y="22201"/>
                    <a:pt x="9550" y="21825"/>
                    <a:pt x="9525" y="21073"/>
                  </a:cubicBezTo>
                  <a:cubicBezTo>
                    <a:pt x="9474" y="17840"/>
                    <a:pt x="9424" y="14632"/>
                    <a:pt x="9324" y="11399"/>
                  </a:cubicBezTo>
                  <a:cubicBezTo>
                    <a:pt x="9299" y="10446"/>
                    <a:pt x="9199" y="9494"/>
                    <a:pt x="9073" y="8541"/>
                  </a:cubicBezTo>
                  <a:cubicBezTo>
                    <a:pt x="8973" y="7915"/>
                    <a:pt x="8748" y="7739"/>
                    <a:pt x="8096" y="7714"/>
                  </a:cubicBezTo>
                  <a:cubicBezTo>
                    <a:pt x="7795" y="7714"/>
                    <a:pt x="7520" y="7689"/>
                    <a:pt x="7219" y="7664"/>
                  </a:cubicBezTo>
                  <a:cubicBezTo>
                    <a:pt x="7244" y="7213"/>
                    <a:pt x="7093" y="6762"/>
                    <a:pt x="7194" y="6311"/>
                  </a:cubicBezTo>
                  <a:cubicBezTo>
                    <a:pt x="7294" y="5860"/>
                    <a:pt x="7043" y="5634"/>
                    <a:pt x="6642" y="5459"/>
                  </a:cubicBezTo>
                  <a:cubicBezTo>
                    <a:pt x="6342" y="5333"/>
                    <a:pt x="5991" y="5434"/>
                    <a:pt x="5690" y="5233"/>
                  </a:cubicBezTo>
                  <a:lnTo>
                    <a:pt x="5690" y="4732"/>
                  </a:lnTo>
                  <a:cubicBezTo>
                    <a:pt x="5690" y="3303"/>
                    <a:pt x="5690" y="1850"/>
                    <a:pt x="5690" y="396"/>
                  </a:cubicBezTo>
                  <a:cubicBezTo>
                    <a:pt x="5690" y="245"/>
                    <a:pt x="5765" y="0"/>
                    <a:pt x="549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1941875" y="1557050"/>
              <a:ext cx="10050" cy="39500"/>
            </a:xfrm>
            <a:custGeom>
              <a:avLst/>
              <a:gdLst/>
              <a:ahLst/>
              <a:cxnLst/>
              <a:rect l="l" t="t" r="r" b="b"/>
              <a:pathLst>
                <a:path w="402" h="1580" extrusionOk="0">
                  <a:moveTo>
                    <a:pt x="226" y="0"/>
                  </a:moveTo>
                  <a:cubicBezTo>
                    <a:pt x="50" y="526"/>
                    <a:pt x="0" y="1053"/>
                    <a:pt x="226" y="1579"/>
                  </a:cubicBezTo>
                  <a:cubicBezTo>
                    <a:pt x="401" y="1028"/>
                    <a:pt x="401" y="501"/>
                    <a:pt x="2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1962550" y="1583975"/>
              <a:ext cx="30100" cy="19475"/>
            </a:xfrm>
            <a:custGeom>
              <a:avLst/>
              <a:gdLst/>
              <a:ahLst/>
              <a:cxnLst/>
              <a:rect l="l" t="t" r="r" b="b"/>
              <a:pathLst>
                <a:path w="1204" h="779" extrusionOk="0">
                  <a:moveTo>
                    <a:pt x="1203" y="1"/>
                  </a:moveTo>
                  <a:lnTo>
                    <a:pt x="1203" y="1"/>
                  </a:lnTo>
                  <a:cubicBezTo>
                    <a:pt x="727" y="252"/>
                    <a:pt x="226" y="277"/>
                    <a:pt x="0" y="753"/>
                  </a:cubicBezTo>
                  <a:cubicBezTo>
                    <a:pt x="59" y="770"/>
                    <a:pt x="121" y="778"/>
                    <a:pt x="185" y="778"/>
                  </a:cubicBezTo>
                  <a:cubicBezTo>
                    <a:pt x="584" y="778"/>
                    <a:pt x="1052" y="455"/>
                    <a:pt x="120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1"/>
            <p:cNvSpPr/>
            <p:nvPr/>
          </p:nvSpPr>
          <p:spPr>
            <a:xfrm>
              <a:off x="1896750" y="1584600"/>
              <a:ext cx="29475" cy="18775"/>
            </a:xfrm>
            <a:custGeom>
              <a:avLst/>
              <a:gdLst/>
              <a:ahLst/>
              <a:cxnLst/>
              <a:rect l="l" t="t" r="r" b="b"/>
              <a:pathLst>
                <a:path w="1179" h="751" extrusionOk="0">
                  <a:moveTo>
                    <a:pt x="1" y="1"/>
                  </a:moveTo>
                  <a:lnTo>
                    <a:pt x="1" y="1"/>
                  </a:lnTo>
                  <a:cubicBezTo>
                    <a:pt x="164" y="451"/>
                    <a:pt x="611" y="750"/>
                    <a:pt x="961" y="750"/>
                  </a:cubicBezTo>
                  <a:cubicBezTo>
                    <a:pt x="1040" y="750"/>
                    <a:pt x="1114" y="735"/>
                    <a:pt x="1179" y="703"/>
                  </a:cubicBezTo>
                  <a:cubicBezTo>
                    <a:pt x="878" y="352"/>
                    <a:pt x="502" y="151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1"/>
            <p:cNvSpPr/>
            <p:nvPr/>
          </p:nvSpPr>
          <p:spPr>
            <a:xfrm>
              <a:off x="1894875" y="1625975"/>
              <a:ext cx="24475" cy="17200"/>
            </a:xfrm>
            <a:custGeom>
              <a:avLst/>
              <a:gdLst/>
              <a:ahLst/>
              <a:cxnLst/>
              <a:rect l="l" t="t" r="r" b="b"/>
              <a:pathLst>
                <a:path w="979" h="688" extrusionOk="0">
                  <a:moveTo>
                    <a:pt x="978" y="0"/>
                  </a:moveTo>
                  <a:cubicBezTo>
                    <a:pt x="527" y="150"/>
                    <a:pt x="226" y="276"/>
                    <a:pt x="1" y="652"/>
                  </a:cubicBezTo>
                  <a:cubicBezTo>
                    <a:pt x="86" y="675"/>
                    <a:pt x="168" y="688"/>
                    <a:pt x="246" y="688"/>
                  </a:cubicBezTo>
                  <a:cubicBezTo>
                    <a:pt x="578" y="688"/>
                    <a:pt x="836" y="467"/>
                    <a:pt x="97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1971325" y="1627225"/>
              <a:ext cx="25075" cy="15650"/>
            </a:xfrm>
            <a:custGeom>
              <a:avLst/>
              <a:gdLst/>
              <a:ahLst/>
              <a:cxnLst/>
              <a:rect l="l" t="t" r="r" b="b"/>
              <a:pathLst>
                <a:path w="1003" h="626" extrusionOk="0">
                  <a:moveTo>
                    <a:pt x="0" y="0"/>
                  </a:moveTo>
                  <a:lnTo>
                    <a:pt x="0" y="0"/>
                  </a:lnTo>
                  <a:cubicBezTo>
                    <a:pt x="85" y="402"/>
                    <a:pt x="330" y="625"/>
                    <a:pt x="750" y="625"/>
                  </a:cubicBezTo>
                  <a:cubicBezTo>
                    <a:pt x="828" y="625"/>
                    <a:pt x="912" y="617"/>
                    <a:pt x="1003" y="602"/>
                  </a:cubicBezTo>
                  <a:cubicBezTo>
                    <a:pt x="652" y="276"/>
                    <a:pt x="401" y="50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1"/>
            <p:cNvSpPr/>
            <p:nvPr/>
          </p:nvSpPr>
          <p:spPr>
            <a:xfrm>
              <a:off x="1877325" y="1857125"/>
              <a:ext cx="32000" cy="31850"/>
            </a:xfrm>
            <a:custGeom>
              <a:avLst/>
              <a:gdLst/>
              <a:ahLst/>
              <a:cxnLst/>
              <a:rect l="l" t="t" r="r" b="b"/>
              <a:pathLst>
                <a:path w="1280" h="1274" extrusionOk="0">
                  <a:moveTo>
                    <a:pt x="947" y="1"/>
                  </a:moveTo>
                  <a:cubicBezTo>
                    <a:pt x="681" y="1"/>
                    <a:pt x="725" y="309"/>
                    <a:pt x="652" y="478"/>
                  </a:cubicBezTo>
                  <a:cubicBezTo>
                    <a:pt x="548" y="432"/>
                    <a:pt x="454" y="396"/>
                    <a:pt x="369" y="396"/>
                  </a:cubicBezTo>
                  <a:cubicBezTo>
                    <a:pt x="270" y="396"/>
                    <a:pt x="182" y="444"/>
                    <a:pt x="101" y="579"/>
                  </a:cubicBezTo>
                  <a:cubicBezTo>
                    <a:pt x="1" y="804"/>
                    <a:pt x="51" y="1030"/>
                    <a:pt x="201" y="1180"/>
                  </a:cubicBezTo>
                  <a:cubicBezTo>
                    <a:pt x="284" y="1246"/>
                    <a:pt x="355" y="1274"/>
                    <a:pt x="417" y="1274"/>
                  </a:cubicBezTo>
                  <a:cubicBezTo>
                    <a:pt x="545" y="1274"/>
                    <a:pt x="635" y="1156"/>
                    <a:pt x="703" y="1005"/>
                  </a:cubicBezTo>
                  <a:cubicBezTo>
                    <a:pt x="719" y="938"/>
                    <a:pt x="747" y="916"/>
                    <a:pt x="786" y="916"/>
                  </a:cubicBezTo>
                  <a:cubicBezTo>
                    <a:pt x="806" y="916"/>
                    <a:pt x="828" y="921"/>
                    <a:pt x="853" y="930"/>
                  </a:cubicBezTo>
                  <a:cubicBezTo>
                    <a:pt x="918" y="949"/>
                    <a:pt x="973" y="957"/>
                    <a:pt x="1019" y="957"/>
                  </a:cubicBezTo>
                  <a:cubicBezTo>
                    <a:pt x="1273" y="957"/>
                    <a:pt x="1258" y="695"/>
                    <a:pt x="1279" y="504"/>
                  </a:cubicBezTo>
                  <a:cubicBezTo>
                    <a:pt x="1279" y="303"/>
                    <a:pt x="1279" y="27"/>
                    <a:pt x="978" y="2"/>
                  </a:cubicBezTo>
                  <a:cubicBezTo>
                    <a:pt x="967" y="1"/>
                    <a:pt x="957" y="1"/>
                    <a:pt x="94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1"/>
            <p:cNvSpPr/>
            <p:nvPr/>
          </p:nvSpPr>
          <p:spPr>
            <a:xfrm>
              <a:off x="1888600" y="1931725"/>
              <a:ext cx="16325" cy="23875"/>
            </a:xfrm>
            <a:custGeom>
              <a:avLst/>
              <a:gdLst/>
              <a:ahLst/>
              <a:cxnLst/>
              <a:rect l="l" t="t" r="r" b="b"/>
              <a:pathLst>
                <a:path w="653" h="955" extrusionOk="0">
                  <a:moveTo>
                    <a:pt x="302" y="1"/>
                  </a:moveTo>
                  <a:cubicBezTo>
                    <a:pt x="26" y="1"/>
                    <a:pt x="26" y="226"/>
                    <a:pt x="26" y="427"/>
                  </a:cubicBezTo>
                  <a:cubicBezTo>
                    <a:pt x="26" y="652"/>
                    <a:pt x="1" y="928"/>
                    <a:pt x="277" y="953"/>
                  </a:cubicBezTo>
                  <a:cubicBezTo>
                    <a:pt x="289" y="954"/>
                    <a:pt x="302" y="955"/>
                    <a:pt x="313" y="955"/>
                  </a:cubicBezTo>
                  <a:cubicBezTo>
                    <a:pt x="597" y="955"/>
                    <a:pt x="529" y="669"/>
                    <a:pt x="577" y="452"/>
                  </a:cubicBezTo>
                  <a:cubicBezTo>
                    <a:pt x="527" y="301"/>
                    <a:pt x="653" y="1"/>
                    <a:pt x="30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21"/>
          <p:cNvGrpSpPr/>
          <p:nvPr/>
        </p:nvGrpSpPr>
        <p:grpSpPr>
          <a:xfrm rot="2700000">
            <a:off x="1348079" y="-208075"/>
            <a:ext cx="722202" cy="971955"/>
            <a:chOff x="1510742" y="872255"/>
            <a:chExt cx="722209" cy="971965"/>
          </a:xfrm>
        </p:grpSpPr>
        <p:sp>
          <p:nvSpPr>
            <p:cNvPr id="2030" name="Google Shape;2030;p21"/>
            <p:cNvSpPr/>
            <p:nvPr/>
          </p:nvSpPr>
          <p:spPr>
            <a:xfrm>
              <a:off x="1542291" y="1370812"/>
              <a:ext cx="310553" cy="352487"/>
            </a:xfrm>
            <a:custGeom>
              <a:avLst/>
              <a:gdLst/>
              <a:ahLst/>
              <a:cxnLst/>
              <a:rect l="l" t="t" r="r" b="b"/>
              <a:pathLst>
                <a:path w="5532" h="6279" extrusionOk="0">
                  <a:moveTo>
                    <a:pt x="4934" y="0"/>
                  </a:moveTo>
                  <a:cubicBezTo>
                    <a:pt x="4916" y="0"/>
                    <a:pt x="4898" y="2"/>
                    <a:pt x="4880" y="5"/>
                  </a:cubicBezTo>
                  <a:cubicBezTo>
                    <a:pt x="4773" y="183"/>
                    <a:pt x="4622" y="281"/>
                    <a:pt x="4434" y="317"/>
                  </a:cubicBezTo>
                  <a:cubicBezTo>
                    <a:pt x="4408" y="397"/>
                    <a:pt x="4015" y="433"/>
                    <a:pt x="3596" y="442"/>
                  </a:cubicBezTo>
                  <a:cubicBezTo>
                    <a:pt x="3550" y="409"/>
                    <a:pt x="3496" y="386"/>
                    <a:pt x="3425" y="386"/>
                  </a:cubicBezTo>
                  <a:cubicBezTo>
                    <a:pt x="3398" y="386"/>
                    <a:pt x="3369" y="390"/>
                    <a:pt x="3337" y="397"/>
                  </a:cubicBezTo>
                  <a:cubicBezTo>
                    <a:pt x="3275" y="415"/>
                    <a:pt x="3203" y="433"/>
                    <a:pt x="3141" y="460"/>
                  </a:cubicBezTo>
                  <a:cubicBezTo>
                    <a:pt x="2900" y="460"/>
                    <a:pt x="2695" y="460"/>
                    <a:pt x="2641" y="468"/>
                  </a:cubicBezTo>
                  <a:cubicBezTo>
                    <a:pt x="2516" y="468"/>
                    <a:pt x="2391" y="495"/>
                    <a:pt x="2275" y="522"/>
                  </a:cubicBezTo>
                  <a:cubicBezTo>
                    <a:pt x="1945" y="727"/>
                    <a:pt x="1687" y="1039"/>
                    <a:pt x="1472" y="1387"/>
                  </a:cubicBezTo>
                  <a:cubicBezTo>
                    <a:pt x="991" y="2146"/>
                    <a:pt x="509" y="3011"/>
                    <a:pt x="241" y="3876"/>
                  </a:cubicBezTo>
                  <a:cubicBezTo>
                    <a:pt x="143" y="4215"/>
                    <a:pt x="18" y="4599"/>
                    <a:pt x="1" y="4974"/>
                  </a:cubicBezTo>
                  <a:cubicBezTo>
                    <a:pt x="99" y="5402"/>
                    <a:pt x="322" y="5776"/>
                    <a:pt x="634" y="6196"/>
                  </a:cubicBezTo>
                  <a:cubicBezTo>
                    <a:pt x="672" y="6253"/>
                    <a:pt x="738" y="6279"/>
                    <a:pt x="805" y="6279"/>
                  </a:cubicBezTo>
                  <a:cubicBezTo>
                    <a:pt x="832" y="6279"/>
                    <a:pt x="858" y="6275"/>
                    <a:pt x="884" y="6267"/>
                  </a:cubicBezTo>
                  <a:cubicBezTo>
                    <a:pt x="884" y="6267"/>
                    <a:pt x="893" y="6258"/>
                    <a:pt x="893" y="6258"/>
                  </a:cubicBezTo>
                  <a:cubicBezTo>
                    <a:pt x="937" y="6240"/>
                    <a:pt x="982" y="6205"/>
                    <a:pt x="1000" y="6160"/>
                  </a:cubicBezTo>
                  <a:cubicBezTo>
                    <a:pt x="45" y="5750"/>
                    <a:pt x="661" y="4349"/>
                    <a:pt x="1035" y="3662"/>
                  </a:cubicBezTo>
                  <a:cubicBezTo>
                    <a:pt x="1410" y="2984"/>
                    <a:pt x="1865" y="2369"/>
                    <a:pt x="2400" y="1807"/>
                  </a:cubicBezTo>
                  <a:cubicBezTo>
                    <a:pt x="2874" y="1310"/>
                    <a:pt x="3279" y="827"/>
                    <a:pt x="3935" y="827"/>
                  </a:cubicBezTo>
                  <a:cubicBezTo>
                    <a:pt x="4033" y="827"/>
                    <a:pt x="4137" y="838"/>
                    <a:pt x="4247" y="861"/>
                  </a:cubicBezTo>
                  <a:cubicBezTo>
                    <a:pt x="4452" y="906"/>
                    <a:pt x="4657" y="968"/>
                    <a:pt x="4862" y="1057"/>
                  </a:cubicBezTo>
                  <a:cubicBezTo>
                    <a:pt x="5273" y="861"/>
                    <a:pt x="5532" y="576"/>
                    <a:pt x="5362" y="183"/>
                  </a:cubicBezTo>
                  <a:cubicBezTo>
                    <a:pt x="5226" y="95"/>
                    <a:pt x="5084" y="0"/>
                    <a:pt x="493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1510742" y="872255"/>
              <a:ext cx="722209" cy="971965"/>
            </a:xfrm>
            <a:custGeom>
              <a:avLst/>
              <a:gdLst/>
              <a:ahLst/>
              <a:cxnLst/>
              <a:rect l="l" t="t" r="r" b="b"/>
              <a:pathLst>
                <a:path w="12865" h="17314" extrusionOk="0">
                  <a:moveTo>
                    <a:pt x="12463" y="330"/>
                  </a:moveTo>
                  <a:cubicBezTo>
                    <a:pt x="12526" y="330"/>
                    <a:pt x="12508" y="696"/>
                    <a:pt x="12499" y="785"/>
                  </a:cubicBezTo>
                  <a:cubicBezTo>
                    <a:pt x="12490" y="1026"/>
                    <a:pt x="12481" y="1490"/>
                    <a:pt x="12312" y="1731"/>
                  </a:cubicBezTo>
                  <a:cubicBezTo>
                    <a:pt x="12187" y="1642"/>
                    <a:pt x="12053" y="1553"/>
                    <a:pt x="11919" y="1481"/>
                  </a:cubicBezTo>
                  <a:cubicBezTo>
                    <a:pt x="11937" y="1463"/>
                    <a:pt x="11955" y="1437"/>
                    <a:pt x="11964" y="1401"/>
                  </a:cubicBezTo>
                  <a:cubicBezTo>
                    <a:pt x="12053" y="1080"/>
                    <a:pt x="12044" y="839"/>
                    <a:pt x="11964" y="669"/>
                  </a:cubicBezTo>
                  <a:cubicBezTo>
                    <a:pt x="12106" y="482"/>
                    <a:pt x="12222" y="357"/>
                    <a:pt x="12463" y="330"/>
                  </a:cubicBezTo>
                  <a:close/>
                  <a:moveTo>
                    <a:pt x="11119" y="635"/>
                  </a:moveTo>
                  <a:cubicBezTo>
                    <a:pt x="11507" y="635"/>
                    <a:pt x="11753" y="790"/>
                    <a:pt x="11660" y="1222"/>
                  </a:cubicBezTo>
                  <a:cubicBezTo>
                    <a:pt x="11442" y="1069"/>
                    <a:pt x="11195" y="1004"/>
                    <a:pt x="10934" y="1004"/>
                  </a:cubicBezTo>
                  <a:cubicBezTo>
                    <a:pt x="9889" y="1004"/>
                    <a:pt x="8624" y="2053"/>
                    <a:pt x="8074" y="2668"/>
                  </a:cubicBezTo>
                  <a:cubicBezTo>
                    <a:pt x="7351" y="3479"/>
                    <a:pt x="7316" y="4675"/>
                    <a:pt x="7227" y="5701"/>
                  </a:cubicBezTo>
                  <a:cubicBezTo>
                    <a:pt x="7173" y="6414"/>
                    <a:pt x="6950" y="7039"/>
                    <a:pt x="6673" y="7699"/>
                  </a:cubicBezTo>
                  <a:cubicBezTo>
                    <a:pt x="6513" y="8074"/>
                    <a:pt x="6272" y="8422"/>
                    <a:pt x="6129" y="8805"/>
                  </a:cubicBezTo>
                  <a:cubicBezTo>
                    <a:pt x="6076" y="8770"/>
                    <a:pt x="6022" y="8734"/>
                    <a:pt x="5969" y="8707"/>
                  </a:cubicBezTo>
                  <a:cubicBezTo>
                    <a:pt x="6914" y="7842"/>
                    <a:pt x="6763" y="5852"/>
                    <a:pt x="6905" y="4719"/>
                  </a:cubicBezTo>
                  <a:cubicBezTo>
                    <a:pt x="7075" y="3435"/>
                    <a:pt x="7583" y="2355"/>
                    <a:pt x="8600" y="1544"/>
                  </a:cubicBezTo>
                  <a:cubicBezTo>
                    <a:pt x="8889" y="1303"/>
                    <a:pt x="10312" y="635"/>
                    <a:pt x="11119" y="635"/>
                  </a:cubicBezTo>
                  <a:close/>
                  <a:moveTo>
                    <a:pt x="2209" y="14940"/>
                  </a:moveTo>
                  <a:cubicBezTo>
                    <a:pt x="2235" y="14940"/>
                    <a:pt x="2258" y="14954"/>
                    <a:pt x="2275" y="14988"/>
                  </a:cubicBezTo>
                  <a:cubicBezTo>
                    <a:pt x="2373" y="15175"/>
                    <a:pt x="2400" y="15487"/>
                    <a:pt x="2329" y="15692"/>
                  </a:cubicBezTo>
                  <a:cubicBezTo>
                    <a:pt x="2290" y="15795"/>
                    <a:pt x="2238" y="15893"/>
                    <a:pt x="2165" y="15893"/>
                  </a:cubicBezTo>
                  <a:cubicBezTo>
                    <a:pt x="2136" y="15893"/>
                    <a:pt x="2105" y="15879"/>
                    <a:pt x="2070" y="15844"/>
                  </a:cubicBezTo>
                  <a:cubicBezTo>
                    <a:pt x="1945" y="15746"/>
                    <a:pt x="1892" y="15514"/>
                    <a:pt x="1936" y="15362"/>
                  </a:cubicBezTo>
                  <a:cubicBezTo>
                    <a:pt x="1963" y="15335"/>
                    <a:pt x="1981" y="15291"/>
                    <a:pt x="1981" y="15228"/>
                  </a:cubicBezTo>
                  <a:cubicBezTo>
                    <a:pt x="1974" y="15137"/>
                    <a:pt x="2111" y="14940"/>
                    <a:pt x="2209" y="14940"/>
                  </a:cubicBezTo>
                  <a:close/>
                  <a:moveTo>
                    <a:pt x="5496" y="8881"/>
                  </a:moveTo>
                  <a:cubicBezTo>
                    <a:pt x="5646" y="8881"/>
                    <a:pt x="5788" y="8976"/>
                    <a:pt x="5924" y="9064"/>
                  </a:cubicBezTo>
                  <a:cubicBezTo>
                    <a:pt x="5960" y="9091"/>
                    <a:pt x="5987" y="9109"/>
                    <a:pt x="6013" y="9126"/>
                  </a:cubicBezTo>
                  <a:cubicBezTo>
                    <a:pt x="5915" y="9492"/>
                    <a:pt x="6067" y="9751"/>
                    <a:pt x="6352" y="10054"/>
                  </a:cubicBezTo>
                  <a:cubicBezTo>
                    <a:pt x="7146" y="10893"/>
                    <a:pt x="7289" y="11696"/>
                    <a:pt x="7102" y="12838"/>
                  </a:cubicBezTo>
                  <a:cubicBezTo>
                    <a:pt x="6968" y="13685"/>
                    <a:pt x="6727" y="14693"/>
                    <a:pt x="6433" y="15496"/>
                  </a:cubicBezTo>
                  <a:cubicBezTo>
                    <a:pt x="6245" y="16005"/>
                    <a:pt x="5906" y="16254"/>
                    <a:pt x="5407" y="16370"/>
                  </a:cubicBezTo>
                  <a:cubicBezTo>
                    <a:pt x="5360" y="16377"/>
                    <a:pt x="4994" y="16439"/>
                    <a:pt x="4790" y="16439"/>
                  </a:cubicBezTo>
                  <a:cubicBezTo>
                    <a:pt x="4723" y="16439"/>
                    <a:pt x="4673" y="16433"/>
                    <a:pt x="4657" y="16415"/>
                  </a:cubicBezTo>
                  <a:lnTo>
                    <a:pt x="4657" y="16415"/>
                  </a:lnTo>
                  <a:cubicBezTo>
                    <a:pt x="4708" y="16419"/>
                    <a:pt x="4756" y="16422"/>
                    <a:pt x="4804" y="16422"/>
                  </a:cubicBezTo>
                  <a:cubicBezTo>
                    <a:pt x="6238" y="16422"/>
                    <a:pt x="6399" y="14381"/>
                    <a:pt x="6718" y="13301"/>
                  </a:cubicBezTo>
                  <a:cubicBezTo>
                    <a:pt x="6923" y="12588"/>
                    <a:pt x="7164" y="11678"/>
                    <a:pt x="6745" y="10991"/>
                  </a:cubicBezTo>
                  <a:cubicBezTo>
                    <a:pt x="6459" y="10518"/>
                    <a:pt x="5960" y="10161"/>
                    <a:pt x="5424" y="9938"/>
                  </a:cubicBezTo>
                  <a:cubicBezTo>
                    <a:pt x="5219" y="9849"/>
                    <a:pt x="5014" y="9787"/>
                    <a:pt x="4809" y="9742"/>
                  </a:cubicBezTo>
                  <a:cubicBezTo>
                    <a:pt x="4699" y="9719"/>
                    <a:pt x="4595" y="9708"/>
                    <a:pt x="4497" y="9708"/>
                  </a:cubicBezTo>
                  <a:cubicBezTo>
                    <a:pt x="3841" y="9708"/>
                    <a:pt x="3436" y="10191"/>
                    <a:pt x="2962" y="10688"/>
                  </a:cubicBezTo>
                  <a:cubicBezTo>
                    <a:pt x="2427" y="11259"/>
                    <a:pt x="1972" y="11865"/>
                    <a:pt x="1597" y="12543"/>
                  </a:cubicBezTo>
                  <a:cubicBezTo>
                    <a:pt x="1223" y="13230"/>
                    <a:pt x="607" y="14631"/>
                    <a:pt x="1562" y="15041"/>
                  </a:cubicBezTo>
                  <a:cubicBezTo>
                    <a:pt x="1571" y="15041"/>
                    <a:pt x="1571" y="15050"/>
                    <a:pt x="1580" y="15050"/>
                  </a:cubicBezTo>
                  <a:lnTo>
                    <a:pt x="1580" y="15086"/>
                  </a:lnTo>
                  <a:cubicBezTo>
                    <a:pt x="1535" y="15104"/>
                    <a:pt x="1490" y="15130"/>
                    <a:pt x="1455" y="15139"/>
                  </a:cubicBezTo>
                  <a:cubicBezTo>
                    <a:pt x="1446" y="15139"/>
                    <a:pt x="1446" y="15148"/>
                    <a:pt x="1446" y="15148"/>
                  </a:cubicBezTo>
                  <a:cubicBezTo>
                    <a:pt x="1383" y="15169"/>
                    <a:pt x="1325" y="15180"/>
                    <a:pt x="1270" y="15180"/>
                  </a:cubicBezTo>
                  <a:cubicBezTo>
                    <a:pt x="1159" y="15180"/>
                    <a:pt x="1062" y="15136"/>
                    <a:pt x="973" y="15041"/>
                  </a:cubicBezTo>
                  <a:cubicBezTo>
                    <a:pt x="670" y="14809"/>
                    <a:pt x="598" y="14479"/>
                    <a:pt x="563" y="14131"/>
                  </a:cubicBezTo>
                  <a:cubicBezTo>
                    <a:pt x="554" y="14042"/>
                    <a:pt x="554" y="13944"/>
                    <a:pt x="563" y="13855"/>
                  </a:cubicBezTo>
                  <a:cubicBezTo>
                    <a:pt x="580" y="13480"/>
                    <a:pt x="696" y="13096"/>
                    <a:pt x="803" y="12757"/>
                  </a:cubicBezTo>
                  <a:cubicBezTo>
                    <a:pt x="1071" y="11892"/>
                    <a:pt x="1553" y="11027"/>
                    <a:pt x="2034" y="10268"/>
                  </a:cubicBezTo>
                  <a:cubicBezTo>
                    <a:pt x="2249" y="9920"/>
                    <a:pt x="2507" y="9608"/>
                    <a:pt x="2837" y="9403"/>
                  </a:cubicBezTo>
                  <a:cubicBezTo>
                    <a:pt x="3007" y="9296"/>
                    <a:pt x="3203" y="9225"/>
                    <a:pt x="3426" y="9189"/>
                  </a:cubicBezTo>
                  <a:cubicBezTo>
                    <a:pt x="3530" y="9172"/>
                    <a:pt x="3636" y="9165"/>
                    <a:pt x="3742" y="9165"/>
                  </a:cubicBezTo>
                  <a:cubicBezTo>
                    <a:pt x="4027" y="9165"/>
                    <a:pt x="4318" y="9212"/>
                    <a:pt x="4604" y="9225"/>
                  </a:cubicBezTo>
                  <a:cubicBezTo>
                    <a:pt x="4648" y="9228"/>
                    <a:pt x="4693" y="9230"/>
                    <a:pt x="4737" y="9230"/>
                  </a:cubicBezTo>
                  <a:cubicBezTo>
                    <a:pt x="4826" y="9230"/>
                    <a:pt x="4913" y="9222"/>
                    <a:pt x="4996" y="9198"/>
                  </a:cubicBezTo>
                  <a:cubicBezTo>
                    <a:pt x="5184" y="9162"/>
                    <a:pt x="5335" y="9064"/>
                    <a:pt x="5442" y="8886"/>
                  </a:cubicBezTo>
                  <a:cubicBezTo>
                    <a:pt x="5460" y="8883"/>
                    <a:pt x="5478" y="8881"/>
                    <a:pt x="5496" y="8881"/>
                  </a:cubicBezTo>
                  <a:close/>
                  <a:moveTo>
                    <a:pt x="4309" y="16022"/>
                  </a:moveTo>
                  <a:cubicBezTo>
                    <a:pt x="4345" y="16076"/>
                    <a:pt x="4345" y="16183"/>
                    <a:pt x="4327" y="16281"/>
                  </a:cubicBezTo>
                  <a:cubicBezTo>
                    <a:pt x="4318" y="16308"/>
                    <a:pt x="4309" y="16326"/>
                    <a:pt x="4300" y="16344"/>
                  </a:cubicBezTo>
                  <a:cubicBezTo>
                    <a:pt x="4229" y="16379"/>
                    <a:pt x="4167" y="16477"/>
                    <a:pt x="4193" y="16575"/>
                  </a:cubicBezTo>
                  <a:cubicBezTo>
                    <a:pt x="4229" y="16700"/>
                    <a:pt x="4113" y="16888"/>
                    <a:pt x="4015" y="16968"/>
                  </a:cubicBezTo>
                  <a:cubicBezTo>
                    <a:pt x="3997" y="16977"/>
                    <a:pt x="3961" y="16995"/>
                    <a:pt x="3961" y="17004"/>
                  </a:cubicBezTo>
                  <a:cubicBezTo>
                    <a:pt x="3810" y="16816"/>
                    <a:pt x="3899" y="16754"/>
                    <a:pt x="3908" y="16656"/>
                  </a:cubicBezTo>
                  <a:cubicBezTo>
                    <a:pt x="3917" y="16424"/>
                    <a:pt x="4042" y="16183"/>
                    <a:pt x="4238" y="16049"/>
                  </a:cubicBezTo>
                  <a:cubicBezTo>
                    <a:pt x="4265" y="16031"/>
                    <a:pt x="4292" y="16022"/>
                    <a:pt x="4309" y="16022"/>
                  </a:cubicBezTo>
                  <a:close/>
                  <a:moveTo>
                    <a:pt x="12490" y="0"/>
                  </a:moveTo>
                  <a:cubicBezTo>
                    <a:pt x="12142" y="0"/>
                    <a:pt x="11937" y="161"/>
                    <a:pt x="11732" y="411"/>
                  </a:cubicBezTo>
                  <a:cubicBezTo>
                    <a:pt x="11593" y="331"/>
                    <a:pt x="11411" y="297"/>
                    <a:pt x="11203" y="297"/>
                  </a:cubicBezTo>
                  <a:cubicBezTo>
                    <a:pt x="10223" y="297"/>
                    <a:pt x="8657" y="1058"/>
                    <a:pt x="8208" y="1419"/>
                  </a:cubicBezTo>
                  <a:cubicBezTo>
                    <a:pt x="7191" y="2239"/>
                    <a:pt x="6763" y="3426"/>
                    <a:pt x="6575" y="4675"/>
                  </a:cubicBezTo>
                  <a:cubicBezTo>
                    <a:pt x="6415" y="5736"/>
                    <a:pt x="6593" y="7851"/>
                    <a:pt x="5621" y="8547"/>
                  </a:cubicBezTo>
                  <a:lnTo>
                    <a:pt x="5612" y="8547"/>
                  </a:lnTo>
                  <a:cubicBezTo>
                    <a:pt x="5582" y="8543"/>
                    <a:pt x="5553" y="8541"/>
                    <a:pt x="5523" y="8541"/>
                  </a:cubicBezTo>
                  <a:cubicBezTo>
                    <a:pt x="5480" y="8541"/>
                    <a:pt x="5436" y="8545"/>
                    <a:pt x="5389" y="8555"/>
                  </a:cubicBezTo>
                  <a:cubicBezTo>
                    <a:pt x="5371" y="8555"/>
                    <a:pt x="5362" y="8564"/>
                    <a:pt x="5344" y="8564"/>
                  </a:cubicBezTo>
                  <a:cubicBezTo>
                    <a:pt x="5337" y="8563"/>
                    <a:pt x="5329" y="8563"/>
                    <a:pt x="5321" y="8563"/>
                  </a:cubicBezTo>
                  <a:cubicBezTo>
                    <a:pt x="5263" y="8563"/>
                    <a:pt x="5197" y="8592"/>
                    <a:pt x="5166" y="8663"/>
                  </a:cubicBezTo>
                  <a:cubicBezTo>
                    <a:pt x="5166" y="8671"/>
                    <a:pt x="5157" y="8680"/>
                    <a:pt x="5157" y="8689"/>
                  </a:cubicBezTo>
                  <a:cubicBezTo>
                    <a:pt x="5130" y="8734"/>
                    <a:pt x="5103" y="8770"/>
                    <a:pt x="5059" y="8796"/>
                  </a:cubicBezTo>
                  <a:cubicBezTo>
                    <a:pt x="4919" y="8878"/>
                    <a:pt x="4688" y="8903"/>
                    <a:pt x="4438" y="8903"/>
                  </a:cubicBezTo>
                  <a:cubicBezTo>
                    <a:pt x="4066" y="8903"/>
                    <a:pt x="3652" y="8849"/>
                    <a:pt x="3434" y="8849"/>
                  </a:cubicBezTo>
                  <a:cubicBezTo>
                    <a:pt x="3415" y="8849"/>
                    <a:pt x="3397" y="8849"/>
                    <a:pt x="3382" y="8850"/>
                  </a:cubicBezTo>
                  <a:cubicBezTo>
                    <a:pt x="2909" y="8877"/>
                    <a:pt x="2552" y="9126"/>
                    <a:pt x="2231" y="9448"/>
                  </a:cubicBezTo>
                  <a:cubicBezTo>
                    <a:pt x="1936" y="9751"/>
                    <a:pt x="1669" y="10117"/>
                    <a:pt x="1428" y="10518"/>
                  </a:cubicBezTo>
                  <a:cubicBezTo>
                    <a:pt x="1178" y="10946"/>
                    <a:pt x="955" y="11410"/>
                    <a:pt x="768" y="11865"/>
                  </a:cubicBezTo>
                  <a:cubicBezTo>
                    <a:pt x="643" y="12195"/>
                    <a:pt x="527" y="12525"/>
                    <a:pt x="429" y="12829"/>
                  </a:cubicBezTo>
                  <a:cubicBezTo>
                    <a:pt x="215" y="13524"/>
                    <a:pt x="0" y="14613"/>
                    <a:pt x="616" y="15175"/>
                  </a:cubicBezTo>
                  <a:cubicBezTo>
                    <a:pt x="828" y="15369"/>
                    <a:pt x="1240" y="15596"/>
                    <a:pt x="1548" y="15596"/>
                  </a:cubicBezTo>
                  <a:cubicBezTo>
                    <a:pt x="1565" y="15596"/>
                    <a:pt x="1581" y="15596"/>
                    <a:pt x="1597" y="15594"/>
                  </a:cubicBezTo>
                  <a:cubicBezTo>
                    <a:pt x="1624" y="15808"/>
                    <a:pt x="1722" y="16013"/>
                    <a:pt x="1901" y="16147"/>
                  </a:cubicBezTo>
                  <a:cubicBezTo>
                    <a:pt x="1986" y="16216"/>
                    <a:pt x="2071" y="16245"/>
                    <a:pt x="2152" y="16245"/>
                  </a:cubicBezTo>
                  <a:cubicBezTo>
                    <a:pt x="2377" y="16245"/>
                    <a:pt x="2571" y="16020"/>
                    <a:pt x="2650" y="15790"/>
                  </a:cubicBezTo>
                  <a:cubicBezTo>
                    <a:pt x="2721" y="15603"/>
                    <a:pt x="2704" y="15380"/>
                    <a:pt x="2677" y="15184"/>
                  </a:cubicBezTo>
                  <a:cubicBezTo>
                    <a:pt x="2659" y="15005"/>
                    <a:pt x="2597" y="14747"/>
                    <a:pt x="2427" y="14657"/>
                  </a:cubicBezTo>
                  <a:cubicBezTo>
                    <a:pt x="2357" y="14626"/>
                    <a:pt x="2286" y="14612"/>
                    <a:pt x="2218" y="14612"/>
                  </a:cubicBezTo>
                  <a:cubicBezTo>
                    <a:pt x="2070" y="14612"/>
                    <a:pt x="1933" y="14679"/>
                    <a:pt x="1829" y="14782"/>
                  </a:cubicBezTo>
                  <a:cubicBezTo>
                    <a:pt x="1811" y="14773"/>
                    <a:pt x="1803" y="14773"/>
                    <a:pt x="1794" y="14765"/>
                  </a:cubicBezTo>
                  <a:cubicBezTo>
                    <a:pt x="1660" y="14738"/>
                    <a:pt x="1571" y="14675"/>
                    <a:pt x="1499" y="14595"/>
                  </a:cubicBezTo>
                  <a:cubicBezTo>
                    <a:pt x="1401" y="14479"/>
                    <a:pt x="1365" y="14327"/>
                    <a:pt x="1374" y="14140"/>
                  </a:cubicBezTo>
                  <a:cubicBezTo>
                    <a:pt x="1401" y="13516"/>
                    <a:pt x="1936" y="12623"/>
                    <a:pt x="2124" y="12302"/>
                  </a:cubicBezTo>
                  <a:cubicBezTo>
                    <a:pt x="2507" y="11660"/>
                    <a:pt x="3167" y="10661"/>
                    <a:pt x="3926" y="10259"/>
                  </a:cubicBezTo>
                  <a:cubicBezTo>
                    <a:pt x="4137" y="10145"/>
                    <a:pt x="4357" y="10079"/>
                    <a:pt x="4579" y="10079"/>
                  </a:cubicBezTo>
                  <a:cubicBezTo>
                    <a:pt x="4685" y="10079"/>
                    <a:pt x="4792" y="10094"/>
                    <a:pt x="4898" y="10126"/>
                  </a:cubicBezTo>
                  <a:cubicBezTo>
                    <a:pt x="4907" y="10126"/>
                    <a:pt x="4907" y="10126"/>
                    <a:pt x="4916" y="10135"/>
                  </a:cubicBezTo>
                  <a:cubicBezTo>
                    <a:pt x="5648" y="10358"/>
                    <a:pt x="6379" y="10741"/>
                    <a:pt x="6584" y="11544"/>
                  </a:cubicBezTo>
                  <a:cubicBezTo>
                    <a:pt x="6745" y="12204"/>
                    <a:pt x="6477" y="12838"/>
                    <a:pt x="6317" y="13453"/>
                  </a:cubicBezTo>
                  <a:cubicBezTo>
                    <a:pt x="6092" y="14327"/>
                    <a:pt x="5942" y="16072"/>
                    <a:pt x="4779" y="16072"/>
                  </a:cubicBezTo>
                  <a:cubicBezTo>
                    <a:pt x="4742" y="16072"/>
                    <a:pt x="4705" y="16071"/>
                    <a:pt x="4666" y="16067"/>
                  </a:cubicBezTo>
                  <a:cubicBezTo>
                    <a:pt x="4657" y="15987"/>
                    <a:pt x="4639" y="15897"/>
                    <a:pt x="4586" y="15826"/>
                  </a:cubicBezTo>
                  <a:cubicBezTo>
                    <a:pt x="4522" y="15724"/>
                    <a:pt x="4418" y="15681"/>
                    <a:pt x="4305" y="15681"/>
                  </a:cubicBezTo>
                  <a:cubicBezTo>
                    <a:pt x="4259" y="15681"/>
                    <a:pt x="4213" y="15688"/>
                    <a:pt x="4167" y="15701"/>
                  </a:cubicBezTo>
                  <a:cubicBezTo>
                    <a:pt x="3810" y="15808"/>
                    <a:pt x="3596" y="16281"/>
                    <a:pt x="3569" y="16620"/>
                  </a:cubicBezTo>
                  <a:cubicBezTo>
                    <a:pt x="3554" y="16893"/>
                    <a:pt x="3674" y="17314"/>
                    <a:pt x="3968" y="17314"/>
                  </a:cubicBezTo>
                  <a:cubicBezTo>
                    <a:pt x="4019" y="17314"/>
                    <a:pt x="4077" y="17301"/>
                    <a:pt x="4140" y="17271"/>
                  </a:cubicBezTo>
                  <a:cubicBezTo>
                    <a:pt x="4336" y="17173"/>
                    <a:pt x="4479" y="16968"/>
                    <a:pt x="4523" y="16745"/>
                  </a:cubicBezTo>
                  <a:cubicBezTo>
                    <a:pt x="4616" y="16776"/>
                    <a:pt x="4725" y="16785"/>
                    <a:pt x="4834" y="16785"/>
                  </a:cubicBezTo>
                  <a:cubicBezTo>
                    <a:pt x="4883" y="16785"/>
                    <a:pt x="4932" y="16783"/>
                    <a:pt x="4978" y="16781"/>
                  </a:cubicBezTo>
                  <a:cubicBezTo>
                    <a:pt x="5817" y="16727"/>
                    <a:pt x="6388" y="16406"/>
                    <a:pt x="6745" y="15621"/>
                  </a:cubicBezTo>
                  <a:cubicBezTo>
                    <a:pt x="6959" y="15166"/>
                    <a:pt x="7021" y="14622"/>
                    <a:pt x="7128" y="14131"/>
                  </a:cubicBezTo>
                  <a:cubicBezTo>
                    <a:pt x="7271" y="13426"/>
                    <a:pt x="7485" y="12793"/>
                    <a:pt x="7530" y="12070"/>
                  </a:cubicBezTo>
                  <a:cubicBezTo>
                    <a:pt x="7566" y="11526"/>
                    <a:pt x="7476" y="11018"/>
                    <a:pt x="7209" y="10536"/>
                  </a:cubicBezTo>
                  <a:cubicBezTo>
                    <a:pt x="6986" y="10143"/>
                    <a:pt x="6147" y="9680"/>
                    <a:pt x="6379" y="9126"/>
                  </a:cubicBezTo>
                  <a:lnTo>
                    <a:pt x="6388" y="9091"/>
                  </a:lnTo>
                  <a:lnTo>
                    <a:pt x="6388" y="9082"/>
                  </a:lnTo>
                  <a:cubicBezTo>
                    <a:pt x="6468" y="8743"/>
                    <a:pt x="6754" y="8395"/>
                    <a:pt x="6888" y="8065"/>
                  </a:cubicBezTo>
                  <a:cubicBezTo>
                    <a:pt x="7057" y="7663"/>
                    <a:pt x="7235" y="7262"/>
                    <a:pt x="7378" y="6852"/>
                  </a:cubicBezTo>
                  <a:cubicBezTo>
                    <a:pt x="7610" y="6156"/>
                    <a:pt x="7583" y="5380"/>
                    <a:pt x="7664" y="4657"/>
                  </a:cubicBezTo>
                  <a:cubicBezTo>
                    <a:pt x="7806" y="3506"/>
                    <a:pt x="8360" y="2668"/>
                    <a:pt x="9323" y="2025"/>
                  </a:cubicBezTo>
                  <a:cubicBezTo>
                    <a:pt x="9709" y="1774"/>
                    <a:pt x="10402" y="1342"/>
                    <a:pt x="10976" y="1342"/>
                  </a:cubicBezTo>
                  <a:cubicBezTo>
                    <a:pt x="11197" y="1342"/>
                    <a:pt x="11401" y="1406"/>
                    <a:pt x="11562" y="1570"/>
                  </a:cubicBezTo>
                  <a:lnTo>
                    <a:pt x="11598" y="1597"/>
                  </a:lnTo>
                  <a:cubicBezTo>
                    <a:pt x="11598" y="1660"/>
                    <a:pt x="11625" y="1713"/>
                    <a:pt x="11696" y="1740"/>
                  </a:cubicBezTo>
                  <a:cubicBezTo>
                    <a:pt x="11892" y="1838"/>
                    <a:pt x="12053" y="1963"/>
                    <a:pt x="12231" y="2088"/>
                  </a:cubicBezTo>
                  <a:cubicBezTo>
                    <a:pt x="12257" y="2113"/>
                    <a:pt x="12290" y="2125"/>
                    <a:pt x="12326" y="2125"/>
                  </a:cubicBezTo>
                  <a:cubicBezTo>
                    <a:pt x="12364" y="2125"/>
                    <a:pt x="12404" y="2111"/>
                    <a:pt x="12436" y="2088"/>
                  </a:cubicBezTo>
                  <a:cubicBezTo>
                    <a:pt x="12651" y="1936"/>
                    <a:pt x="12713" y="1651"/>
                    <a:pt x="12767" y="1401"/>
                  </a:cubicBezTo>
                  <a:cubicBezTo>
                    <a:pt x="12829" y="1106"/>
                    <a:pt x="12865" y="776"/>
                    <a:pt x="12838" y="473"/>
                  </a:cubicBezTo>
                  <a:cubicBezTo>
                    <a:pt x="12811" y="232"/>
                    <a:pt x="12802" y="0"/>
                    <a:pt x="1249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2" name="Google Shape;2032;p21"/>
          <p:cNvGrpSpPr/>
          <p:nvPr/>
        </p:nvGrpSpPr>
        <p:grpSpPr>
          <a:xfrm rot="-614801">
            <a:off x="-103186" y="85610"/>
            <a:ext cx="1033533" cy="791271"/>
            <a:chOff x="7579650" y="535300"/>
            <a:chExt cx="856318" cy="655596"/>
          </a:xfrm>
        </p:grpSpPr>
        <p:sp>
          <p:nvSpPr>
            <p:cNvPr id="2033" name="Google Shape;2033;p21"/>
            <p:cNvSpPr/>
            <p:nvPr/>
          </p:nvSpPr>
          <p:spPr>
            <a:xfrm>
              <a:off x="8120303" y="803667"/>
              <a:ext cx="315665" cy="186674"/>
            </a:xfrm>
            <a:custGeom>
              <a:avLst/>
              <a:gdLst/>
              <a:ahLst/>
              <a:cxnLst/>
              <a:rect l="l" t="t" r="r" b="b"/>
              <a:pathLst>
                <a:path w="7574" h="4479" extrusionOk="0">
                  <a:moveTo>
                    <a:pt x="6495" y="0"/>
                  </a:moveTo>
                  <a:lnTo>
                    <a:pt x="6495" y="0"/>
                  </a:lnTo>
                  <a:cubicBezTo>
                    <a:pt x="6352" y="197"/>
                    <a:pt x="6164" y="375"/>
                    <a:pt x="5924" y="527"/>
                  </a:cubicBezTo>
                  <a:lnTo>
                    <a:pt x="5906" y="536"/>
                  </a:lnTo>
                  <a:lnTo>
                    <a:pt x="5897" y="554"/>
                  </a:lnTo>
                  <a:cubicBezTo>
                    <a:pt x="5718" y="964"/>
                    <a:pt x="5299" y="1374"/>
                    <a:pt x="4817" y="1401"/>
                  </a:cubicBezTo>
                  <a:cubicBezTo>
                    <a:pt x="4670" y="1408"/>
                    <a:pt x="4457" y="1459"/>
                    <a:pt x="4269" y="1459"/>
                  </a:cubicBezTo>
                  <a:cubicBezTo>
                    <a:pt x="4217" y="1459"/>
                    <a:pt x="4168" y="1455"/>
                    <a:pt x="4122" y="1446"/>
                  </a:cubicBezTo>
                  <a:cubicBezTo>
                    <a:pt x="4041" y="1642"/>
                    <a:pt x="3872" y="1829"/>
                    <a:pt x="3613" y="1981"/>
                  </a:cubicBezTo>
                  <a:cubicBezTo>
                    <a:pt x="3355" y="2124"/>
                    <a:pt x="3068" y="2256"/>
                    <a:pt x="2771" y="2256"/>
                  </a:cubicBezTo>
                  <a:cubicBezTo>
                    <a:pt x="2698" y="2256"/>
                    <a:pt x="2625" y="2248"/>
                    <a:pt x="2551" y="2231"/>
                  </a:cubicBezTo>
                  <a:cubicBezTo>
                    <a:pt x="2106" y="2124"/>
                    <a:pt x="1725" y="1864"/>
                    <a:pt x="1294" y="1864"/>
                  </a:cubicBezTo>
                  <a:cubicBezTo>
                    <a:pt x="1146" y="1864"/>
                    <a:pt x="993" y="1895"/>
                    <a:pt x="830" y="1972"/>
                  </a:cubicBezTo>
                  <a:cubicBezTo>
                    <a:pt x="856" y="2141"/>
                    <a:pt x="821" y="2329"/>
                    <a:pt x="696" y="2516"/>
                  </a:cubicBezTo>
                  <a:cubicBezTo>
                    <a:pt x="946" y="2837"/>
                    <a:pt x="1392" y="3346"/>
                    <a:pt x="1088" y="3729"/>
                  </a:cubicBezTo>
                  <a:cubicBezTo>
                    <a:pt x="892" y="3970"/>
                    <a:pt x="669" y="4077"/>
                    <a:pt x="366" y="4122"/>
                  </a:cubicBezTo>
                  <a:cubicBezTo>
                    <a:pt x="80" y="4175"/>
                    <a:pt x="18" y="4309"/>
                    <a:pt x="0" y="4479"/>
                  </a:cubicBezTo>
                  <a:cubicBezTo>
                    <a:pt x="624" y="4229"/>
                    <a:pt x="1231" y="4398"/>
                    <a:pt x="1891" y="4202"/>
                  </a:cubicBezTo>
                  <a:cubicBezTo>
                    <a:pt x="2543" y="4006"/>
                    <a:pt x="2632" y="3685"/>
                    <a:pt x="2980" y="3150"/>
                  </a:cubicBezTo>
                  <a:cubicBezTo>
                    <a:pt x="3078" y="3007"/>
                    <a:pt x="3176" y="2828"/>
                    <a:pt x="3328" y="2739"/>
                  </a:cubicBezTo>
                  <a:cubicBezTo>
                    <a:pt x="3899" y="2427"/>
                    <a:pt x="4577" y="2463"/>
                    <a:pt x="5174" y="2213"/>
                  </a:cubicBezTo>
                  <a:cubicBezTo>
                    <a:pt x="5799" y="1963"/>
                    <a:pt x="7574" y="759"/>
                    <a:pt x="6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8307314" y="812586"/>
              <a:ext cx="46137" cy="39093"/>
            </a:xfrm>
            <a:custGeom>
              <a:avLst/>
              <a:gdLst/>
              <a:ahLst/>
              <a:cxnLst/>
              <a:rect l="l" t="t" r="r" b="b"/>
              <a:pathLst>
                <a:path w="1107" h="938" extrusionOk="0">
                  <a:moveTo>
                    <a:pt x="1089" y="1"/>
                  </a:moveTo>
                  <a:cubicBezTo>
                    <a:pt x="866" y="152"/>
                    <a:pt x="669" y="340"/>
                    <a:pt x="473" y="536"/>
                  </a:cubicBezTo>
                  <a:cubicBezTo>
                    <a:pt x="330" y="687"/>
                    <a:pt x="170" y="821"/>
                    <a:pt x="0" y="937"/>
                  </a:cubicBezTo>
                  <a:cubicBezTo>
                    <a:pt x="393" y="866"/>
                    <a:pt x="973" y="500"/>
                    <a:pt x="1026" y="366"/>
                  </a:cubicBezTo>
                  <a:cubicBezTo>
                    <a:pt x="1098" y="215"/>
                    <a:pt x="1107" y="99"/>
                    <a:pt x="1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7881944" y="969505"/>
              <a:ext cx="55056" cy="16671"/>
            </a:xfrm>
            <a:custGeom>
              <a:avLst/>
              <a:gdLst/>
              <a:ahLst/>
              <a:cxnLst/>
              <a:rect l="l" t="t" r="r" b="b"/>
              <a:pathLst>
                <a:path w="1321" h="400" extrusionOk="0">
                  <a:moveTo>
                    <a:pt x="1178" y="0"/>
                  </a:moveTo>
                  <a:cubicBezTo>
                    <a:pt x="804" y="0"/>
                    <a:pt x="420" y="54"/>
                    <a:pt x="117" y="277"/>
                  </a:cubicBezTo>
                  <a:cubicBezTo>
                    <a:pt x="72" y="303"/>
                    <a:pt x="36" y="339"/>
                    <a:pt x="1" y="366"/>
                  </a:cubicBezTo>
                  <a:cubicBezTo>
                    <a:pt x="27" y="375"/>
                    <a:pt x="45" y="384"/>
                    <a:pt x="72" y="384"/>
                  </a:cubicBezTo>
                  <a:cubicBezTo>
                    <a:pt x="119" y="394"/>
                    <a:pt x="187" y="400"/>
                    <a:pt x="266" y="400"/>
                  </a:cubicBezTo>
                  <a:cubicBezTo>
                    <a:pt x="605" y="400"/>
                    <a:pt x="1162" y="297"/>
                    <a:pt x="1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7752949" y="1012183"/>
              <a:ext cx="57640" cy="20047"/>
            </a:xfrm>
            <a:custGeom>
              <a:avLst/>
              <a:gdLst/>
              <a:ahLst/>
              <a:cxnLst/>
              <a:rect l="l" t="t" r="r" b="b"/>
              <a:pathLst>
                <a:path w="1383" h="481" extrusionOk="0">
                  <a:moveTo>
                    <a:pt x="1113" y="1"/>
                  </a:moveTo>
                  <a:cubicBezTo>
                    <a:pt x="684" y="1"/>
                    <a:pt x="310" y="131"/>
                    <a:pt x="0" y="341"/>
                  </a:cubicBezTo>
                  <a:cubicBezTo>
                    <a:pt x="220" y="439"/>
                    <a:pt x="406" y="481"/>
                    <a:pt x="566" y="481"/>
                  </a:cubicBezTo>
                  <a:cubicBezTo>
                    <a:pt x="932" y="481"/>
                    <a:pt x="1166" y="265"/>
                    <a:pt x="1383" y="11"/>
                  </a:cubicBezTo>
                  <a:cubicBezTo>
                    <a:pt x="1320" y="2"/>
                    <a:pt x="1258" y="2"/>
                    <a:pt x="1195" y="2"/>
                  </a:cubicBezTo>
                  <a:cubicBezTo>
                    <a:pt x="1168" y="1"/>
                    <a:pt x="1140" y="1"/>
                    <a:pt x="1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7700517" y="982508"/>
              <a:ext cx="527262" cy="208388"/>
            </a:xfrm>
            <a:custGeom>
              <a:avLst/>
              <a:gdLst/>
              <a:ahLst/>
              <a:cxnLst/>
              <a:rect l="l" t="t" r="r" b="b"/>
              <a:pathLst>
                <a:path w="12651" h="5000" extrusionOk="0">
                  <a:moveTo>
                    <a:pt x="12650" y="0"/>
                  </a:moveTo>
                  <a:cubicBezTo>
                    <a:pt x="11865" y="473"/>
                    <a:pt x="10848" y="134"/>
                    <a:pt x="10036" y="571"/>
                  </a:cubicBezTo>
                  <a:lnTo>
                    <a:pt x="10036" y="580"/>
                  </a:lnTo>
                  <a:cubicBezTo>
                    <a:pt x="9974" y="794"/>
                    <a:pt x="9546" y="1080"/>
                    <a:pt x="9394" y="1178"/>
                  </a:cubicBezTo>
                  <a:cubicBezTo>
                    <a:pt x="9109" y="1374"/>
                    <a:pt x="8868" y="1490"/>
                    <a:pt x="8520" y="1490"/>
                  </a:cubicBezTo>
                  <a:cubicBezTo>
                    <a:pt x="8503" y="1491"/>
                    <a:pt x="8486" y="1491"/>
                    <a:pt x="8470" y="1491"/>
                  </a:cubicBezTo>
                  <a:cubicBezTo>
                    <a:pt x="8225" y="1491"/>
                    <a:pt x="8026" y="1430"/>
                    <a:pt x="7851" y="1330"/>
                  </a:cubicBezTo>
                  <a:cubicBezTo>
                    <a:pt x="7833" y="1347"/>
                    <a:pt x="7815" y="1365"/>
                    <a:pt x="7788" y="1383"/>
                  </a:cubicBezTo>
                  <a:cubicBezTo>
                    <a:pt x="7155" y="1651"/>
                    <a:pt x="7199" y="2507"/>
                    <a:pt x="7083" y="3078"/>
                  </a:cubicBezTo>
                  <a:cubicBezTo>
                    <a:pt x="6950" y="3703"/>
                    <a:pt x="6441" y="4158"/>
                    <a:pt x="6209" y="4729"/>
                  </a:cubicBezTo>
                  <a:cubicBezTo>
                    <a:pt x="6174" y="4800"/>
                    <a:pt x="6120" y="4853"/>
                    <a:pt x="6040" y="4853"/>
                  </a:cubicBezTo>
                  <a:lnTo>
                    <a:pt x="5995" y="4853"/>
                  </a:lnTo>
                  <a:cubicBezTo>
                    <a:pt x="5784" y="4845"/>
                    <a:pt x="5781" y="4514"/>
                    <a:pt x="5987" y="4514"/>
                  </a:cubicBezTo>
                  <a:cubicBezTo>
                    <a:pt x="5990" y="4514"/>
                    <a:pt x="5992" y="4514"/>
                    <a:pt x="5995" y="4514"/>
                  </a:cubicBezTo>
                  <a:cubicBezTo>
                    <a:pt x="5861" y="4506"/>
                    <a:pt x="5933" y="4443"/>
                    <a:pt x="6004" y="4345"/>
                  </a:cubicBezTo>
                  <a:cubicBezTo>
                    <a:pt x="6165" y="4149"/>
                    <a:pt x="6307" y="3881"/>
                    <a:pt x="6441" y="3658"/>
                  </a:cubicBezTo>
                  <a:cubicBezTo>
                    <a:pt x="6709" y="3230"/>
                    <a:pt x="6753" y="2882"/>
                    <a:pt x="6843" y="2409"/>
                  </a:cubicBezTo>
                  <a:cubicBezTo>
                    <a:pt x="6896" y="2133"/>
                    <a:pt x="6959" y="1847"/>
                    <a:pt x="7083" y="1606"/>
                  </a:cubicBezTo>
                  <a:cubicBezTo>
                    <a:pt x="6798" y="1446"/>
                    <a:pt x="6593" y="1223"/>
                    <a:pt x="6334" y="1107"/>
                  </a:cubicBezTo>
                  <a:cubicBezTo>
                    <a:pt x="6334" y="1160"/>
                    <a:pt x="6307" y="1223"/>
                    <a:pt x="6254" y="1258"/>
                  </a:cubicBezTo>
                  <a:cubicBezTo>
                    <a:pt x="5692" y="1633"/>
                    <a:pt x="5745" y="2302"/>
                    <a:pt x="5674" y="2891"/>
                  </a:cubicBezTo>
                  <a:cubicBezTo>
                    <a:pt x="5629" y="3283"/>
                    <a:pt x="5165" y="3943"/>
                    <a:pt x="5380" y="4300"/>
                  </a:cubicBezTo>
                  <a:cubicBezTo>
                    <a:pt x="5460" y="4430"/>
                    <a:pt x="5343" y="4551"/>
                    <a:pt x="5226" y="4551"/>
                  </a:cubicBezTo>
                  <a:cubicBezTo>
                    <a:pt x="5173" y="4551"/>
                    <a:pt x="5121" y="4527"/>
                    <a:pt x="5085" y="4470"/>
                  </a:cubicBezTo>
                  <a:cubicBezTo>
                    <a:pt x="4916" y="4193"/>
                    <a:pt x="4978" y="3863"/>
                    <a:pt x="5085" y="3533"/>
                  </a:cubicBezTo>
                  <a:lnTo>
                    <a:pt x="5085" y="3533"/>
                  </a:lnTo>
                  <a:cubicBezTo>
                    <a:pt x="4146" y="3567"/>
                    <a:pt x="3374" y="4104"/>
                    <a:pt x="2498" y="4104"/>
                  </a:cubicBezTo>
                  <a:cubicBezTo>
                    <a:pt x="2225" y="4104"/>
                    <a:pt x="1942" y="4052"/>
                    <a:pt x="1642" y="3917"/>
                  </a:cubicBezTo>
                  <a:cubicBezTo>
                    <a:pt x="1026" y="3631"/>
                    <a:pt x="295" y="3105"/>
                    <a:pt x="72" y="2427"/>
                  </a:cubicBezTo>
                  <a:cubicBezTo>
                    <a:pt x="9" y="2632"/>
                    <a:pt x="0" y="2846"/>
                    <a:pt x="54" y="3051"/>
                  </a:cubicBezTo>
                  <a:cubicBezTo>
                    <a:pt x="268" y="3863"/>
                    <a:pt x="1017" y="4059"/>
                    <a:pt x="1775" y="4158"/>
                  </a:cubicBezTo>
                  <a:cubicBezTo>
                    <a:pt x="2017" y="4186"/>
                    <a:pt x="2283" y="4221"/>
                    <a:pt x="2542" y="4221"/>
                  </a:cubicBezTo>
                  <a:cubicBezTo>
                    <a:pt x="2695" y="4221"/>
                    <a:pt x="2846" y="4209"/>
                    <a:pt x="2989" y="4175"/>
                  </a:cubicBezTo>
                  <a:cubicBezTo>
                    <a:pt x="3269" y="4111"/>
                    <a:pt x="3481" y="4053"/>
                    <a:pt x="3672" y="4053"/>
                  </a:cubicBezTo>
                  <a:cubicBezTo>
                    <a:pt x="3907" y="4053"/>
                    <a:pt x="4111" y="4141"/>
                    <a:pt x="4371" y="4416"/>
                  </a:cubicBezTo>
                  <a:cubicBezTo>
                    <a:pt x="4738" y="4793"/>
                    <a:pt x="5167" y="5000"/>
                    <a:pt x="5611" y="5000"/>
                  </a:cubicBezTo>
                  <a:cubicBezTo>
                    <a:pt x="5913" y="5000"/>
                    <a:pt x="6222" y="4904"/>
                    <a:pt x="6521" y="4702"/>
                  </a:cubicBezTo>
                  <a:cubicBezTo>
                    <a:pt x="7360" y="4131"/>
                    <a:pt x="7306" y="3185"/>
                    <a:pt x="7440" y="2302"/>
                  </a:cubicBezTo>
                  <a:cubicBezTo>
                    <a:pt x="7497" y="1940"/>
                    <a:pt x="7644" y="1887"/>
                    <a:pt x="7844" y="1887"/>
                  </a:cubicBezTo>
                  <a:cubicBezTo>
                    <a:pt x="7928" y="1887"/>
                    <a:pt x="8021" y="1896"/>
                    <a:pt x="8121" y="1896"/>
                  </a:cubicBezTo>
                  <a:cubicBezTo>
                    <a:pt x="8194" y="1896"/>
                    <a:pt x="8271" y="1891"/>
                    <a:pt x="8350" y="1874"/>
                  </a:cubicBezTo>
                  <a:cubicBezTo>
                    <a:pt x="8538" y="1838"/>
                    <a:pt x="8707" y="1767"/>
                    <a:pt x="8886" y="1695"/>
                  </a:cubicBezTo>
                  <a:cubicBezTo>
                    <a:pt x="9323" y="1508"/>
                    <a:pt x="9733" y="1490"/>
                    <a:pt x="10188" y="1401"/>
                  </a:cubicBezTo>
                  <a:cubicBezTo>
                    <a:pt x="11151" y="1205"/>
                    <a:pt x="11821" y="937"/>
                    <a:pt x="12472" y="179"/>
                  </a:cubicBezTo>
                  <a:cubicBezTo>
                    <a:pt x="12525" y="116"/>
                    <a:pt x="12588" y="63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8241128" y="805542"/>
              <a:ext cx="193759" cy="166210"/>
            </a:xfrm>
            <a:custGeom>
              <a:avLst/>
              <a:gdLst/>
              <a:ahLst/>
              <a:cxnLst/>
              <a:rect l="l" t="t" r="r" b="b"/>
              <a:pathLst>
                <a:path w="4649" h="3988" extrusionOk="0">
                  <a:moveTo>
                    <a:pt x="4104" y="0"/>
                  </a:moveTo>
                  <a:lnTo>
                    <a:pt x="4104" y="0"/>
                  </a:lnTo>
                  <a:cubicBezTo>
                    <a:pt x="4648" y="856"/>
                    <a:pt x="3417" y="2070"/>
                    <a:pt x="2596" y="2400"/>
                  </a:cubicBezTo>
                  <a:cubicBezTo>
                    <a:pt x="2061" y="2623"/>
                    <a:pt x="1526" y="2650"/>
                    <a:pt x="982" y="2828"/>
                  </a:cubicBezTo>
                  <a:cubicBezTo>
                    <a:pt x="420" y="3006"/>
                    <a:pt x="348" y="3613"/>
                    <a:pt x="0" y="3988"/>
                  </a:cubicBezTo>
                  <a:cubicBezTo>
                    <a:pt x="821" y="3408"/>
                    <a:pt x="1972" y="3140"/>
                    <a:pt x="2828" y="2694"/>
                  </a:cubicBezTo>
                  <a:cubicBezTo>
                    <a:pt x="3453" y="2373"/>
                    <a:pt x="4077" y="1882"/>
                    <a:pt x="4318" y="1195"/>
                  </a:cubicBezTo>
                  <a:cubicBezTo>
                    <a:pt x="4452" y="821"/>
                    <a:pt x="4470" y="241"/>
                    <a:pt x="4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7830638" y="983634"/>
              <a:ext cx="185590" cy="53931"/>
            </a:xfrm>
            <a:custGeom>
              <a:avLst/>
              <a:gdLst/>
              <a:ahLst/>
              <a:cxnLst/>
              <a:rect l="l" t="t" r="r" b="b"/>
              <a:pathLst>
                <a:path w="4453" h="1294" extrusionOk="0">
                  <a:moveTo>
                    <a:pt x="2614" y="0"/>
                  </a:moveTo>
                  <a:cubicBezTo>
                    <a:pt x="2481" y="143"/>
                    <a:pt x="2320" y="250"/>
                    <a:pt x="2150" y="339"/>
                  </a:cubicBezTo>
                  <a:cubicBezTo>
                    <a:pt x="2005" y="412"/>
                    <a:pt x="1843" y="441"/>
                    <a:pt x="1679" y="441"/>
                  </a:cubicBezTo>
                  <a:cubicBezTo>
                    <a:pt x="1522" y="441"/>
                    <a:pt x="1362" y="414"/>
                    <a:pt x="1214" y="375"/>
                  </a:cubicBezTo>
                  <a:cubicBezTo>
                    <a:pt x="1107" y="348"/>
                    <a:pt x="1018" y="330"/>
                    <a:pt x="928" y="330"/>
                  </a:cubicBezTo>
                  <a:cubicBezTo>
                    <a:pt x="884" y="375"/>
                    <a:pt x="848" y="419"/>
                    <a:pt x="803" y="464"/>
                  </a:cubicBezTo>
                  <a:cubicBezTo>
                    <a:pt x="607" y="678"/>
                    <a:pt x="348" y="732"/>
                    <a:pt x="81" y="732"/>
                  </a:cubicBezTo>
                  <a:cubicBezTo>
                    <a:pt x="54" y="758"/>
                    <a:pt x="27" y="785"/>
                    <a:pt x="1" y="812"/>
                  </a:cubicBezTo>
                  <a:cubicBezTo>
                    <a:pt x="271" y="940"/>
                    <a:pt x="558" y="987"/>
                    <a:pt x="851" y="987"/>
                  </a:cubicBezTo>
                  <a:cubicBezTo>
                    <a:pt x="1459" y="987"/>
                    <a:pt x="2093" y="784"/>
                    <a:pt x="2659" y="669"/>
                  </a:cubicBezTo>
                  <a:cubicBezTo>
                    <a:pt x="2736" y="653"/>
                    <a:pt x="2808" y="646"/>
                    <a:pt x="2877" y="646"/>
                  </a:cubicBezTo>
                  <a:cubicBezTo>
                    <a:pt x="3393" y="646"/>
                    <a:pt x="3709" y="1050"/>
                    <a:pt x="4158" y="1294"/>
                  </a:cubicBezTo>
                  <a:cubicBezTo>
                    <a:pt x="4238" y="1213"/>
                    <a:pt x="4336" y="1142"/>
                    <a:pt x="4452" y="1089"/>
                  </a:cubicBezTo>
                  <a:cubicBezTo>
                    <a:pt x="4283" y="919"/>
                    <a:pt x="4140" y="705"/>
                    <a:pt x="4006" y="491"/>
                  </a:cubicBezTo>
                  <a:cubicBezTo>
                    <a:pt x="3997" y="473"/>
                    <a:pt x="3988" y="455"/>
                    <a:pt x="3988" y="437"/>
                  </a:cubicBezTo>
                  <a:cubicBezTo>
                    <a:pt x="3944" y="428"/>
                    <a:pt x="3899" y="428"/>
                    <a:pt x="3863" y="419"/>
                  </a:cubicBezTo>
                  <a:cubicBezTo>
                    <a:pt x="3444" y="330"/>
                    <a:pt x="3087" y="72"/>
                    <a:pt x="2668" y="18"/>
                  </a:cubicBezTo>
                  <a:cubicBezTo>
                    <a:pt x="2641" y="18"/>
                    <a:pt x="2632" y="9"/>
                    <a:pt x="2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8157855" y="849721"/>
              <a:ext cx="115280" cy="32842"/>
            </a:xfrm>
            <a:custGeom>
              <a:avLst/>
              <a:gdLst/>
              <a:ahLst/>
              <a:cxnLst/>
              <a:rect l="l" t="t" r="r" b="b"/>
              <a:pathLst>
                <a:path w="2766" h="788" extrusionOk="0">
                  <a:moveTo>
                    <a:pt x="902" y="1"/>
                  </a:moveTo>
                  <a:cubicBezTo>
                    <a:pt x="494" y="1"/>
                    <a:pt x="214" y="201"/>
                    <a:pt x="0" y="483"/>
                  </a:cubicBezTo>
                  <a:cubicBezTo>
                    <a:pt x="137" y="442"/>
                    <a:pt x="267" y="423"/>
                    <a:pt x="395" y="423"/>
                  </a:cubicBezTo>
                  <a:cubicBezTo>
                    <a:pt x="652" y="423"/>
                    <a:pt x="904" y="498"/>
                    <a:pt x="1195" y="617"/>
                  </a:cubicBezTo>
                  <a:cubicBezTo>
                    <a:pt x="1439" y="713"/>
                    <a:pt x="1680" y="788"/>
                    <a:pt x="1918" y="788"/>
                  </a:cubicBezTo>
                  <a:cubicBezTo>
                    <a:pt x="2125" y="788"/>
                    <a:pt x="2330" y="731"/>
                    <a:pt x="2534" y="581"/>
                  </a:cubicBezTo>
                  <a:cubicBezTo>
                    <a:pt x="2632" y="510"/>
                    <a:pt x="2712" y="439"/>
                    <a:pt x="2766" y="367"/>
                  </a:cubicBezTo>
                  <a:lnTo>
                    <a:pt x="2766" y="367"/>
                  </a:lnTo>
                  <a:cubicBezTo>
                    <a:pt x="2718" y="373"/>
                    <a:pt x="2670" y="376"/>
                    <a:pt x="2623" y="376"/>
                  </a:cubicBezTo>
                  <a:cubicBezTo>
                    <a:pt x="2528" y="376"/>
                    <a:pt x="2433" y="364"/>
                    <a:pt x="2337" y="341"/>
                  </a:cubicBezTo>
                  <a:cubicBezTo>
                    <a:pt x="1865" y="234"/>
                    <a:pt x="1445" y="37"/>
                    <a:pt x="955" y="2"/>
                  </a:cubicBezTo>
                  <a:cubicBezTo>
                    <a:pt x="937" y="1"/>
                    <a:pt x="919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7947754" y="893275"/>
              <a:ext cx="104152" cy="93816"/>
            </a:xfrm>
            <a:custGeom>
              <a:avLst/>
              <a:gdLst/>
              <a:ahLst/>
              <a:cxnLst/>
              <a:rect l="l" t="t" r="r" b="b"/>
              <a:pathLst>
                <a:path w="2499" h="2251" extrusionOk="0">
                  <a:moveTo>
                    <a:pt x="2195" y="0"/>
                  </a:moveTo>
                  <a:cubicBezTo>
                    <a:pt x="2142" y="0"/>
                    <a:pt x="2088" y="9"/>
                    <a:pt x="2035" y="9"/>
                  </a:cubicBezTo>
                  <a:cubicBezTo>
                    <a:pt x="1508" y="429"/>
                    <a:pt x="2213" y="1374"/>
                    <a:pt x="1660" y="1749"/>
                  </a:cubicBezTo>
                  <a:cubicBezTo>
                    <a:pt x="1461" y="1880"/>
                    <a:pt x="1181" y="1920"/>
                    <a:pt x="882" y="1920"/>
                  </a:cubicBezTo>
                  <a:cubicBezTo>
                    <a:pt x="592" y="1920"/>
                    <a:pt x="282" y="1882"/>
                    <a:pt x="10" y="1856"/>
                  </a:cubicBezTo>
                  <a:cubicBezTo>
                    <a:pt x="10" y="1856"/>
                    <a:pt x="10" y="1865"/>
                    <a:pt x="1" y="1874"/>
                  </a:cubicBezTo>
                  <a:cubicBezTo>
                    <a:pt x="428" y="1972"/>
                    <a:pt x="851" y="2250"/>
                    <a:pt x="1272" y="2250"/>
                  </a:cubicBezTo>
                  <a:cubicBezTo>
                    <a:pt x="1422" y="2250"/>
                    <a:pt x="1572" y="2215"/>
                    <a:pt x="1722" y="2124"/>
                  </a:cubicBezTo>
                  <a:cubicBezTo>
                    <a:pt x="2240" y="1811"/>
                    <a:pt x="2499" y="1428"/>
                    <a:pt x="2249" y="821"/>
                  </a:cubicBezTo>
                  <a:cubicBezTo>
                    <a:pt x="2124" y="509"/>
                    <a:pt x="2213" y="339"/>
                    <a:pt x="2195" y="18"/>
                  </a:cubicBezTo>
                  <a:lnTo>
                    <a:pt x="2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8012064" y="894776"/>
              <a:ext cx="150622" cy="135035"/>
            </a:xfrm>
            <a:custGeom>
              <a:avLst/>
              <a:gdLst/>
              <a:ahLst/>
              <a:cxnLst/>
              <a:rect l="l" t="t" r="r" b="b"/>
              <a:pathLst>
                <a:path w="3614" h="3240" extrusionOk="0">
                  <a:moveTo>
                    <a:pt x="991" y="0"/>
                  </a:moveTo>
                  <a:lnTo>
                    <a:pt x="991" y="0"/>
                  </a:lnTo>
                  <a:cubicBezTo>
                    <a:pt x="1009" y="303"/>
                    <a:pt x="982" y="535"/>
                    <a:pt x="1098" y="839"/>
                  </a:cubicBezTo>
                  <a:cubicBezTo>
                    <a:pt x="1170" y="1017"/>
                    <a:pt x="1232" y="1178"/>
                    <a:pt x="1187" y="1374"/>
                  </a:cubicBezTo>
                  <a:cubicBezTo>
                    <a:pt x="1089" y="1713"/>
                    <a:pt x="893" y="2007"/>
                    <a:pt x="608" y="2212"/>
                  </a:cubicBezTo>
                  <a:cubicBezTo>
                    <a:pt x="420" y="2346"/>
                    <a:pt x="215" y="2462"/>
                    <a:pt x="1" y="2525"/>
                  </a:cubicBezTo>
                  <a:cubicBezTo>
                    <a:pt x="282" y="2948"/>
                    <a:pt x="664" y="3240"/>
                    <a:pt x="1085" y="3240"/>
                  </a:cubicBezTo>
                  <a:cubicBezTo>
                    <a:pt x="1347" y="3240"/>
                    <a:pt x="1624" y="3127"/>
                    <a:pt x="1901" y="2864"/>
                  </a:cubicBezTo>
                  <a:cubicBezTo>
                    <a:pt x="2240" y="2534"/>
                    <a:pt x="2142" y="2239"/>
                    <a:pt x="2320" y="1873"/>
                  </a:cubicBezTo>
                  <a:cubicBezTo>
                    <a:pt x="2410" y="1677"/>
                    <a:pt x="2695" y="1642"/>
                    <a:pt x="2874" y="1615"/>
                  </a:cubicBezTo>
                  <a:cubicBezTo>
                    <a:pt x="3614" y="1472"/>
                    <a:pt x="3284" y="928"/>
                    <a:pt x="2998" y="517"/>
                  </a:cubicBezTo>
                  <a:lnTo>
                    <a:pt x="2998" y="517"/>
                  </a:lnTo>
                  <a:cubicBezTo>
                    <a:pt x="2941" y="529"/>
                    <a:pt x="2879" y="534"/>
                    <a:pt x="2818" y="534"/>
                  </a:cubicBezTo>
                  <a:cubicBezTo>
                    <a:pt x="2688" y="534"/>
                    <a:pt x="2557" y="512"/>
                    <a:pt x="2454" y="482"/>
                  </a:cubicBezTo>
                  <a:cubicBezTo>
                    <a:pt x="1901" y="330"/>
                    <a:pt x="1455" y="8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7627997" y="829299"/>
              <a:ext cx="13420" cy="47637"/>
            </a:xfrm>
            <a:custGeom>
              <a:avLst/>
              <a:gdLst/>
              <a:ahLst/>
              <a:cxnLst/>
              <a:rect l="l" t="t" r="r" b="b"/>
              <a:pathLst>
                <a:path w="322" h="1143" extrusionOk="0">
                  <a:moveTo>
                    <a:pt x="1" y="1"/>
                  </a:moveTo>
                  <a:lnTo>
                    <a:pt x="1" y="1143"/>
                  </a:lnTo>
                  <a:cubicBezTo>
                    <a:pt x="143" y="991"/>
                    <a:pt x="232" y="831"/>
                    <a:pt x="286" y="617"/>
                  </a:cubicBezTo>
                  <a:cubicBezTo>
                    <a:pt x="322" y="465"/>
                    <a:pt x="232" y="269"/>
                    <a:pt x="134" y="162"/>
                  </a:cubicBezTo>
                  <a:cubicBezTo>
                    <a:pt x="99" y="117"/>
                    <a:pt x="45" y="6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7626121" y="535300"/>
              <a:ext cx="809836" cy="649502"/>
            </a:xfrm>
            <a:custGeom>
              <a:avLst/>
              <a:gdLst/>
              <a:ahLst/>
              <a:cxnLst/>
              <a:rect l="l" t="t" r="r" b="b"/>
              <a:pathLst>
                <a:path w="19431" h="15584" extrusionOk="0">
                  <a:moveTo>
                    <a:pt x="11986" y="357"/>
                  </a:moveTo>
                  <a:cubicBezTo>
                    <a:pt x="12329" y="357"/>
                    <a:pt x="12690" y="461"/>
                    <a:pt x="13017" y="632"/>
                  </a:cubicBezTo>
                  <a:cubicBezTo>
                    <a:pt x="13383" y="819"/>
                    <a:pt x="13641" y="1096"/>
                    <a:pt x="13802" y="1461"/>
                  </a:cubicBezTo>
                  <a:cubicBezTo>
                    <a:pt x="13882" y="1640"/>
                    <a:pt x="14007" y="1854"/>
                    <a:pt x="14185" y="1943"/>
                  </a:cubicBezTo>
                  <a:cubicBezTo>
                    <a:pt x="14694" y="2175"/>
                    <a:pt x="15256" y="2184"/>
                    <a:pt x="15773" y="2434"/>
                  </a:cubicBezTo>
                  <a:cubicBezTo>
                    <a:pt x="16362" y="2719"/>
                    <a:pt x="16523" y="3558"/>
                    <a:pt x="15684" y="3611"/>
                  </a:cubicBezTo>
                  <a:cubicBezTo>
                    <a:pt x="15524" y="3620"/>
                    <a:pt x="15381" y="3638"/>
                    <a:pt x="15238" y="3701"/>
                  </a:cubicBezTo>
                  <a:cubicBezTo>
                    <a:pt x="15176" y="3620"/>
                    <a:pt x="15095" y="3531"/>
                    <a:pt x="15024" y="3460"/>
                  </a:cubicBezTo>
                  <a:cubicBezTo>
                    <a:pt x="14804" y="3230"/>
                    <a:pt x="14546" y="3136"/>
                    <a:pt x="14283" y="3136"/>
                  </a:cubicBezTo>
                  <a:cubicBezTo>
                    <a:pt x="13842" y="3136"/>
                    <a:pt x="13390" y="3401"/>
                    <a:pt x="13088" y="3736"/>
                  </a:cubicBezTo>
                  <a:cubicBezTo>
                    <a:pt x="12846" y="3622"/>
                    <a:pt x="12619" y="3576"/>
                    <a:pt x="12400" y="3576"/>
                  </a:cubicBezTo>
                  <a:cubicBezTo>
                    <a:pt x="11932" y="3576"/>
                    <a:pt x="11504" y="3788"/>
                    <a:pt x="11054" y="4013"/>
                  </a:cubicBezTo>
                  <a:cubicBezTo>
                    <a:pt x="11045" y="4011"/>
                    <a:pt x="11036" y="4011"/>
                    <a:pt x="11027" y="4011"/>
                  </a:cubicBezTo>
                  <a:cubicBezTo>
                    <a:pt x="10986" y="4011"/>
                    <a:pt x="10950" y="4028"/>
                    <a:pt x="10920" y="4058"/>
                  </a:cubicBezTo>
                  <a:cubicBezTo>
                    <a:pt x="10778" y="3826"/>
                    <a:pt x="10697" y="3585"/>
                    <a:pt x="10760" y="3264"/>
                  </a:cubicBezTo>
                  <a:cubicBezTo>
                    <a:pt x="10822" y="2942"/>
                    <a:pt x="11072" y="2675"/>
                    <a:pt x="11117" y="2345"/>
                  </a:cubicBezTo>
                  <a:cubicBezTo>
                    <a:pt x="11125" y="2273"/>
                    <a:pt x="11125" y="2202"/>
                    <a:pt x="11125" y="2131"/>
                  </a:cubicBezTo>
                  <a:lnTo>
                    <a:pt x="11143" y="2122"/>
                  </a:lnTo>
                  <a:cubicBezTo>
                    <a:pt x="11438" y="1908"/>
                    <a:pt x="11768" y="1756"/>
                    <a:pt x="12116" y="1676"/>
                  </a:cubicBezTo>
                  <a:cubicBezTo>
                    <a:pt x="12181" y="1662"/>
                    <a:pt x="12247" y="1655"/>
                    <a:pt x="12312" y="1655"/>
                  </a:cubicBezTo>
                  <a:cubicBezTo>
                    <a:pt x="12459" y="1655"/>
                    <a:pt x="12601" y="1691"/>
                    <a:pt x="12731" y="1765"/>
                  </a:cubicBezTo>
                  <a:cubicBezTo>
                    <a:pt x="12874" y="1845"/>
                    <a:pt x="13044" y="2113"/>
                    <a:pt x="12972" y="2282"/>
                  </a:cubicBezTo>
                  <a:cubicBezTo>
                    <a:pt x="12865" y="2505"/>
                    <a:pt x="12437" y="2568"/>
                    <a:pt x="12223" y="2630"/>
                  </a:cubicBezTo>
                  <a:cubicBezTo>
                    <a:pt x="12000" y="2684"/>
                    <a:pt x="11750" y="2746"/>
                    <a:pt x="11572" y="2916"/>
                  </a:cubicBezTo>
                  <a:cubicBezTo>
                    <a:pt x="11454" y="3033"/>
                    <a:pt x="11573" y="3205"/>
                    <a:pt x="11702" y="3205"/>
                  </a:cubicBezTo>
                  <a:cubicBezTo>
                    <a:pt x="11740" y="3205"/>
                    <a:pt x="11778" y="3190"/>
                    <a:pt x="11812" y="3156"/>
                  </a:cubicBezTo>
                  <a:cubicBezTo>
                    <a:pt x="12241" y="2737"/>
                    <a:pt x="13463" y="2969"/>
                    <a:pt x="13311" y="2059"/>
                  </a:cubicBezTo>
                  <a:cubicBezTo>
                    <a:pt x="13231" y="1586"/>
                    <a:pt x="12767" y="1328"/>
                    <a:pt x="12339" y="1319"/>
                  </a:cubicBezTo>
                  <a:cubicBezTo>
                    <a:pt x="12322" y="1318"/>
                    <a:pt x="12304" y="1318"/>
                    <a:pt x="12287" y="1318"/>
                  </a:cubicBezTo>
                  <a:cubicBezTo>
                    <a:pt x="11866" y="1318"/>
                    <a:pt x="11432" y="1524"/>
                    <a:pt x="11081" y="1756"/>
                  </a:cubicBezTo>
                  <a:cubicBezTo>
                    <a:pt x="11018" y="1515"/>
                    <a:pt x="10911" y="1292"/>
                    <a:pt x="10769" y="1087"/>
                  </a:cubicBezTo>
                  <a:lnTo>
                    <a:pt x="10778" y="1078"/>
                  </a:lnTo>
                  <a:cubicBezTo>
                    <a:pt x="11054" y="562"/>
                    <a:pt x="11503" y="357"/>
                    <a:pt x="11986" y="357"/>
                  </a:cubicBezTo>
                  <a:close/>
                  <a:moveTo>
                    <a:pt x="6100" y="1292"/>
                  </a:moveTo>
                  <a:cubicBezTo>
                    <a:pt x="6320" y="1292"/>
                    <a:pt x="6559" y="1414"/>
                    <a:pt x="6772" y="1711"/>
                  </a:cubicBezTo>
                  <a:cubicBezTo>
                    <a:pt x="6885" y="1870"/>
                    <a:pt x="7048" y="1920"/>
                    <a:pt x="7221" y="1920"/>
                  </a:cubicBezTo>
                  <a:cubicBezTo>
                    <a:pt x="7348" y="1920"/>
                    <a:pt x="7481" y="1893"/>
                    <a:pt x="7602" y="1863"/>
                  </a:cubicBezTo>
                  <a:cubicBezTo>
                    <a:pt x="7860" y="1800"/>
                    <a:pt x="8073" y="1747"/>
                    <a:pt x="8292" y="1747"/>
                  </a:cubicBezTo>
                  <a:cubicBezTo>
                    <a:pt x="8475" y="1747"/>
                    <a:pt x="8663" y="1784"/>
                    <a:pt x="8886" y="1881"/>
                  </a:cubicBezTo>
                  <a:cubicBezTo>
                    <a:pt x="9671" y="2229"/>
                    <a:pt x="9216" y="2782"/>
                    <a:pt x="9065" y="3165"/>
                  </a:cubicBezTo>
                  <a:cubicBezTo>
                    <a:pt x="8993" y="3326"/>
                    <a:pt x="9020" y="3478"/>
                    <a:pt x="9038" y="3638"/>
                  </a:cubicBezTo>
                  <a:cubicBezTo>
                    <a:pt x="9065" y="3808"/>
                    <a:pt x="9083" y="3977"/>
                    <a:pt x="9100" y="4138"/>
                  </a:cubicBezTo>
                  <a:cubicBezTo>
                    <a:pt x="9007" y="4580"/>
                    <a:pt x="8781" y="4755"/>
                    <a:pt x="8551" y="4755"/>
                  </a:cubicBezTo>
                  <a:cubicBezTo>
                    <a:pt x="8277" y="4755"/>
                    <a:pt x="7999" y="4505"/>
                    <a:pt x="7941" y="4165"/>
                  </a:cubicBezTo>
                  <a:cubicBezTo>
                    <a:pt x="7718" y="3504"/>
                    <a:pt x="7548" y="2880"/>
                    <a:pt x="6781" y="2737"/>
                  </a:cubicBezTo>
                  <a:cubicBezTo>
                    <a:pt x="6210" y="2630"/>
                    <a:pt x="5773" y="2523"/>
                    <a:pt x="5264" y="2264"/>
                  </a:cubicBezTo>
                  <a:cubicBezTo>
                    <a:pt x="5273" y="2255"/>
                    <a:pt x="5282" y="2247"/>
                    <a:pt x="5291" y="2229"/>
                  </a:cubicBezTo>
                  <a:cubicBezTo>
                    <a:pt x="5345" y="2095"/>
                    <a:pt x="5371" y="2024"/>
                    <a:pt x="5416" y="1890"/>
                  </a:cubicBezTo>
                  <a:cubicBezTo>
                    <a:pt x="5511" y="1543"/>
                    <a:pt x="5785" y="1292"/>
                    <a:pt x="6100" y="1292"/>
                  </a:cubicBezTo>
                  <a:close/>
                  <a:moveTo>
                    <a:pt x="9032" y="459"/>
                  </a:moveTo>
                  <a:cubicBezTo>
                    <a:pt x="9463" y="459"/>
                    <a:pt x="9897" y="623"/>
                    <a:pt x="10296" y="1015"/>
                  </a:cubicBezTo>
                  <a:cubicBezTo>
                    <a:pt x="10894" y="1604"/>
                    <a:pt x="10778" y="2229"/>
                    <a:pt x="10510" y="2951"/>
                  </a:cubicBezTo>
                  <a:cubicBezTo>
                    <a:pt x="10430" y="3165"/>
                    <a:pt x="10340" y="3415"/>
                    <a:pt x="10385" y="3647"/>
                  </a:cubicBezTo>
                  <a:cubicBezTo>
                    <a:pt x="10483" y="4147"/>
                    <a:pt x="10831" y="4504"/>
                    <a:pt x="11099" y="4905"/>
                  </a:cubicBezTo>
                  <a:cubicBezTo>
                    <a:pt x="11482" y="5467"/>
                    <a:pt x="10626" y="5726"/>
                    <a:pt x="10269" y="5815"/>
                  </a:cubicBezTo>
                  <a:cubicBezTo>
                    <a:pt x="10119" y="5855"/>
                    <a:pt x="9967" y="5876"/>
                    <a:pt x="9821" y="5876"/>
                  </a:cubicBezTo>
                  <a:cubicBezTo>
                    <a:pt x="9352" y="5876"/>
                    <a:pt x="8936" y="5658"/>
                    <a:pt x="8779" y="5155"/>
                  </a:cubicBezTo>
                  <a:cubicBezTo>
                    <a:pt x="8815" y="5146"/>
                    <a:pt x="8860" y="5128"/>
                    <a:pt x="8895" y="5110"/>
                  </a:cubicBezTo>
                  <a:cubicBezTo>
                    <a:pt x="9341" y="4816"/>
                    <a:pt x="9502" y="4370"/>
                    <a:pt x="9413" y="3843"/>
                  </a:cubicBezTo>
                  <a:cubicBezTo>
                    <a:pt x="9288" y="3076"/>
                    <a:pt x="9975" y="2639"/>
                    <a:pt x="9475" y="1925"/>
                  </a:cubicBezTo>
                  <a:cubicBezTo>
                    <a:pt x="9239" y="1586"/>
                    <a:pt x="8715" y="1381"/>
                    <a:pt x="8269" y="1381"/>
                  </a:cubicBezTo>
                  <a:cubicBezTo>
                    <a:pt x="8176" y="1381"/>
                    <a:pt x="8086" y="1390"/>
                    <a:pt x="8003" y="1408"/>
                  </a:cubicBezTo>
                  <a:cubicBezTo>
                    <a:pt x="7852" y="1443"/>
                    <a:pt x="7711" y="1460"/>
                    <a:pt x="7578" y="1460"/>
                  </a:cubicBezTo>
                  <a:cubicBezTo>
                    <a:pt x="7437" y="1460"/>
                    <a:pt x="7306" y="1440"/>
                    <a:pt x="7182" y="1399"/>
                  </a:cubicBezTo>
                  <a:cubicBezTo>
                    <a:pt x="7703" y="852"/>
                    <a:pt x="8364" y="459"/>
                    <a:pt x="9032" y="459"/>
                  </a:cubicBezTo>
                  <a:close/>
                  <a:moveTo>
                    <a:pt x="2918" y="3067"/>
                  </a:moveTo>
                  <a:cubicBezTo>
                    <a:pt x="3105" y="3317"/>
                    <a:pt x="3364" y="3549"/>
                    <a:pt x="3480" y="3629"/>
                  </a:cubicBezTo>
                  <a:cubicBezTo>
                    <a:pt x="3721" y="3772"/>
                    <a:pt x="3926" y="3817"/>
                    <a:pt x="4203" y="3843"/>
                  </a:cubicBezTo>
                  <a:lnTo>
                    <a:pt x="4310" y="3843"/>
                  </a:lnTo>
                  <a:cubicBezTo>
                    <a:pt x="3971" y="4459"/>
                    <a:pt x="4131" y="5039"/>
                    <a:pt x="4328" y="5690"/>
                  </a:cubicBezTo>
                  <a:cubicBezTo>
                    <a:pt x="4422" y="5990"/>
                    <a:pt x="4115" y="6318"/>
                    <a:pt x="3851" y="6318"/>
                  </a:cubicBezTo>
                  <a:cubicBezTo>
                    <a:pt x="3691" y="6318"/>
                    <a:pt x="3546" y="6197"/>
                    <a:pt x="3516" y="5877"/>
                  </a:cubicBezTo>
                  <a:cubicBezTo>
                    <a:pt x="3498" y="5690"/>
                    <a:pt x="3596" y="5440"/>
                    <a:pt x="3632" y="5262"/>
                  </a:cubicBezTo>
                  <a:cubicBezTo>
                    <a:pt x="3685" y="5012"/>
                    <a:pt x="3694" y="4798"/>
                    <a:pt x="3596" y="4566"/>
                  </a:cubicBezTo>
                  <a:cubicBezTo>
                    <a:pt x="3497" y="4346"/>
                    <a:pt x="3287" y="4277"/>
                    <a:pt x="3069" y="4277"/>
                  </a:cubicBezTo>
                  <a:cubicBezTo>
                    <a:pt x="2915" y="4277"/>
                    <a:pt x="2758" y="4311"/>
                    <a:pt x="2633" y="4352"/>
                  </a:cubicBezTo>
                  <a:cubicBezTo>
                    <a:pt x="2410" y="4423"/>
                    <a:pt x="2196" y="4548"/>
                    <a:pt x="1955" y="4566"/>
                  </a:cubicBezTo>
                  <a:cubicBezTo>
                    <a:pt x="1946" y="4567"/>
                    <a:pt x="1938" y="4567"/>
                    <a:pt x="1930" y="4567"/>
                  </a:cubicBezTo>
                  <a:cubicBezTo>
                    <a:pt x="1649" y="4567"/>
                    <a:pt x="1759" y="3974"/>
                    <a:pt x="1785" y="3852"/>
                  </a:cubicBezTo>
                  <a:cubicBezTo>
                    <a:pt x="1883" y="3344"/>
                    <a:pt x="2436" y="3085"/>
                    <a:pt x="2891" y="3076"/>
                  </a:cubicBezTo>
                  <a:lnTo>
                    <a:pt x="2918" y="3067"/>
                  </a:lnTo>
                  <a:close/>
                  <a:moveTo>
                    <a:pt x="17825" y="4834"/>
                  </a:moveTo>
                  <a:cubicBezTo>
                    <a:pt x="18432" y="5315"/>
                    <a:pt x="18396" y="5949"/>
                    <a:pt x="17923" y="6422"/>
                  </a:cubicBezTo>
                  <a:cubicBezTo>
                    <a:pt x="17888" y="6457"/>
                    <a:pt x="17843" y="6493"/>
                    <a:pt x="17798" y="6538"/>
                  </a:cubicBezTo>
                  <a:cubicBezTo>
                    <a:pt x="17790" y="6511"/>
                    <a:pt x="17781" y="6493"/>
                    <a:pt x="17772" y="6475"/>
                  </a:cubicBezTo>
                  <a:cubicBezTo>
                    <a:pt x="17602" y="6109"/>
                    <a:pt x="17013" y="5949"/>
                    <a:pt x="16657" y="5788"/>
                  </a:cubicBezTo>
                  <a:cubicBezTo>
                    <a:pt x="16484" y="5706"/>
                    <a:pt x="16106" y="5115"/>
                    <a:pt x="16343" y="5115"/>
                  </a:cubicBezTo>
                  <a:cubicBezTo>
                    <a:pt x="16362" y="5115"/>
                    <a:pt x="16387" y="5119"/>
                    <a:pt x="16416" y="5128"/>
                  </a:cubicBezTo>
                  <a:cubicBezTo>
                    <a:pt x="16621" y="5190"/>
                    <a:pt x="16799" y="5298"/>
                    <a:pt x="17013" y="5360"/>
                  </a:cubicBezTo>
                  <a:cubicBezTo>
                    <a:pt x="17066" y="5373"/>
                    <a:pt x="17116" y="5379"/>
                    <a:pt x="17164" y="5379"/>
                  </a:cubicBezTo>
                  <a:cubicBezTo>
                    <a:pt x="17418" y="5379"/>
                    <a:pt x="17611" y="5212"/>
                    <a:pt x="17754" y="4994"/>
                  </a:cubicBezTo>
                  <a:cubicBezTo>
                    <a:pt x="17781" y="4950"/>
                    <a:pt x="17807" y="4896"/>
                    <a:pt x="17825" y="4834"/>
                  </a:cubicBezTo>
                  <a:close/>
                  <a:moveTo>
                    <a:pt x="16541" y="3540"/>
                  </a:moveTo>
                  <a:lnTo>
                    <a:pt x="16541" y="3549"/>
                  </a:lnTo>
                  <a:cubicBezTo>
                    <a:pt x="17647" y="3574"/>
                    <a:pt x="17650" y="5008"/>
                    <a:pt x="17079" y="5008"/>
                  </a:cubicBezTo>
                  <a:cubicBezTo>
                    <a:pt x="17047" y="5008"/>
                    <a:pt x="17013" y="5004"/>
                    <a:pt x="16978" y="4994"/>
                  </a:cubicBezTo>
                  <a:cubicBezTo>
                    <a:pt x="16764" y="4941"/>
                    <a:pt x="16576" y="4780"/>
                    <a:pt x="16353" y="4762"/>
                  </a:cubicBezTo>
                  <a:cubicBezTo>
                    <a:pt x="16335" y="4761"/>
                    <a:pt x="16317" y="4760"/>
                    <a:pt x="16300" y="4760"/>
                  </a:cubicBezTo>
                  <a:cubicBezTo>
                    <a:pt x="15963" y="4760"/>
                    <a:pt x="15899" y="5089"/>
                    <a:pt x="15916" y="5387"/>
                  </a:cubicBezTo>
                  <a:cubicBezTo>
                    <a:pt x="15934" y="5779"/>
                    <a:pt x="16326" y="6020"/>
                    <a:pt x="16648" y="6154"/>
                  </a:cubicBezTo>
                  <a:cubicBezTo>
                    <a:pt x="16960" y="6279"/>
                    <a:pt x="17379" y="6350"/>
                    <a:pt x="17433" y="6654"/>
                  </a:cubicBezTo>
                  <a:cubicBezTo>
                    <a:pt x="17451" y="6752"/>
                    <a:pt x="17442" y="6868"/>
                    <a:pt x="17370" y="7019"/>
                  </a:cubicBezTo>
                  <a:cubicBezTo>
                    <a:pt x="17317" y="7153"/>
                    <a:pt x="16737" y="7519"/>
                    <a:pt x="16344" y="7590"/>
                  </a:cubicBezTo>
                  <a:cubicBezTo>
                    <a:pt x="16294" y="7600"/>
                    <a:pt x="16248" y="7605"/>
                    <a:pt x="16206" y="7605"/>
                  </a:cubicBezTo>
                  <a:cubicBezTo>
                    <a:pt x="16136" y="7605"/>
                    <a:pt x="16080" y="7591"/>
                    <a:pt x="16041" y="7563"/>
                  </a:cubicBezTo>
                  <a:cubicBezTo>
                    <a:pt x="16032" y="7305"/>
                    <a:pt x="15907" y="7037"/>
                    <a:pt x="15666" y="6796"/>
                  </a:cubicBezTo>
                  <a:cubicBezTo>
                    <a:pt x="15131" y="6270"/>
                    <a:pt x="15684" y="5324"/>
                    <a:pt x="15657" y="4655"/>
                  </a:cubicBezTo>
                  <a:cubicBezTo>
                    <a:pt x="15640" y="4432"/>
                    <a:pt x="15568" y="4218"/>
                    <a:pt x="15461" y="4022"/>
                  </a:cubicBezTo>
                  <a:cubicBezTo>
                    <a:pt x="15479" y="3996"/>
                    <a:pt x="15487" y="3970"/>
                    <a:pt x="15480" y="3927"/>
                  </a:cubicBezTo>
                  <a:lnTo>
                    <a:pt x="15480" y="3927"/>
                  </a:lnTo>
                  <a:cubicBezTo>
                    <a:pt x="15486" y="3953"/>
                    <a:pt x="15525" y="3966"/>
                    <a:pt x="15586" y="3966"/>
                  </a:cubicBezTo>
                  <a:cubicBezTo>
                    <a:pt x="15799" y="3966"/>
                    <a:pt x="16279" y="3809"/>
                    <a:pt x="16541" y="3540"/>
                  </a:cubicBezTo>
                  <a:close/>
                  <a:moveTo>
                    <a:pt x="3801" y="2139"/>
                  </a:moveTo>
                  <a:cubicBezTo>
                    <a:pt x="3828" y="2166"/>
                    <a:pt x="3864" y="2184"/>
                    <a:pt x="3917" y="2184"/>
                  </a:cubicBezTo>
                  <a:cubicBezTo>
                    <a:pt x="4783" y="2211"/>
                    <a:pt x="5443" y="2889"/>
                    <a:pt x="6290" y="3032"/>
                  </a:cubicBezTo>
                  <a:cubicBezTo>
                    <a:pt x="6745" y="3103"/>
                    <a:pt x="7075" y="3058"/>
                    <a:pt x="7334" y="3513"/>
                  </a:cubicBezTo>
                  <a:cubicBezTo>
                    <a:pt x="7548" y="3879"/>
                    <a:pt x="7611" y="4316"/>
                    <a:pt x="7789" y="4691"/>
                  </a:cubicBezTo>
                  <a:cubicBezTo>
                    <a:pt x="7887" y="4923"/>
                    <a:pt x="8155" y="5119"/>
                    <a:pt x="8431" y="5173"/>
                  </a:cubicBezTo>
                  <a:cubicBezTo>
                    <a:pt x="8614" y="5921"/>
                    <a:pt x="9183" y="6201"/>
                    <a:pt x="9820" y="6201"/>
                  </a:cubicBezTo>
                  <a:cubicBezTo>
                    <a:pt x="10117" y="6201"/>
                    <a:pt x="10429" y="6140"/>
                    <a:pt x="10724" y="6038"/>
                  </a:cubicBezTo>
                  <a:cubicBezTo>
                    <a:pt x="11732" y="5690"/>
                    <a:pt x="11688" y="5101"/>
                    <a:pt x="11125" y="4361"/>
                  </a:cubicBezTo>
                  <a:cubicBezTo>
                    <a:pt x="11573" y="4131"/>
                    <a:pt x="11971" y="3952"/>
                    <a:pt x="12393" y="3952"/>
                  </a:cubicBezTo>
                  <a:cubicBezTo>
                    <a:pt x="12659" y="3952"/>
                    <a:pt x="12935" y="4024"/>
                    <a:pt x="13240" y="4200"/>
                  </a:cubicBezTo>
                  <a:cubicBezTo>
                    <a:pt x="13597" y="4397"/>
                    <a:pt x="13909" y="4718"/>
                    <a:pt x="14052" y="5110"/>
                  </a:cubicBezTo>
                  <a:cubicBezTo>
                    <a:pt x="14307" y="5784"/>
                    <a:pt x="13537" y="6147"/>
                    <a:pt x="13001" y="6147"/>
                  </a:cubicBezTo>
                  <a:cubicBezTo>
                    <a:pt x="12976" y="6147"/>
                    <a:pt x="12951" y="6147"/>
                    <a:pt x="12928" y="6145"/>
                  </a:cubicBezTo>
                  <a:cubicBezTo>
                    <a:pt x="12697" y="6133"/>
                    <a:pt x="12399" y="6008"/>
                    <a:pt x="12131" y="6008"/>
                  </a:cubicBezTo>
                  <a:cubicBezTo>
                    <a:pt x="11995" y="6008"/>
                    <a:pt x="11867" y="6040"/>
                    <a:pt x="11759" y="6136"/>
                  </a:cubicBezTo>
                  <a:cubicBezTo>
                    <a:pt x="11456" y="6404"/>
                    <a:pt x="11464" y="6814"/>
                    <a:pt x="11277" y="7153"/>
                  </a:cubicBezTo>
                  <a:cubicBezTo>
                    <a:pt x="11179" y="7108"/>
                    <a:pt x="11090" y="7064"/>
                    <a:pt x="11018" y="7037"/>
                  </a:cubicBezTo>
                  <a:cubicBezTo>
                    <a:pt x="10600" y="6874"/>
                    <a:pt x="10208" y="6789"/>
                    <a:pt x="9816" y="6789"/>
                  </a:cubicBezTo>
                  <a:cubicBezTo>
                    <a:pt x="9456" y="6789"/>
                    <a:pt x="9097" y="6861"/>
                    <a:pt x="8717" y="7010"/>
                  </a:cubicBezTo>
                  <a:cubicBezTo>
                    <a:pt x="8262" y="7198"/>
                    <a:pt x="7816" y="7394"/>
                    <a:pt x="7352" y="7537"/>
                  </a:cubicBezTo>
                  <a:cubicBezTo>
                    <a:pt x="7138" y="7602"/>
                    <a:pt x="6928" y="7631"/>
                    <a:pt x="6717" y="7631"/>
                  </a:cubicBezTo>
                  <a:cubicBezTo>
                    <a:pt x="6584" y="7631"/>
                    <a:pt x="6451" y="7620"/>
                    <a:pt x="6317" y="7599"/>
                  </a:cubicBezTo>
                  <a:cubicBezTo>
                    <a:pt x="5826" y="7519"/>
                    <a:pt x="5371" y="6716"/>
                    <a:pt x="6148" y="6502"/>
                  </a:cubicBezTo>
                  <a:lnTo>
                    <a:pt x="6148" y="6502"/>
                  </a:lnTo>
                  <a:cubicBezTo>
                    <a:pt x="6259" y="6725"/>
                    <a:pt x="6414" y="6898"/>
                    <a:pt x="6659" y="6898"/>
                  </a:cubicBezTo>
                  <a:cubicBezTo>
                    <a:pt x="6708" y="6898"/>
                    <a:pt x="6760" y="6891"/>
                    <a:pt x="6817" y="6877"/>
                  </a:cubicBezTo>
                  <a:cubicBezTo>
                    <a:pt x="7379" y="6743"/>
                    <a:pt x="7441" y="5717"/>
                    <a:pt x="7334" y="5306"/>
                  </a:cubicBezTo>
                  <a:cubicBezTo>
                    <a:pt x="7147" y="4539"/>
                    <a:pt x="6424" y="3942"/>
                    <a:pt x="5746" y="3611"/>
                  </a:cubicBezTo>
                  <a:cubicBezTo>
                    <a:pt x="5504" y="3493"/>
                    <a:pt x="5266" y="3457"/>
                    <a:pt x="5023" y="3457"/>
                  </a:cubicBezTo>
                  <a:cubicBezTo>
                    <a:pt x="4827" y="3457"/>
                    <a:pt x="4629" y="3480"/>
                    <a:pt x="4426" y="3504"/>
                  </a:cubicBezTo>
                  <a:cubicBezTo>
                    <a:pt x="4408" y="3506"/>
                    <a:pt x="4389" y="3507"/>
                    <a:pt x="4370" y="3507"/>
                  </a:cubicBezTo>
                  <a:cubicBezTo>
                    <a:pt x="3683" y="3507"/>
                    <a:pt x="2404" y="2296"/>
                    <a:pt x="3783" y="2139"/>
                  </a:cubicBezTo>
                  <a:close/>
                  <a:moveTo>
                    <a:pt x="14171" y="3528"/>
                  </a:moveTo>
                  <a:cubicBezTo>
                    <a:pt x="14947" y="3528"/>
                    <a:pt x="15537" y="4648"/>
                    <a:pt x="15185" y="5583"/>
                  </a:cubicBezTo>
                  <a:cubicBezTo>
                    <a:pt x="14988" y="6100"/>
                    <a:pt x="14944" y="6475"/>
                    <a:pt x="15301" y="6912"/>
                  </a:cubicBezTo>
                  <a:cubicBezTo>
                    <a:pt x="15604" y="7287"/>
                    <a:pt x="15800" y="7581"/>
                    <a:pt x="15524" y="7911"/>
                  </a:cubicBezTo>
                  <a:cubicBezTo>
                    <a:pt x="15470" y="7983"/>
                    <a:pt x="15390" y="8054"/>
                    <a:pt x="15292" y="8125"/>
                  </a:cubicBezTo>
                  <a:cubicBezTo>
                    <a:pt x="15088" y="8275"/>
                    <a:pt x="14883" y="8332"/>
                    <a:pt x="14676" y="8332"/>
                  </a:cubicBezTo>
                  <a:cubicBezTo>
                    <a:pt x="14438" y="8332"/>
                    <a:pt x="14197" y="8257"/>
                    <a:pt x="13953" y="8161"/>
                  </a:cubicBezTo>
                  <a:cubicBezTo>
                    <a:pt x="13656" y="8042"/>
                    <a:pt x="13406" y="7967"/>
                    <a:pt x="13151" y="7967"/>
                  </a:cubicBezTo>
                  <a:cubicBezTo>
                    <a:pt x="13024" y="7967"/>
                    <a:pt x="12895" y="7986"/>
                    <a:pt x="12758" y="8027"/>
                  </a:cubicBezTo>
                  <a:cubicBezTo>
                    <a:pt x="12696" y="8045"/>
                    <a:pt x="12624" y="8063"/>
                    <a:pt x="12562" y="8099"/>
                  </a:cubicBezTo>
                  <a:cubicBezTo>
                    <a:pt x="12357" y="7769"/>
                    <a:pt x="11955" y="7501"/>
                    <a:pt x="11580" y="7296"/>
                  </a:cubicBezTo>
                  <a:cubicBezTo>
                    <a:pt x="11688" y="7100"/>
                    <a:pt x="11741" y="6885"/>
                    <a:pt x="11812" y="6671"/>
                  </a:cubicBezTo>
                  <a:cubicBezTo>
                    <a:pt x="11875" y="6460"/>
                    <a:pt x="12085" y="6402"/>
                    <a:pt x="12334" y="6402"/>
                  </a:cubicBezTo>
                  <a:cubicBezTo>
                    <a:pt x="12645" y="6402"/>
                    <a:pt x="13018" y="6493"/>
                    <a:pt x="13241" y="6493"/>
                  </a:cubicBezTo>
                  <a:cubicBezTo>
                    <a:pt x="13246" y="6493"/>
                    <a:pt x="13252" y="6493"/>
                    <a:pt x="13258" y="6493"/>
                  </a:cubicBezTo>
                  <a:cubicBezTo>
                    <a:pt x="13936" y="6466"/>
                    <a:pt x="14435" y="5860"/>
                    <a:pt x="14417" y="5217"/>
                  </a:cubicBezTo>
                  <a:cubicBezTo>
                    <a:pt x="14408" y="4655"/>
                    <a:pt x="13882" y="4191"/>
                    <a:pt x="13400" y="3906"/>
                  </a:cubicBezTo>
                  <a:cubicBezTo>
                    <a:pt x="13660" y="3640"/>
                    <a:pt x="13925" y="3528"/>
                    <a:pt x="14171" y="3528"/>
                  </a:cubicBezTo>
                  <a:close/>
                  <a:moveTo>
                    <a:pt x="9871" y="7169"/>
                  </a:moveTo>
                  <a:cubicBezTo>
                    <a:pt x="10198" y="7169"/>
                    <a:pt x="10538" y="7230"/>
                    <a:pt x="10929" y="7367"/>
                  </a:cubicBezTo>
                  <a:cubicBezTo>
                    <a:pt x="11286" y="7492"/>
                    <a:pt x="11634" y="7635"/>
                    <a:pt x="11937" y="7876"/>
                  </a:cubicBezTo>
                  <a:cubicBezTo>
                    <a:pt x="12241" y="8125"/>
                    <a:pt x="12285" y="8438"/>
                    <a:pt x="12053" y="8812"/>
                  </a:cubicBezTo>
                  <a:cubicBezTo>
                    <a:pt x="11919" y="8803"/>
                    <a:pt x="11777" y="8777"/>
                    <a:pt x="11652" y="8741"/>
                  </a:cubicBezTo>
                  <a:cubicBezTo>
                    <a:pt x="11134" y="8598"/>
                    <a:pt x="10715" y="8241"/>
                    <a:pt x="10162" y="8215"/>
                  </a:cubicBezTo>
                  <a:cubicBezTo>
                    <a:pt x="10102" y="8211"/>
                    <a:pt x="10044" y="8209"/>
                    <a:pt x="9989" y="8209"/>
                  </a:cubicBezTo>
                  <a:cubicBezTo>
                    <a:pt x="9755" y="8209"/>
                    <a:pt x="9552" y="8241"/>
                    <a:pt x="9315" y="8313"/>
                  </a:cubicBezTo>
                  <a:cubicBezTo>
                    <a:pt x="9216" y="8357"/>
                    <a:pt x="9109" y="8402"/>
                    <a:pt x="9020" y="8456"/>
                  </a:cubicBezTo>
                  <a:cubicBezTo>
                    <a:pt x="8881" y="8527"/>
                    <a:pt x="8704" y="8567"/>
                    <a:pt x="8533" y="8567"/>
                  </a:cubicBezTo>
                  <a:cubicBezTo>
                    <a:pt x="8126" y="8567"/>
                    <a:pt x="7754" y="8338"/>
                    <a:pt x="8012" y="7760"/>
                  </a:cubicBezTo>
                  <a:cubicBezTo>
                    <a:pt x="8030" y="7724"/>
                    <a:pt x="8030" y="7688"/>
                    <a:pt x="8030" y="7662"/>
                  </a:cubicBezTo>
                  <a:cubicBezTo>
                    <a:pt x="8110" y="7635"/>
                    <a:pt x="8190" y="7599"/>
                    <a:pt x="8271" y="7572"/>
                  </a:cubicBezTo>
                  <a:cubicBezTo>
                    <a:pt x="8864" y="7325"/>
                    <a:pt x="9349" y="7169"/>
                    <a:pt x="9871" y="7169"/>
                  </a:cubicBezTo>
                  <a:close/>
                  <a:moveTo>
                    <a:pt x="1276" y="4494"/>
                  </a:moveTo>
                  <a:cubicBezTo>
                    <a:pt x="1332" y="4494"/>
                    <a:pt x="1391" y="4500"/>
                    <a:pt x="1455" y="4512"/>
                  </a:cubicBezTo>
                  <a:lnTo>
                    <a:pt x="1464" y="4530"/>
                  </a:lnTo>
                  <a:cubicBezTo>
                    <a:pt x="1533" y="4816"/>
                    <a:pt x="1691" y="4908"/>
                    <a:pt x="1889" y="4908"/>
                  </a:cubicBezTo>
                  <a:cubicBezTo>
                    <a:pt x="2241" y="4908"/>
                    <a:pt x="2720" y="4617"/>
                    <a:pt x="3048" y="4617"/>
                  </a:cubicBezTo>
                  <a:cubicBezTo>
                    <a:pt x="3105" y="4617"/>
                    <a:pt x="3157" y="4626"/>
                    <a:pt x="3204" y="4646"/>
                  </a:cubicBezTo>
                  <a:cubicBezTo>
                    <a:pt x="3498" y="4771"/>
                    <a:pt x="3132" y="5868"/>
                    <a:pt x="3248" y="6199"/>
                  </a:cubicBezTo>
                  <a:cubicBezTo>
                    <a:pt x="3275" y="6297"/>
                    <a:pt x="3328" y="6395"/>
                    <a:pt x="3409" y="6484"/>
                  </a:cubicBezTo>
                  <a:cubicBezTo>
                    <a:pt x="3097" y="6761"/>
                    <a:pt x="2927" y="7189"/>
                    <a:pt x="3168" y="7590"/>
                  </a:cubicBezTo>
                  <a:cubicBezTo>
                    <a:pt x="3471" y="8081"/>
                    <a:pt x="3837" y="8152"/>
                    <a:pt x="4390" y="8197"/>
                  </a:cubicBezTo>
                  <a:cubicBezTo>
                    <a:pt x="5345" y="8277"/>
                    <a:pt x="5612" y="9267"/>
                    <a:pt x="4809" y="9820"/>
                  </a:cubicBezTo>
                  <a:cubicBezTo>
                    <a:pt x="4693" y="9898"/>
                    <a:pt x="4010" y="10191"/>
                    <a:pt x="3563" y="10191"/>
                  </a:cubicBezTo>
                  <a:cubicBezTo>
                    <a:pt x="3288" y="10191"/>
                    <a:pt x="3103" y="10080"/>
                    <a:pt x="3195" y="9740"/>
                  </a:cubicBezTo>
                  <a:cubicBezTo>
                    <a:pt x="3248" y="9535"/>
                    <a:pt x="3694" y="9027"/>
                    <a:pt x="3418" y="8803"/>
                  </a:cubicBezTo>
                  <a:cubicBezTo>
                    <a:pt x="3284" y="8685"/>
                    <a:pt x="3133" y="8647"/>
                    <a:pt x="2973" y="8647"/>
                  </a:cubicBezTo>
                  <a:cubicBezTo>
                    <a:pt x="2692" y="8647"/>
                    <a:pt x="2380" y="8762"/>
                    <a:pt x="2078" y="8762"/>
                  </a:cubicBezTo>
                  <a:cubicBezTo>
                    <a:pt x="1929" y="8762"/>
                    <a:pt x="1782" y="8735"/>
                    <a:pt x="1642" y="8652"/>
                  </a:cubicBezTo>
                  <a:cubicBezTo>
                    <a:pt x="1227" y="8406"/>
                    <a:pt x="2035" y="8249"/>
                    <a:pt x="2094" y="8249"/>
                  </a:cubicBezTo>
                  <a:cubicBezTo>
                    <a:pt x="2098" y="8249"/>
                    <a:pt x="2099" y="8249"/>
                    <a:pt x="2097" y="8250"/>
                  </a:cubicBezTo>
                  <a:cubicBezTo>
                    <a:pt x="2222" y="8170"/>
                    <a:pt x="2347" y="8081"/>
                    <a:pt x="2356" y="7920"/>
                  </a:cubicBezTo>
                  <a:cubicBezTo>
                    <a:pt x="2365" y="7537"/>
                    <a:pt x="2142" y="6743"/>
                    <a:pt x="1839" y="6493"/>
                  </a:cubicBezTo>
                  <a:cubicBezTo>
                    <a:pt x="1642" y="6315"/>
                    <a:pt x="1428" y="6216"/>
                    <a:pt x="1187" y="6100"/>
                  </a:cubicBezTo>
                  <a:cubicBezTo>
                    <a:pt x="535" y="5791"/>
                    <a:pt x="447" y="4494"/>
                    <a:pt x="1276" y="4494"/>
                  </a:cubicBezTo>
                  <a:close/>
                  <a:moveTo>
                    <a:pt x="4854" y="3861"/>
                  </a:moveTo>
                  <a:cubicBezTo>
                    <a:pt x="5289" y="3861"/>
                    <a:pt x="5672" y="3882"/>
                    <a:pt x="6139" y="4254"/>
                  </a:cubicBezTo>
                  <a:cubicBezTo>
                    <a:pt x="6647" y="4664"/>
                    <a:pt x="7022" y="5092"/>
                    <a:pt x="7031" y="5779"/>
                  </a:cubicBezTo>
                  <a:cubicBezTo>
                    <a:pt x="7035" y="6067"/>
                    <a:pt x="6890" y="6193"/>
                    <a:pt x="6726" y="6193"/>
                  </a:cubicBezTo>
                  <a:cubicBezTo>
                    <a:pt x="6555" y="6193"/>
                    <a:pt x="6363" y="6056"/>
                    <a:pt x="6299" y="5824"/>
                  </a:cubicBezTo>
                  <a:cubicBezTo>
                    <a:pt x="6246" y="5610"/>
                    <a:pt x="6192" y="5529"/>
                    <a:pt x="6103" y="5333"/>
                  </a:cubicBezTo>
                  <a:cubicBezTo>
                    <a:pt x="6072" y="5272"/>
                    <a:pt x="6022" y="5246"/>
                    <a:pt x="5971" y="5246"/>
                  </a:cubicBezTo>
                  <a:cubicBezTo>
                    <a:pt x="5859" y="5246"/>
                    <a:pt x="5741" y="5368"/>
                    <a:pt x="5809" y="5503"/>
                  </a:cubicBezTo>
                  <a:cubicBezTo>
                    <a:pt x="5889" y="5672"/>
                    <a:pt x="5951" y="5931"/>
                    <a:pt x="6032" y="6181"/>
                  </a:cubicBezTo>
                  <a:cubicBezTo>
                    <a:pt x="5532" y="6368"/>
                    <a:pt x="5157" y="7037"/>
                    <a:pt x="5550" y="7510"/>
                  </a:cubicBezTo>
                  <a:cubicBezTo>
                    <a:pt x="5837" y="7856"/>
                    <a:pt x="6227" y="7977"/>
                    <a:pt x="6643" y="7977"/>
                  </a:cubicBezTo>
                  <a:cubicBezTo>
                    <a:pt x="6978" y="7977"/>
                    <a:pt x="7329" y="7899"/>
                    <a:pt x="7655" y="7795"/>
                  </a:cubicBezTo>
                  <a:lnTo>
                    <a:pt x="7655" y="7795"/>
                  </a:lnTo>
                  <a:cubicBezTo>
                    <a:pt x="7528" y="8390"/>
                    <a:pt x="7945" y="9001"/>
                    <a:pt x="8520" y="9001"/>
                  </a:cubicBezTo>
                  <a:cubicBezTo>
                    <a:pt x="8669" y="9001"/>
                    <a:pt x="8829" y="8960"/>
                    <a:pt x="8993" y="8866"/>
                  </a:cubicBezTo>
                  <a:cubicBezTo>
                    <a:pt x="9270" y="8705"/>
                    <a:pt x="9520" y="8625"/>
                    <a:pt x="9752" y="8598"/>
                  </a:cubicBezTo>
                  <a:cubicBezTo>
                    <a:pt x="9805" y="8598"/>
                    <a:pt x="9859" y="8589"/>
                    <a:pt x="9912" y="8589"/>
                  </a:cubicBezTo>
                  <a:lnTo>
                    <a:pt x="9912" y="8607"/>
                  </a:lnTo>
                  <a:cubicBezTo>
                    <a:pt x="9930" y="8928"/>
                    <a:pt x="9841" y="9098"/>
                    <a:pt x="9966" y="9410"/>
                  </a:cubicBezTo>
                  <a:cubicBezTo>
                    <a:pt x="10216" y="10017"/>
                    <a:pt x="9957" y="10400"/>
                    <a:pt x="9439" y="10713"/>
                  </a:cubicBezTo>
                  <a:cubicBezTo>
                    <a:pt x="9289" y="10804"/>
                    <a:pt x="9139" y="10839"/>
                    <a:pt x="8989" y="10839"/>
                  </a:cubicBezTo>
                  <a:cubicBezTo>
                    <a:pt x="8568" y="10839"/>
                    <a:pt x="8145" y="10561"/>
                    <a:pt x="7718" y="10463"/>
                  </a:cubicBezTo>
                  <a:cubicBezTo>
                    <a:pt x="7718" y="10454"/>
                    <a:pt x="7727" y="10445"/>
                    <a:pt x="7727" y="10445"/>
                  </a:cubicBezTo>
                  <a:cubicBezTo>
                    <a:pt x="7807" y="10258"/>
                    <a:pt x="7816" y="10052"/>
                    <a:pt x="7718" y="9829"/>
                  </a:cubicBezTo>
                  <a:cubicBezTo>
                    <a:pt x="7334" y="8982"/>
                    <a:pt x="6478" y="8991"/>
                    <a:pt x="5693" y="8830"/>
                  </a:cubicBezTo>
                  <a:cubicBezTo>
                    <a:pt x="5684" y="8732"/>
                    <a:pt x="5675" y="8634"/>
                    <a:pt x="5657" y="8536"/>
                  </a:cubicBezTo>
                  <a:cubicBezTo>
                    <a:pt x="5612" y="8322"/>
                    <a:pt x="5398" y="8125"/>
                    <a:pt x="5211" y="8045"/>
                  </a:cubicBezTo>
                  <a:cubicBezTo>
                    <a:pt x="5006" y="7965"/>
                    <a:pt x="4809" y="7911"/>
                    <a:pt x="4595" y="7885"/>
                  </a:cubicBezTo>
                  <a:cubicBezTo>
                    <a:pt x="4461" y="7867"/>
                    <a:pt x="4337" y="7849"/>
                    <a:pt x="4203" y="7840"/>
                  </a:cubicBezTo>
                  <a:cubicBezTo>
                    <a:pt x="4185" y="7841"/>
                    <a:pt x="4167" y="7841"/>
                    <a:pt x="4150" y="7841"/>
                  </a:cubicBezTo>
                  <a:cubicBezTo>
                    <a:pt x="3648" y="7841"/>
                    <a:pt x="3496" y="7467"/>
                    <a:pt x="3685" y="6734"/>
                  </a:cubicBezTo>
                  <a:lnTo>
                    <a:pt x="3685" y="6734"/>
                  </a:lnTo>
                  <a:cubicBezTo>
                    <a:pt x="3792" y="6814"/>
                    <a:pt x="3908" y="6859"/>
                    <a:pt x="4024" y="6859"/>
                  </a:cubicBezTo>
                  <a:cubicBezTo>
                    <a:pt x="4032" y="6859"/>
                    <a:pt x="4040" y="6859"/>
                    <a:pt x="4047" y="6859"/>
                  </a:cubicBezTo>
                  <a:cubicBezTo>
                    <a:pt x="4435" y="6859"/>
                    <a:pt x="4668" y="6637"/>
                    <a:pt x="4747" y="6261"/>
                  </a:cubicBezTo>
                  <a:cubicBezTo>
                    <a:pt x="4916" y="5414"/>
                    <a:pt x="4096" y="4798"/>
                    <a:pt x="4658" y="3933"/>
                  </a:cubicBezTo>
                  <a:cubicBezTo>
                    <a:pt x="4667" y="3906"/>
                    <a:pt x="4676" y="3879"/>
                    <a:pt x="4684" y="3861"/>
                  </a:cubicBezTo>
                  <a:cubicBezTo>
                    <a:pt x="4742" y="3861"/>
                    <a:pt x="4798" y="3861"/>
                    <a:pt x="4854" y="3861"/>
                  </a:cubicBezTo>
                  <a:close/>
                  <a:moveTo>
                    <a:pt x="18352" y="6439"/>
                  </a:moveTo>
                  <a:lnTo>
                    <a:pt x="18352" y="6439"/>
                  </a:lnTo>
                  <a:cubicBezTo>
                    <a:pt x="19431" y="7198"/>
                    <a:pt x="17656" y="8402"/>
                    <a:pt x="17031" y="8652"/>
                  </a:cubicBezTo>
                  <a:cubicBezTo>
                    <a:pt x="16434" y="8902"/>
                    <a:pt x="15756" y="8866"/>
                    <a:pt x="15185" y="9178"/>
                  </a:cubicBezTo>
                  <a:cubicBezTo>
                    <a:pt x="15033" y="9267"/>
                    <a:pt x="14935" y="9446"/>
                    <a:pt x="14837" y="9589"/>
                  </a:cubicBezTo>
                  <a:cubicBezTo>
                    <a:pt x="14489" y="10124"/>
                    <a:pt x="14400" y="10445"/>
                    <a:pt x="13748" y="10641"/>
                  </a:cubicBezTo>
                  <a:cubicBezTo>
                    <a:pt x="13088" y="10837"/>
                    <a:pt x="12481" y="10668"/>
                    <a:pt x="11857" y="10918"/>
                  </a:cubicBezTo>
                  <a:cubicBezTo>
                    <a:pt x="11875" y="10748"/>
                    <a:pt x="11937" y="10614"/>
                    <a:pt x="12223" y="10561"/>
                  </a:cubicBezTo>
                  <a:cubicBezTo>
                    <a:pt x="12526" y="10516"/>
                    <a:pt x="12749" y="10409"/>
                    <a:pt x="12945" y="10168"/>
                  </a:cubicBezTo>
                  <a:cubicBezTo>
                    <a:pt x="13249" y="9785"/>
                    <a:pt x="12803" y="9276"/>
                    <a:pt x="12553" y="8955"/>
                  </a:cubicBezTo>
                  <a:cubicBezTo>
                    <a:pt x="12678" y="8768"/>
                    <a:pt x="12713" y="8580"/>
                    <a:pt x="12687" y="8411"/>
                  </a:cubicBezTo>
                  <a:cubicBezTo>
                    <a:pt x="12850" y="8334"/>
                    <a:pt x="13003" y="8303"/>
                    <a:pt x="13151" y="8303"/>
                  </a:cubicBezTo>
                  <a:cubicBezTo>
                    <a:pt x="13582" y="8303"/>
                    <a:pt x="13963" y="8563"/>
                    <a:pt x="14408" y="8670"/>
                  </a:cubicBezTo>
                  <a:cubicBezTo>
                    <a:pt x="14482" y="8687"/>
                    <a:pt x="14555" y="8695"/>
                    <a:pt x="14628" y="8695"/>
                  </a:cubicBezTo>
                  <a:cubicBezTo>
                    <a:pt x="14925" y="8695"/>
                    <a:pt x="15212" y="8563"/>
                    <a:pt x="15470" y="8420"/>
                  </a:cubicBezTo>
                  <a:cubicBezTo>
                    <a:pt x="15729" y="8268"/>
                    <a:pt x="15898" y="8081"/>
                    <a:pt x="15979" y="7885"/>
                  </a:cubicBezTo>
                  <a:cubicBezTo>
                    <a:pt x="16025" y="7894"/>
                    <a:pt x="16074" y="7898"/>
                    <a:pt x="16126" y="7898"/>
                  </a:cubicBezTo>
                  <a:cubicBezTo>
                    <a:pt x="16314" y="7898"/>
                    <a:pt x="16527" y="7847"/>
                    <a:pt x="16674" y="7840"/>
                  </a:cubicBezTo>
                  <a:cubicBezTo>
                    <a:pt x="17156" y="7813"/>
                    <a:pt x="17575" y="7403"/>
                    <a:pt x="17754" y="6993"/>
                  </a:cubicBezTo>
                  <a:lnTo>
                    <a:pt x="17763" y="6975"/>
                  </a:lnTo>
                  <a:lnTo>
                    <a:pt x="17781" y="6966"/>
                  </a:lnTo>
                  <a:cubicBezTo>
                    <a:pt x="18021" y="6814"/>
                    <a:pt x="18209" y="6636"/>
                    <a:pt x="18352" y="6439"/>
                  </a:cubicBezTo>
                  <a:close/>
                  <a:moveTo>
                    <a:pt x="10251" y="8625"/>
                  </a:moveTo>
                  <a:cubicBezTo>
                    <a:pt x="10715" y="8705"/>
                    <a:pt x="11161" y="8955"/>
                    <a:pt x="11714" y="9107"/>
                  </a:cubicBezTo>
                  <a:cubicBezTo>
                    <a:pt x="11817" y="9137"/>
                    <a:pt x="11948" y="9159"/>
                    <a:pt x="12078" y="9159"/>
                  </a:cubicBezTo>
                  <a:cubicBezTo>
                    <a:pt x="12139" y="9159"/>
                    <a:pt x="12201" y="9154"/>
                    <a:pt x="12258" y="9142"/>
                  </a:cubicBezTo>
                  <a:lnTo>
                    <a:pt x="12258" y="9142"/>
                  </a:lnTo>
                  <a:cubicBezTo>
                    <a:pt x="12544" y="9553"/>
                    <a:pt x="12874" y="10097"/>
                    <a:pt x="12134" y="10240"/>
                  </a:cubicBezTo>
                  <a:cubicBezTo>
                    <a:pt x="11955" y="10267"/>
                    <a:pt x="11670" y="10302"/>
                    <a:pt x="11580" y="10498"/>
                  </a:cubicBezTo>
                  <a:cubicBezTo>
                    <a:pt x="11402" y="10864"/>
                    <a:pt x="11500" y="11159"/>
                    <a:pt x="11161" y="11489"/>
                  </a:cubicBezTo>
                  <a:cubicBezTo>
                    <a:pt x="10884" y="11752"/>
                    <a:pt x="10607" y="11865"/>
                    <a:pt x="10345" y="11865"/>
                  </a:cubicBezTo>
                  <a:cubicBezTo>
                    <a:pt x="9924" y="11865"/>
                    <a:pt x="9542" y="11573"/>
                    <a:pt x="9261" y="11150"/>
                  </a:cubicBezTo>
                  <a:cubicBezTo>
                    <a:pt x="9475" y="11087"/>
                    <a:pt x="9680" y="10971"/>
                    <a:pt x="9868" y="10837"/>
                  </a:cubicBezTo>
                  <a:cubicBezTo>
                    <a:pt x="10153" y="10632"/>
                    <a:pt x="10349" y="10338"/>
                    <a:pt x="10447" y="9999"/>
                  </a:cubicBezTo>
                  <a:cubicBezTo>
                    <a:pt x="10492" y="9803"/>
                    <a:pt x="10430" y="9642"/>
                    <a:pt x="10358" y="9464"/>
                  </a:cubicBezTo>
                  <a:cubicBezTo>
                    <a:pt x="10242" y="9160"/>
                    <a:pt x="10269" y="8928"/>
                    <a:pt x="10251" y="8625"/>
                  </a:cubicBezTo>
                  <a:close/>
                  <a:moveTo>
                    <a:pt x="5657" y="9169"/>
                  </a:moveTo>
                  <a:cubicBezTo>
                    <a:pt x="6281" y="9285"/>
                    <a:pt x="6942" y="9258"/>
                    <a:pt x="7352" y="9838"/>
                  </a:cubicBezTo>
                  <a:cubicBezTo>
                    <a:pt x="7521" y="10088"/>
                    <a:pt x="7539" y="10275"/>
                    <a:pt x="7459" y="10418"/>
                  </a:cubicBezTo>
                  <a:cubicBezTo>
                    <a:pt x="7300" y="10715"/>
                    <a:pt x="6743" y="10818"/>
                    <a:pt x="6404" y="10818"/>
                  </a:cubicBezTo>
                  <a:cubicBezTo>
                    <a:pt x="6325" y="10818"/>
                    <a:pt x="6257" y="10812"/>
                    <a:pt x="6210" y="10802"/>
                  </a:cubicBezTo>
                  <a:cubicBezTo>
                    <a:pt x="6183" y="10802"/>
                    <a:pt x="6165" y="10793"/>
                    <a:pt x="6139" y="10784"/>
                  </a:cubicBezTo>
                  <a:cubicBezTo>
                    <a:pt x="5960" y="10739"/>
                    <a:pt x="5782" y="10668"/>
                    <a:pt x="5594" y="10668"/>
                  </a:cubicBezTo>
                  <a:cubicBezTo>
                    <a:pt x="5023" y="10677"/>
                    <a:pt x="4738" y="11096"/>
                    <a:pt x="4426" y="11453"/>
                  </a:cubicBezTo>
                  <a:cubicBezTo>
                    <a:pt x="4209" y="11707"/>
                    <a:pt x="3975" y="11923"/>
                    <a:pt x="3609" y="11923"/>
                  </a:cubicBezTo>
                  <a:cubicBezTo>
                    <a:pt x="3449" y="11923"/>
                    <a:pt x="3263" y="11881"/>
                    <a:pt x="3043" y="11783"/>
                  </a:cubicBezTo>
                  <a:cubicBezTo>
                    <a:pt x="3025" y="11774"/>
                    <a:pt x="3016" y="11765"/>
                    <a:pt x="2998" y="11765"/>
                  </a:cubicBezTo>
                  <a:cubicBezTo>
                    <a:pt x="3221" y="11382"/>
                    <a:pt x="3400" y="10962"/>
                    <a:pt x="3525" y="10561"/>
                  </a:cubicBezTo>
                  <a:cubicBezTo>
                    <a:pt x="3525" y="10552"/>
                    <a:pt x="3525" y="10543"/>
                    <a:pt x="3525" y="10525"/>
                  </a:cubicBezTo>
                  <a:cubicBezTo>
                    <a:pt x="3576" y="10531"/>
                    <a:pt x="3627" y="10534"/>
                    <a:pt x="3679" y="10534"/>
                  </a:cubicBezTo>
                  <a:cubicBezTo>
                    <a:pt x="4018" y="10534"/>
                    <a:pt x="4373" y="10415"/>
                    <a:pt x="4667" y="10275"/>
                  </a:cubicBezTo>
                  <a:cubicBezTo>
                    <a:pt x="5193" y="10017"/>
                    <a:pt x="5559" y="9660"/>
                    <a:pt x="5657" y="9169"/>
                  </a:cubicBezTo>
                  <a:close/>
                  <a:moveTo>
                    <a:pt x="7521" y="10757"/>
                  </a:moveTo>
                  <a:cubicBezTo>
                    <a:pt x="7539" y="10766"/>
                    <a:pt x="7548" y="10775"/>
                    <a:pt x="7575" y="10775"/>
                  </a:cubicBezTo>
                  <a:cubicBezTo>
                    <a:pt x="7994" y="10829"/>
                    <a:pt x="8351" y="11087"/>
                    <a:pt x="8770" y="11176"/>
                  </a:cubicBezTo>
                  <a:cubicBezTo>
                    <a:pt x="8806" y="11185"/>
                    <a:pt x="8851" y="11185"/>
                    <a:pt x="8895" y="11194"/>
                  </a:cubicBezTo>
                  <a:cubicBezTo>
                    <a:pt x="8895" y="11212"/>
                    <a:pt x="8904" y="11230"/>
                    <a:pt x="8913" y="11248"/>
                  </a:cubicBezTo>
                  <a:cubicBezTo>
                    <a:pt x="9047" y="11462"/>
                    <a:pt x="9190" y="11676"/>
                    <a:pt x="9359" y="11846"/>
                  </a:cubicBezTo>
                  <a:cubicBezTo>
                    <a:pt x="9243" y="11899"/>
                    <a:pt x="9145" y="11970"/>
                    <a:pt x="9065" y="12051"/>
                  </a:cubicBezTo>
                  <a:cubicBezTo>
                    <a:pt x="8616" y="11807"/>
                    <a:pt x="8300" y="11403"/>
                    <a:pt x="7784" y="11403"/>
                  </a:cubicBezTo>
                  <a:cubicBezTo>
                    <a:pt x="7715" y="11403"/>
                    <a:pt x="7643" y="11410"/>
                    <a:pt x="7566" y="11426"/>
                  </a:cubicBezTo>
                  <a:cubicBezTo>
                    <a:pt x="7000" y="11541"/>
                    <a:pt x="6366" y="11744"/>
                    <a:pt x="5758" y="11744"/>
                  </a:cubicBezTo>
                  <a:cubicBezTo>
                    <a:pt x="5465" y="11744"/>
                    <a:pt x="5178" y="11697"/>
                    <a:pt x="4908" y="11569"/>
                  </a:cubicBezTo>
                  <a:cubicBezTo>
                    <a:pt x="4934" y="11542"/>
                    <a:pt x="4961" y="11515"/>
                    <a:pt x="4988" y="11489"/>
                  </a:cubicBezTo>
                  <a:cubicBezTo>
                    <a:pt x="5231" y="11254"/>
                    <a:pt x="5475" y="11087"/>
                    <a:pt x="5809" y="11087"/>
                  </a:cubicBezTo>
                  <a:cubicBezTo>
                    <a:pt x="5818" y="11087"/>
                    <a:pt x="5827" y="11087"/>
                    <a:pt x="5835" y="11087"/>
                  </a:cubicBezTo>
                  <a:cubicBezTo>
                    <a:pt x="5925" y="11087"/>
                    <a:pt x="6014" y="11105"/>
                    <a:pt x="6121" y="11132"/>
                  </a:cubicBezTo>
                  <a:cubicBezTo>
                    <a:pt x="6269" y="11171"/>
                    <a:pt x="6429" y="11198"/>
                    <a:pt x="6586" y="11198"/>
                  </a:cubicBezTo>
                  <a:cubicBezTo>
                    <a:pt x="6750" y="11198"/>
                    <a:pt x="6912" y="11169"/>
                    <a:pt x="7057" y="11096"/>
                  </a:cubicBezTo>
                  <a:cubicBezTo>
                    <a:pt x="7227" y="11007"/>
                    <a:pt x="7388" y="10900"/>
                    <a:pt x="7521" y="10757"/>
                  </a:cubicBezTo>
                  <a:close/>
                  <a:moveTo>
                    <a:pt x="7727" y="11756"/>
                  </a:moveTo>
                  <a:cubicBezTo>
                    <a:pt x="7718" y="11774"/>
                    <a:pt x="7709" y="11792"/>
                    <a:pt x="7709" y="11819"/>
                  </a:cubicBezTo>
                  <a:cubicBezTo>
                    <a:pt x="7512" y="11988"/>
                    <a:pt x="7388" y="12202"/>
                    <a:pt x="7307" y="12434"/>
                  </a:cubicBezTo>
                  <a:cubicBezTo>
                    <a:pt x="6513" y="12453"/>
                    <a:pt x="5713" y="12585"/>
                    <a:pt x="4935" y="12585"/>
                  </a:cubicBezTo>
                  <a:cubicBezTo>
                    <a:pt x="4246" y="12585"/>
                    <a:pt x="3573" y="12481"/>
                    <a:pt x="2936" y="12104"/>
                  </a:cubicBezTo>
                  <a:lnTo>
                    <a:pt x="2936" y="12104"/>
                  </a:lnTo>
                  <a:cubicBezTo>
                    <a:pt x="3184" y="12212"/>
                    <a:pt x="3432" y="12274"/>
                    <a:pt x="3673" y="12274"/>
                  </a:cubicBezTo>
                  <a:cubicBezTo>
                    <a:pt x="4030" y="12274"/>
                    <a:pt x="4372" y="12138"/>
                    <a:pt x="4676" y="11819"/>
                  </a:cubicBezTo>
                  <a:cubicBezTo>
                    <a:pt x="4684" y="11837"/>
                    <a:pt x="4702" y="11846"/>
                    <a:pt x="4720" y="11854"/>
                  </a:cubicBezTo>
                  <a:cubicBezTo>
                    <a:pt x="5033" y="12004"/>
                    <a:pt x="5436" y="12096"/>
                    <a:pt x="5803" y="12096"/>
                  </a:cubicBezTo>
                  <a:cubicBezTo>
                    <a:pt x="5897" y="12096"/>
                    <a:pt x="5989" y="12090"/>
                    <a:pt x="6076" y="12077"/>
                  </a:cubicBezTo>
                  <a:cubicBezTo>
                    <a:pt x="6513" y="12015"/>
                    <a:pt x="6959" y="11926"/>
                    <a:pt x="7388" y="11810"/>
                  </a:cubicBezTo>
                  <a:cubicBezTo>
                    <a:pt x="7512" y="11774"/>
                    <a:pt x="7628" y="11756"/>
                    <a:pt x="7727" y="11756"/>
                  </a:cubicBezTo>
                  <a:close/>
                  <a:moveTo>
                    <a:pt x="2606" y="12301"/>
                  </a:moveTo>
                  <a:lnTo>
                    <a:pt x="2633" y="12327"/>
                  </a:lnTo>
                  <a:cubicBezTo>
                    <a:pt x="3356" y="12798"/>
                    <a:pt x="4114" y="12919"/>
                    <a:pt x="4893" y="12919"/>
                  </a:cubicBezTo>
                  <a:cubicBezTo>
                    <a:pt x="5650" y="12919"/>
                    <a:pt x="6426" y="12804"/>
                    <a:pt x="7209" y="12782"/>
                  </a:cubicBezTo>
                  <a:lnTo>
                    <a:pt x="7209" y="12782"/>
                  </a:lnTo>
                  <a:cubicBezTo>
                    <a:pt x="7191" y="12907"/>
                    <a:pt x="7173" y="13032"/>
                    <a:pt x="7156" y="13166"/>
                  </a:cubicBezTo>
                  <a:cubicBezTo>
                    <a:pt x="7138" y="13166"/>
                    <a:pt x="7120" y="13157"/>
                    <a:pt x="7102" y="13157"/>
                  </a:cubicBezTo>
                  <a:cubicBezTo>
                    <a:pt x="6540" y="13167"/>
                    <a:pt x="5310" y="13430"/>
                    <a:pt x="4236" y="13430"/>
                  </a:cubicBezTo>
                  <a:cubicBezTo>
                    <a:pt x="3367" y="13430"/>
                    <a:pt x="2601" y="13258"/>
                    <a:pt x="2374" y="12640"/>
                  </a:cubicBezTo>
                  <a:cubicBezTo>
                    <a:pt x="2365" y="12613"/>
                    <a:pt x="2347" y="12595"/>
                    <a:pt x="2329" y="12577"/>
                  </a:cubicBezTo>
                  <a:cubicBezTo>
                    <a:pt x="2427" y="12497"/>
                    <a:pt x="2517" y="12399"/>
                    <a:pt x="2606" y="12301"/>
                  </a:cubicBezTo>
                  <a:close/>
                  <a:moveTo>
                    <a:pt x="2142" y="12934"/>
                  </a:moveTo>
                  <a:cubicBezTo>
                    <a:pt x="2503" y="13583"/>
                    <a:pt x="3313" y="13762"/>
                    <a:pt x="4202" y="13762"/>
                  </a:cubicBezTo>
                  <a:cubicBezTo>
                    <a:pt x="5267" y="13762"/>
                    <a:pt x="6446" y="13506"/>
                    <a:pt x="7102" y="13496"/>
                  </a:cubicBezTo>
                  <a:lnTo>
                    <a:pt x="7120" y="13496"/>
                  </a:lnTo>
                  <a:cubicBezTo>
                    <a:pt x="7084" y="13639"/>
                    <a:pt x="7031" y="13790"/>
                    <a:pt x="6977" y="13951"/>
                  </a:cubicBezTo>
                  <a:cubicBezTo>
                    <a:pt x="6950" y="13933"/>
                    <a:pt x="6924" y="13924"/>
                    <a:pt x="6888" y="13924"/>
                  </a:cubicBezTo>
                  <a:cubicBezTo>
                    <a:pt x="6174" y="13942"/>
                    <a:pt x="5568" y="14281"/>
                    <a:pt x="4890" y="14477"/>
                  </a:cubicBezTo>
                  <a:cubicBezTo>
                    <a:pt x="4773" y="14510"/>
                    <a:pt x="4642" y="14526"/>
                    <a:pt x="4503" y="14526"/>
                  </a:cubicBezTo>
                  <a:cubicBezTo>
                    <a:pt x="3582" y="14526"/>
                    <a:pt x="2289" y="13841"/>
                    <a:pt x="2142" y="12934"/>
                  </a:cubicBezTo>
                  <a:close/>
                  <a:moveTo>
                    <a:pt x="12006" y="1"/>
                  </a:moveTo>
                  <a:cubicBezTo>
                    <a:pt x="11415" y="1"/>
                    <a:pt x="10870" y="281"/>
                    <a:pt x="10546" y="801"/>
                  </a:cubicBezTo>
                  <a:cubicBezTo>
                    <a:pt x="10483" y="730"/>
                    <a:pt x="10421" y="659"/>
                    <a:pt x="10358" y="596"/>
                  </a:cubicBezTo>
                  <a:cubicBezTo>
                    <a:pt x="9987" y="234"/>
                    <a:pt x="9559" y="86"/>
                    <a:pt x="9123" y="86"/>
                  </a:cubicBezTo>
                  <a:cubicBezTo>
                    <a:pt x="8293" y="86"/>
                    <a:pt x="7435" y="621"/>
                    <a:pt x="6879" y="1230"/>
                  </a:cubicBezTo>
                  <a:cubicBezTo>
                    <a:pt x="6799" y="1167"/>
                    <a:pt x="6727" y="1105"/>
                    <a:pt x="6647" y="1015"/>
                  </a:cubicBezTo>
                  <a:cubicBezTo>
                    <a:pt x="6538" y="899"/>
                    <a:pt x="6338" y="848"/>
                    <a:pt x="6167" y="848"/>
                  </a:cubicBezTo>
                  <a:cubicBezTo>
                    <a:pt x="6129" y="848"/>
                    <a:pt x="6092" y="850"/>
                    <a:pt x="6058" y="855"/>
                  </a:cubicBezTo>
                  <a:cubicBezTo>
                    <a:pt x="5309" y="989"/>
                    <a:pt x="5264" y="1435"/>
                    <a:pt x="4997" y="2059"/>
                  </a:cubicBezTo>
                  <a:cubicBezTo>
                    <a:pt x="4988" y="2077"/>
                    <a:pt x="4988" y="2104"/>
                    <a:pt x="4988" y="2122"/>
                  </a:cubicBezTo>
                  <a:cubicBezTo>
                    <a:pt x="4640" y="1961"/>
                    <a:pt x="4301" y="1854"/>
                    <a:pt x="3917" y="1845"/>
                  </a:cubicBezTo>
                  <a:lnTo>
                    <a:pt x="3908" y="1845"/>
                  </a:lnTo>
                  <a:cubicBezTo>
                    <a:pt x="3886" y="1816"/>
                    <a:pt x="3858" y="1798"/>
                    <a:pt x="3813" y="1798"/>
                  </a:cubicBezTo>
                  <a:cubicBezTo>
                    <a:pt x="3804" y="1798"/>
                    <a:pt x="3794" y="1799"/>
                    <a:pt x="3783" y="1800"/>
                  </a:cubicBezTo>
                  <a:cubicBezTo>
                    <a:pt x="3320" y="1854"/>
                    <a:pt x="2802" y="2068"/>
                    <a:pt x="2713" y="2577"/>
                  </a:cubicBezTo>
                  <a:cubicBezTo>
                    <a:pt x="2704" y="2630"/>
                    <a:pt x="2713" y="2684"/>
                    <a:pt x="2731" y="2746"/>
                  </a:cubicBezTo>
                  <a:cubicBezTo>
                    <a:pt x="1972" y="2835"/>
                    <a:pt x="1410" y="3424"/>
                    <a:pt x="1419" y="4165"/>
                  </a:cubicBezTo>
                  <a:cubicBezTo>
                    <a:pt x="1381" y="4161"/>
                    <a:pt x="1344" y="4159"/>
                    <a:pt x="1308" y="4159"/>
                  </a:cubicBezTo>
                  <a:cubicBezTo>
                    <a:pt x="869" y="4159"/>
                    <a:pt x="566" y="4407"/>
                    <a:pt x="385" y="4860"/>
                  </a:cubicBezTo>
                  <a:cubicBezTo>
                    <a:pt x="260" y="5182"/>
                    <a:pt x="286" y="5485"/>
                    <a:pt x="411" y="5744"/>
                  </a:cubicBezTo>
                  <a:cubicBezTo>
                    <a:pt x="286" y="5833"/>
                    <a:pt x="162" y="5895"/>
                    <a:pt x="46" y="5958"/>
                  </a:cubicBezTo>
                  <a:lnTo>
                    <a:pt x="46" y="6332"/>
                  </a:lnTo>
                  <a:cubicBezTo>
                    <a:pt x="72" y="6306"/>
                    <a:pt x="108" y="6288"/>
                    <a:pt x="153" y="6261"/>
                  </a:cubicBezTo>
                  <a:cubicBezTo>
                    <a:pt x="304" y="6181"/>
                    <a:pt x="447" y="6127"/>
                    <a:pt x="599" y="6029"/>
                  </a:cubicBezTo>
                  <a:cubicBezTo>
                    <a:pt x="750" y="6216"/>
                    <a:pt x="964" y="6368"/>
                    <a:pt x="1187" y="6475"/>
                  </a:cubicBezTo>
                  <a:cubicBezTo>
                    <a:pt x="1482" y="6618"/>
                    <a:pt x="1696" y="6868"/>
                    <a:pt x="1803" y="7189"/>
                  </a:cubicBezTo>
                  <a:cubicBezTo>
                    <a:pt x="1854" y="7324"/>
                    <a:pt x="2215" y="7953"/>
                    <a:pt x="1772" y="7953"/>
                  </a:cubicBezTo>
                  <a:cubicBezTo>
                    <a:pt x="1746" y="7953"/>
                    <a:pt x="1718" y="7951"/>
                    <a:pt x="1687" y="7947"/>
                  </a:cubicBezTo>
                  <a:cubicBezTo>
                    <a:pt x="1625" y="7938"/>
                    <a:pt x="1569" y="7933"/>
                    <a:pt x="1517" y="7933"/>
                  </a:cubicBezTo>
                  <a:cubicBezTo>
                    <a:pt x="1312" y="7933"/>
                    <a:pt x="1175" y="8010"/>
                    <a:pt x="1054" y="8224"/>
                  </a:cubicBezTo>
                  <a:cubicBezTo>
                    <a:pt x="831" y="8652"/>
                    <a:pt x="1598" y="9089"/>
                    <a:pt x="1999" y="9187"/>
                  </a:cubicBezTo>
                  <a:cubicBezTo>
                    <a:pt x="2017" y="9633"/>
                    <a:pt x="2062" y="10079"/>
                    <a:pt x="1999" y="10525"/>
                  </a:cubicBezTo>
                  <a:cubicBezTo>
                    <a:pt x="1928" y="10945"/>
                    <a:pt x="1580" y="11203"/>
                    <a:pt x="1205" y="11355"/>
                  </a:cubicBezTo>
                  <a:cubicBezTo>
                    <a:pt x="1140" y="11381"/>
                    <a:pt x="1078" y="11393"/>
                    <a:pt x="1020" y="11393"/>
                  </a:cubicBezTo>
                  <a:cubicBezTo>
                    <a:pt x="646" y="11393"/>
                    <a:pt x="452" y="10892"/>
                    <a:pt x="661" y="10552"/>
                  </a:cubicBezTo>
                  <a:cubicBezTo>
                    <a:pt x="902" y="10186"/>
                    <a:pt x="831" y="9812"/>
                    <a:pt x="411" y="9669"/>
                  </a:cubicBezTo>
                  <a:cubicBezTo>
                    <a:pt x="313" y="9642"/>
                    <a:pt x="170" y="9633"/>
                    <a:pt x="46" y="9615"/>
                  </a:cubicBezTo>
                  <a:lnTo>
                    <a:pt x="46" y="9963"/>
                  </a:lnTo>
                  <a:cubicBezTo>
                    <a:pt x="670" y="10043"/>
                    <a:pt x="1" y="10864"/>
                    <a:pt x="179" y="11275"/>
                  </a:cubicBezTo>
                  <a:cubicBezTo>
                    <a:pt x="330" y="11613"/>
                    <a:pt x="569" y="11742"/>
                    <a:pt x="892" y="11742"/>
                  </a:cubicBezTo>
                  <a:cubicBezTo>
                    <a:pt x="952" y="11742"/>
                    <a:pt x="1015" y="11738"/>
                    <a:pt x="1080" y="11730"/>
                  </a:cubicBezTo>
                  <a:cubicBezTo>
                    <a:pt x="2445" y="11560"/>
                    <a:pt x="2365" y="10222"/>
                    <a:pt x="2338" y="9187"/>
                  </a:cubicBezTo>
                  <a:cubicBezTo>
                    <a:pt x="2483" y="9165"/>
                    <a:pt x="2648" y="9133"/>
                    <a:pt x="2778" y="9133"/>
                  </a:cubicBezTo>
                  <a:cubicBezTo>
                    <a:pt x="2967" y="9133"/>
                    <a:pt x="3079" y="9202"/>
                    <a:pt x="2936" y="9473"/>
                  </a:cubicBezTo>
                  <a:cubicBezTo>
                    <a:pt x="2847" y="9651"/>
                    <a:pt x="2740" y="9963"/>
                    <a:pt x="2874" y="10151"/>
                  </a:cubicBezTo>
                  <a:cubicBezTo>
                    <a:pt x="2972" y="10284"/>
                    <a:pt x="3088" y="10374"/>
                    <a:pt x="3213" y="10436"/>
                  </a:cubicBezTo>
                  <a:cubicBezTo>
                    <a:pt x="3213" y="10454"/>
                    <a:pt x="3204" y="10463"/>
                    <a:pt x="3195" y="10472"/>
                  </a:cubicBezTo>
                  <a:cubicBezTo>
                    <a:pt x="2918" y="11382"/>
                    <a:pt x="2410" y="12425"/>
                    <a:pt x="1428" y="12702"/>
                  </a:cubicBezTo>
                  <a:cubicBezTo>
                    <a:pt x="1326" y="12733"/>
                    <a:pt x="1225" y="12747"/>
                    <a:pt x="1127" y="12747"/>
                  </a:cubicBezTo>
                  <a:cubicBezTo>
                    <a:pt x="710" y="12747"/>
                    <a:pt x="334" y="12495"/>
                    <a:pt x="46" y="12185"/>
                  </a:cubicBezTo>
                  <a:lnTo>
                    <a:pt x="46" y="12675"/>
                  </a:lnTo>
                  <a:cubicBezTo>
                    <a:pt x="162" y="12764"/>
                    <a:pt x="286" y="12845"/>
                    <a:pt x="420" y="12898"/>
                  </a:cubicBezTo>
                  <a:cubicBezTo>
                    <a:pt x="679" y="13001"/>
                    <a:pt x="924" y="13048"/>
                    <a:pt x="1154" y="13048"/>
                  </a:cubicBezTo>
                  <a:cubicBezTo>
                    <a:pt x="1384" y="13048"/>
                    <a:pt x="1598" y="13001"/>
                    <a:pt x="1794" y="12916"/>
                  </a:cubicBezTo>
                  <a:cubicBezTo>
                    <a:pt x="1812" y="12996"/>
                    <a:pt x="1830" y="13077"/>
                    <a:pt x="1857" y="13157"/>
                  </a:cubicBezTo>
                  <a:cubicBezTo>
                    <a:pt x="2080" y="13835"/>
                    <a:pt x="2811" y="14361"/>
                    <a:pt x="3427" y="14647"/>
                  </a:cubicBezTo>
                  <a:cubicBezTo>
                    <a:pt x="3727" y="14782"/>
                    <a:pt x="4010" y="14834"/>
                    <a:pt x="4283" y="14834"/>
                  </a:cubicBezTo>
                  <a:cubicBezTo>
                    <a:pt x="5159" y="14834"/>
                    <a:pt x="5931" y="14297"/>
                    <a:pt x="6870" y="14263"/>
                  </a:cubicBezTo>
                  <a:lnTo>
                    <a:pt x="6870" y="14263"/>
                  </a:lnTo>
                  <a:cubicBezTo>
                    <a:pt x="6763" y="14593"/>
                    <a:pt x="6701" y="14923"/>
                    <a:pt x="6870" y="15200"/>
                  </a:cubicBezTo>
                  <a:cubicBezTo>
                    <a:pt x="6906" y="15257"/>
                    <a:pt x="6958" y="15281"/>
                    <a:pt x="7011" y="15281"/>
                  </a:cubicBezTo>
                  <a:cubicBezTo>
                    <a:pt x="7128" y="15281"/>
                    <a:pt x="7245" y="15160"/>
                    <a:pt x="7165" y="15030"/>
                  </a:cubicBezTo>
                  <a:cubicBezTo>
                    <a:pt x="6950" y="14673"/>
                    <a:pt x="7414" y="14013"/>
                    <a:pt x="7459" y="13621"/>
                  </a:cubicBezTo>
                  <a:cubicBezTo>
                    <a:pt x="7530" y="13032"/>
                    <a:pt x="7477" y="12363"/>
                    <a:pt x="8039" y="11988"/>
                  </a:cubicBezTo>
                  <a:cubicBezTo>
                    <a:pt x="8092" y="11953"/>
                    <a:pt x="8119" y="11890"/>
                    <a:pt x="8119" y="11837"/>
                  </a:cubicBezTo>
                  <a:cubicBezTo>
                    <a:pt x="8378" y="11953"/>
                    <a:pt x="8583" y="12176"/>
                    <a:pt x="8868" y="12336"/>
                  </a:cubicBezTo>
                  <a:cubicBezTo>
                    <a:pt x="8744" y="12577"/>
                    <a:pt x="8681" y="12863"/>
                    <a:pt x="8628" y="13139"/>
                  </a:cubicBezTo>
                  <a:cubicBezTo>
                    <a:pt x="8538" y="13612"/>
                    <a:pt x="8494" y="13960"/>
                    <a:pt x="8226" y="14388"/>
                  </a:cubicBezTo>
                  <a:cubicBezTo>
                    <a:pt x="8092" y="14611"/>
                    <a:pt x="7950" y="14879"/>
                    <a:pt x="7789" y="15075"/>
                  </a:cubicBezTo>
                  <a:cubicBezTo>
                    <a:pt x="7718" y="15173"/>
                    <a:pt x="7646" y="15236"/>
                    <a:pt x="7780" y="15244"/>
                  </a:cubicBezTo>
                  <a:cubicBezTo>
                    <a:pt x="7777" y="15244"/>
                    <a:pt x="7775" y="15244"/>
                    <a:pt x="7772" y="15244"/>
                  </a:cubicBezTo>
                  <a:cubicBezTo>
                    <a:pt x="7566" y="15244"/>
                    <a:pt x="7569" y="15575"/>
                    <a:pt x="7780" y="15583"/>
                  </a:cubicBezTo>
                  <a:lnTo>
                    <a:pt x="7825" y="15583"/>
                  </a:lnTo>
                  <a:cubicBezTo>
                    <a:pt x="7905" y="15583"/>
                    <a:pt x="7959" y="15530"/>
                    <a:pt x="7994" y="15459"/>
                  </a:cubicBezTo>
                  <a:cubicBezTo>
                    <a:pt x="8226" y="14888"/>
                    <a:pt x="8735" y="14433"/>
                    <a:pt x="8868" y="13808"/>
                  </a:cubicBezTo>
                  <a:cubicBezTo>
                    <a:pt x="8984" y="13237"/>
                    <a:pt x="8940" y="12381"/>
                    <a:pt x="9573" y="12113"/>
                  </a:cubicBezTo>
                  <a:cubicBezTo>
                    <a:pt x="9600" y="12095"/>
                    <a:pt x="9618" y="12077"/>
                    <a:pt x="9636" y="12060"/>
                  </a:cubicBezTo>
                  <a:cubicBezTo>
                    <a:pt x="9811" y="12160"/>
                    <a:pt x="10010" y="12221"/>
                    <a:pt x="10255" y="12221"/>
                  </a:cubicBezTo>
                  <a:cubicBezTo>
                    <a:pt x="10271" y="12221"/>
                    <a:pt x="10288" y="12221"/>
                    <a:pt x="10305" y="12220"/>
                  </a:cubicBezTo>
                  <a:cubicBezTo>
                    <a:pt x="10653" y="12220"/>
                    <a:pt x="10894" y="12104"/>
                    <a:pt x="11179" y="11908"/>
                  </a:cubicBezTo>
                  <a:cubicBezTo>
                    <a:pt x="11331" y="11810"/>
                    <a:pt x="11759" y="11524"/>
                    <a:pt x="11821" y="11310"/>
                  </a:cubicBezTo>
                  <a:lnTo>
                    <a:pt x="11821" y="11301"/>
                  </a:lnTo>
                  <a:cubicBezTo>
                    <a:pt x="12633" y="10864"/>
                    <a:pt x="13650" y="11203"/>
                    <a:pt x="14435" y="10730"/>
                  </a:cubicBezTo>
                  <a:cubicBezTo>
                    <a:pt x="14542" y="10668"/>
                    <a:pt x="14649" y="10588"/>
                    <a:pt x="14747" y="10481"/>
                  </a:cubicBezTo>
                  <a:cubicBezTo>
                    <a:pt x="14747" y="10481"/>
                    <a:pt x="14756" y="10472"/>
                    <a:pt x="14756" y="10472"/>
                  </a:cubicBezTo>
                  <a:cubicBezTo>
                    <a:pt x="15104" y="10097"/>
                    <a:pt x="15176" y="9490"/>
                    <a:pt x="15738" y="9312"/>
                  </a:cubicBezTo>
                  <a:cubicBezTo>
                    <a:pt x="16282" y="9134"/>
                    <a:pt x="16817" y="9107"/>
                    <a:pt x="17352" y="8884"/>
                  </a:cubicBezTo>
                  <a:cubicBezTo>
                    <a:pt x="18173" y="8554"/>
                    <a:pt x="19404" y="7340"/>
                    <a:pt x="18860" y="6484"/>
                  </a:cubicBezTo>
                  <a:cubicBezTo>
                    <a:pt x="18780" y="6359"/>
                    <a:pt x="18673" y="6243"/>
                    <a:pt x="18521" y="6145"/>
                  </a:cubicBezTo>
                  <a:cubicBezTo>
                    <a:pt x="18744" y="5592"/>
                    <a:pt x="18583" y="4967"/>
                    <a:pt x="17950" y="4504"/>
                  </a:cubicBezTo>
                  <a:cubicBezTo>
                    <a:pt x="17914" y="4477"/>
                    <a:pt x="17888" y="4468"/>
                    <a:pt x="17861" y="4468"/>
                  </a:cubicBezTo>
                  <a:cubicBezTo>
                    <a:pt x="17852" y="4200"/>
                    <a:pt x="17772" y="3906"/>
                    <a:pt x="17674" y="3754"/>
                  </a:cubicBezTo>
                  <a:cubicBezTo>
                    <a:pt x="17397" y="3371"/>
                    <a:pt x="17138" y="3246"/>
                    <a:pt x="16710" y="3210"/>
                  </a:cubicBezTo>
                  <a:cubicBezTo>
                    <a:pt x="16719" y="3165"/>
                    <a:pt x="16719" y="3121"/>
                    <a:pt x="16710" y="3076"/>
                  </a:cubicBezTo>
                  <a:cubicBezTo>
                    <a:pt x="16549" y="2220"/>
                    <a:pt x="15559" y="1890"/>
                    <a:pt x="14801" y="1765"/>
                  </a:cubicBezTo>
                  <a:cubicBezTo>
                    <a:pt x="14061" y="1640"/>
                    <a:pt x="14275" y="1114"/>
                    <a:pt x="13820" y="748"/>
                  </a:cubicBezTo>
                  <a:cubicBezTo>
                    <a:pt x="13445" y="445"/>
                    <a:pt x="13035" y="230"/>
                    <a:pt x="12580" y="88"/>
                  </a:cubicBezTo>
                  <a:cubicBezTo>
                    <a:pt x="12387" y="29"/>
                    <a:pt x="12194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7579650" y="783578"/>
              <a:ext cx="61766" cy="280031"/>
            </a:xfrm>
            <a:custGeom>
              <a:avLst/>
              <a:gdLst/>
              <a:ahLst/>
              <a:cxnLst/>
              <a:rect l="l" t="t" r="r" b="b"/>
              <a:pathLst>
                <a:path w="1482" h="6719" extrusionOk="0">
                  <a:moveTo>
                    <a:pt x="1161" y="1"/>
                  </a:moveTo>
                  <a:cubicBezTo>
                    <a:pt x="902" y="134"/>
                    <a:pt x="697" y="268"/>
                    <a:pt x="607" y="652"/>
                  </a:cubicBezTo>
                  <a:cubicBezTo>
                    <a:pt x="483" y="1241"/>
                    <a:pt x="1482" y="1508"/>
                    <a:pt x="759" y="2142"/>
                  </a:cubicBezTo>
                  <a:cubicBezTo>
                    <a:pt x="170" y="2659"/>
                    <a:pt x="1" y="3355"/>
                    <a:pt x="447" y="3739"/>
                  </a:cubicBezTo>
                  <a:cubicBezTo>
                    <a:pt x="170" y="4006"/>
                    <a:pt x="81" y="4613"/>
                    <a:pt x="144" y="4952"/>
                  </a:cubicBezTo>
                  <a:cubicBezTo>
                    <a:pt x="260" y="5585"/>
                    <a:pt x="607" y="6317"/>
                    <a:pt x="1161" y="6718"/>
                  </a:cubicBezTo>
                  <a:lnTo>
                    <a:pt x="1161" y="6228"/>
                  </a:lnTo>
                  <a:cubicBezTo>
                    <a:pt x="1000" y="6067"/>
                    <a:pt x="866" y="5880"/>
                    <a:pt x="759" y="5701"/>
                  </a:cubicBezTo>
                  <a:cubicBezTo>
                    <a:pt x="545" y="5362"/>
                    <a:pt x="224" y="4229"/>
                    <a:pt x="732" y="3944"/>
                  </a:cubicBezTo>
                  <a:lnTo>
                    <a:pt x="759" y="3917"/>
                  </a:lnTo>
                  <a:cubicBezTo>
                    <a:pt x="875" y="3962"/>
                    <a:pt x="1009" y="3988"/>
                    <a:pt x="1161" y="4006"/>
                  </a:cubicBezTo>
                  <a:lnTo>
                    <a:pt x="1161" y="3658"/>
                  </a:lnTo>
                  <a:cubicBezTo>
                    <a:pt x="1098" y="3658"/>
                    <a:pt x="1045" y="3649"/>
                    <a:pt x="1009" y="3649"/>
                  </a:cubicBezTo>
                  <a:cubicBezTo>
                    <a:pt x="563" y="3587"/>
                    <a:pt x="197" y="3284"/>
                    <a:pt x="706" y="2641"/>
                  </a:cubicBezTo>
                  <a:cubicBezTo>
                    <a:pt x="795" y="2552"/>
                    <a:pt x="893" y="2463"/>
                    <a:pt x="1000" y="2383"/>
                  </a:cubicBezTo>
                  <a:cubicBezTo>
                    <a:pt x="1053" y="2338"/>
                    <a:pt x="1107" y="2293"/>
                    <a:pt x="1161" y="2240"/>
                  </a:cubicBezTo>
                  <a:lnTo>
                    <a:pt x="1161" y="1098"/>
                  </a:lnTo>
                  <a:cubicBezTo>
                    <a:pt x="982" y="893"/>
                    <a:pt x="804" y="625"/>
                    <a:pt x="1161" y="375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21"/>
          <p:cNvGrpSpPr/>
          <p:nvPr/>
        </p:nvGrpSpPr>
        <p:grpSpPr>
          <a:xfrm rot="2365709" flipH="1">
            <a:off x="-401243" y="4185500"/>
            <a:ext cx="1013466" cy="835990"/>
            <a:chOff x="-492950" y="2926025"/>
            <a:chExt cx="1013489" cy="836009"/>
          </a:xfrm>
        </p:grpSpPr>
        <p:sp>
          <p:nvSpPr>
            <p:cNvPr id="2047" name="Google Shape;2047;p21"/>
            <p:cNvSpPr/>
            <p:nvPr/>
          </p:nvSpPr>
          <p:spPr>
            <a:xfrm>
              <a:off x="205030" y="3589987"/>
              <a:ext cx="33102" cy="11069"/>
            </a:xfrm>
            <a:custGeom>
              <a:avLst/>
              <a:gdLst/>
              <a:ahLst/>
              <a:cxnLst/>
              <a:rect l="l" t="t" r="r" b="b"/>
              <a:pathLst>
                <a:path w="616" h="206" extrusionOk="0">
                  <a:moveTo>
                    <a:pt x="616" y="1"/>
                  </a:moveTo>
                  <a:lnTo>
                    <a:pt x="616" y="1"/>
                  </a:lnTo>
                  <a:cubicBezTo>
                    <a:pt x="491" y="36"/>
                    <a:pt x="366" y="72"/>
                    <a:pt x="241" y="108"/>
                  </a:cubicBezTo>
                  <a:cubicBezTo>
                    <a:pt x="170" y="134"/>
                    <a:pt x="90" y="170"/>
                    <a:pt x="0" y="206"/>
                  </a:cubicBezTo>
                  <a:cubicBezTo>
                    <a:pt x="206" y="134"/>
                    <a:pt x="411" y="72"/>
                    <a:pt x="616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111045" y="3154940"/>
              <a:ext cx="390779" cy="460509"/>
            </a:xfrm>
            <a:custGeom>
              <a:avLst/>
              <a:gdLst/>
              <a:ahLst/>
              <a:cxnLst/>
              <a:rect l="l" t="t" r="r" b="b"/>
              <a:pathLst>
                <a:path w="7272" h="8570" extrusionOk="0">
                  <a:moveTo>
                    <a:pt x="5307" y="5415"/>
                  </a:moveTo>
                  <a:cubicBezTo>
                    <a:pt x="5346" y="5415"/>
                    <a:pt x="5381" y="5434"/>
                    <a:pt x="5407" y="5465"/>
                  </a:cubicBezTo>
                  <a:cubicBezTo>
                    <a:pt x="5434" y="5483"/>
                    <a:pt x="5461" y="5509"/>
                    <a:pt x="5469" y="5545"/>
                  </a:cubicBezTo>
                  <a:cubicBezTo>
                    <a:pt x="5532" y="5786"/>
                    <a:pt x="5603" y="6009"/>
                    <a:pt x="5728" y="6223"/>
                  </a:cubicBezTo>
                  <a:cubicBezTo>
                    <a:pt x="5791" y="6330"/>
                    <a:pt x="5701" y="6446"/>
                    <a:pt x="5603" y="6482"/>
                  </a:cubicBezTo>
                  <a:cubicBezTo>
                    <a:pt x="4899" y="6732"/>
                    <a:pt x="4149" y="6865"/>
                    <a:pt x="3435" y="7044"/>
                  </a:cubicBezTo>
                  <a:cubicBezTo>
                    <a:pt x="3418" y="7049"/>
                    <a:pt x="3399" y="7052"/>
                    <a:pt x="3379" y="7052"/>
                  </a:cubicBezTo>
                  <a:cubicBezTo>
                    <a:pt x="3295" y="7052"/>
                    <a:pt x="3198" y="7009"/>
                    <a:pt x="3177" y="6937"/>
                  </a:cubicBezTo>
                  <a:lnTo>
                    <a:pt x="3007" y="6277"/>
                  </a:lnTo>
                  <a:cubicBezTo>
                    <a:pt x="2981" y="6187"/>
                    <a:pt x="3088" y="6080"/>
                    <a:pt x="3177" y="6054"/>
                  </a:cubicBezTo>
                  <a:cubicBezTo>
                    <a:pt x="3846" y="5893"/>
                    <a:pt x="4640" y="5848"/>
                    <a:pt x="5220" y="5447"/>
                  </a:cubicBezTo>
                  <a:cubicBezTo>
                    <a:pt x="5250" y="5425"/>
                    <a:pt x="5279" y="5415"/>
                    <a:pt x="5307" y="5415"/>
                  </a:cubicBezTo>
                  <a:close/>
                  <a:moveTo>
                    <a:pt x="5258" y="0"/>
                  </a:moveTo>
                  <a:cubicBezTo>
                    <a:pt x="5141" y="0"/>
                    <a:pt x="5014" y="122"/>
                    <a:pt x="5041" y="264"/>
                  </a:cubicBezTo>
                  <a:cubicBezTo>
                    <a:pt x="5229" y="1218"/>
                    <a:pt x="5541" y="2182"/>
                    <a:pt x="5594" y="3154"/>
                  </a:cubicBezTo>
                  <a:cubicBezTo>
                    <a:pt x="5612" y="3342"/>
                    <a:pt x="5621" y="3529"/>
                    <a:pt x="5594" y="3707"/>
                  </a:cubicBezTo>
                  <a:cubicBezTo>
                    <a:pt x="5585" y="3823"/>
                    <a:pt x="5577" y="3939"/>
                    <a:pt x="5559" y="4046"/>
                  </a:cubicBezTo>
                  <a:cubicBezTo>
                    <a:pt x="5416" y="5135"/>
                    <a:pt x="4229" y="5367"/>
                    <a:pt x="3337" y="5581"/>
                  </a:cubicBezTo>
                  <a:cubicBezTo>
                    <a:pt x="2463" y="5786"/>
                    <a:pt x="1642" y="5947"/>
                    <a:pt x="1089" y="6714"/>
                  </a:cubicBezTo>
                  <a:cubicBezTo>
                    <a:pt x="839" y="7062"/>
                    <a:pt x="1" y="8320"/>
                    <a:pt x="848" y="8552"/>
                  </a:cubicBezTo>
                  <a:cubicBezTo>
                    <a:pt x="893" y="8560"/>
                    <a:pt x="938" y="8569"/>
                    <a:pt x="982" y="8569"/>
                  </a:cubicBezTo>
                  <a:cubicBezTo>
                    <a:pt x="1241" y="8480"/>
                    <a:pt x="1500" y="8391"/>
                    <a:pt x="1749" y="8302"/>
                  </a:cubicBezTo>
                  <a:cubicBezTo>
                    <a:pt x="1839" y="8266"/>
                    <a:pt x="1919" y="8230"/>
                    <a:pt x="1990" y="8204"/>
                  </a:cubicBezTo>
                  <a:cubicBezTo>
                    <a:pt x="2115" y="8168"/>
                    <a:pt x="2240" y="8132"/>
                    <a:pt x="2365" y="8097"/>
                  </a:cubicBezTo>
                  <a:cubicBezTo>
                    <a:pt x="2998" y="7882"/>
                    <a:pt x="3623" y="7668"/>
                    <a:pt x="4256" y="7454"/>
                  </a:cubicBezTo>
                  <a:cubicBezTo>
                    <a:pt x="4899" y="7249"/>
                    <a:pt x="5532" y="7044"/>
                    <a:pt x="6156" y="6812"/>
                  </a:cubicBezTo>
                  <a:cubicBezTo>
                    <a:pt x="6799" y="6571"/>
                    <a:pt x="7200" y="6410"/>
                    <a:pt x="7227" y="5643"/>
                  </a:cubicBezTo>
                  <a:cubicBezTo>
                    <a:pt x="7272" y="4689"/>
                    <a:pt x="7209" y="3636"/>
                    <a:pt x="6941" y="2717"/>
                  </a:cubicBezTo>
                  <a:cubicBezTo>
                    <a:pt x="6870" y="2476"/>
                    <a:pt x="6799" y="2244"/>
                    <a:pt x="6718" y="2021"/>
                  </a:cubicBezTo>
                  <a:cubicBezTo>
                    <a:pt x="6362" y="1397"/>
                    <a:pt x="5960" y="799"/>
                    <a:pt x="5621" y="184"/>
                  </a:cubicBezTo>
                  <a:cubicBezTo>
                    <a:pt x="5565" y="79"/>
                    <a:pt x="5479" y="40"/>
                    <a:pt x="5391" y="40"/>
                  </a:cubicBezTo>
                  <a:cubicBezTo>
                    <a:pt x="5381" y="40"/>
                    <a:pt x="5372" y="40"/>
                    <a:pt x="5362" y="41"/>
                  </a:cubicBezTo>
                  <a:cubicBezTo>
                    <a:pt x="5332" y="13"/>
                    <a:pt x="5296" y="0"/>
                    <a:pt x="5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292728" y="3470156"/>
              <a:ext cx="101241" cy="44170"/>
            </a:xfrm>
            <a:custGeom>
              <a:avLst/>
              <a:gdLst/>
              <a:ahLst/>
              <a:cxnLst/>
              <a:rect l="l" t="t" r="r" b="b"/>
              <a:pathLst>
                <a:path w="1884" h="822" extrusionOk="0">
                  <a:moveTo>
                    <a:pt x="1776" y="0"/>
                  </a:moveTo>
                  <a:cubicBezTo>
                    <a:pt x="1250" y="295"/>
                    <a:pt x="661" y="348"/>
                    <a:pt x="1" y="491"/>
                  </a:cubicBezTo>
                  <a:lnTo>
                    <a:pt x="81" y="821"/>
                  </a:lnTo>
                  <a:cubicBezTo>
                    <a:pt x="741" y="660"/>
                    <a:pt x="1303" y="562"/>
                    <a:pt x="1883" y="366"/>
                  </a:cubicBezTo>
                  <a:cubicBezTo>
                    <a:pt x="1830" y="250"/>
                    <a:pt x="1812" y="125"/>
                    <a:pt x="1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-282465" y="3233449"/>
              <a:ext cx="63786" cy="86245"/>
            </a:xfrm>
            <a:custGeom>
              <a:avLst/>
              <a:gdLst/>
              <a:ahLst/>
              <a:cxnLst/>
              <a:rect l="l" t="t" r="r" b="b"/>
              <a:pathLst>
                <a:path w="1187" h="1605" extrusionOk="0">
                  <a:moveTo>
                    <a:pt x="455" y="1"/>
                  </a:moveTo>
                  <a:cubicBezTo>
                    <a:pt x="223" y="1"/>
                    <a:pt x="0" y="182"/>
                    <a:pt x="80" y="480"/>
                  </a:cubicBezTo>
                  <a:cubicBezTo>
                    <a:pt x="142" y="703"/>
                    <a:pt x="223" y="944"/>
                    <a:pt x="303" y="1185"/>
                  </a:cubicBezTo>
                  <a:cubicBezTo>
                    <a:pt x="285" y="989"/>
                    <a:pt x="276" y="801"/>
                    <a:pt x="294" y="605"/>
                  </a:cubicBezTo>
                  <a:cubicBezTo>
                    <a:pt x="305" y="506"/>
                    <a:pt x="391" y="437"/>
                    <a:pt x="476" y="437"/>
                  </a:cubicBezTo>
                  <a:cubicBezTo>
                    <a:pt x="529" y="437"/>
                    <a:pt x="581" y="463"/>
                    <a:pt x="615" y="525"/>
                  </a:cubicBezTo>
                  <a:cubicBezTo>
                    <a:pt x="812" y="881"/>
                    <a:pt x="1008" y="1238"/>
                    <a:pt x="1186" y="1604"/>
                  </a:cubicBezTo>
                  <a:cubicBezTo>
                    <a:pt x="1097" y="1131"/>
                    <a:pt x="999" y="667"/>
                    <a:pt x="847" y="266"/>
                  </a:cubicBezTo>
                  <a:cubicBezTo>
                    <a:pt x="772" y="83"/>
                    <a:pt x="611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-283970" y="3370906"/>
              <a:ext cx="24504" cy="37453"/>
            </a:xfrm>
            <a:custGeom>
              <a:avLst/>
              <a:gdLst/>
              <a:ahLst/>
              <a:cxnLst/>
              <a:rect l="l" t="t" r="r" b="b"/>
              <a:pathLst>
                <a:path w="456" h="697" extrusionOk="0">
                  <a:moveTo>
                    <a:pt x="456" y="1"/>
                  </a:moveTo>
                  <a:lnTo>
                    <a:pt x="456" y="1"/>
                  </a:lnTo>
                  <a:cubicBezTo>
                    <a:pt x="438" y="63"/>
                    <a:pt x="420" y="126"/>
                    <a:pt x="393" y="179"/>
                  </a:cubicBezTo>
                  <a:cubicBezTo>
                    <a:pt x="304" y="375"/>
                    <a:pt x="170" y="554"/>
                    <a:pt x="1" y="696"/>
                  </a:cubicBezTo>
                  <a:cubicBezTo>
                    <a:pt x="331" y="554"/>
                    <a:pt x="438" y="304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-331902" y="3306207"/>
              <a:ext cx="196142" cy="189255"/>
            </a:xfrm>
            <a:custGeom>
              <a:avLst/>
              <a:gdLst/>
              <a:ahLst/>
              <a:cxnLst/>
              <a:rect l="l" t="t" r="r" b="b"/>
              <a:pathLst>
                <a:path w="3650" h="3522" extrusionOk="0">
                  <a:moveTo>
                    <a:pt x="1598" y="0"/>
                  </a:moveTo>
                  <a:lnTo>
                    <a:pt x="1598" y="0"/>
                  </a:lnTo>
                  <a:cubicBezTo>
                    <a:pt x="1687" y="660"/>
                    <a:pt x="1847" y="1365"/>
                    <a:pt x="1491" y="1900"/>
                  </a:cubicBezTo>
                  <a:cubicBezTo>
                    <a:pt x="1273" y="2228"/>
                    <a:pt x="681" y="2412"/>
                    <a:pt x="201" y="2412"/>
                  </a:cubicBezTo>
                  <a:cubicBezTo>
                    <a:pt x="132" y="2412"/>
                    <a:pt x="64" y="2408"/>
                    <a:pt x="1" y="2400"/>
                  </a:cubicBezTo>
                  <a:lnTo>
                    <a:pt x="1" y="2400"/>
                  </a:lnTo>
                  <a:cubicBezTo>
                    <a:pt x="10" y="2436"/>
                    <a:pt x="28" y="2480"/>
                    <a:pt x="37" y="2516"/>
                  </a:cubicBezTo>
                  <a:cubicBezTo>
                    <a:pt x="54" y="2623"/>
                    <a:pt x="72" y="2748"/>
                    <a:pt x="99" y="2864"/>
                  </a:cubicBezTo>
                  <a:cubicBezTo>
                    <a:pt x="715" y="2810"/>
                    <a:pt x="1294" y="2400"/>
                    <a:pt x="1714" y="1963"/>
                  </a:cubicBezTo>
                  <a:lnTo>
                    <a:pt x="1740" y="1927"/>
                  </a:lnTo>
                  <a:cubicBezTo>
                    <a:pt x="1928" y="2480"/>
                    <a:pt x="2213" y="2998"/>
                    <a:pt x="2695" y="3408"/>
                  </a:cubicBezTo>
                  <a:cubicBezTo>
                    <a:pt x="2784" y="3485"/>
                    <a:pt x="2895" y="3522"/>
                    <a:pt x="3004" y="3522"/>
                  </a:cubicBezTo>
                  <a:cubicBezTo>
                    <a:pt x="3223" y="3522"/>
                    <a:pt x="3432" y="3373"/>
                    <a:pt x="3427" y="3105"/>
                  </a:cubicBezTo>
                  <a:cubicBezTo>
                    <a:pt x="3418" y="2730"/>
                    <a:pt x="3382" y="2364"/>
                    <a:pt x="3328" y="1999"/>
                  </a:cubicBezTo>
                  <a:lnTo>
                    <a:pt x="3328" y="1999"/>
                  </a:lnTo>
                  <a:cubicBezTo>
                    <a:pt x="3339" y="1999"/>
                    <a:pt x="3350" y="2000"/>
                    <a:pt x="3360" y="2000"/>
                  </a:cubicBezTo>
                  <a:cubicBezTo>
                    <a:pt x="3457" y="2000"/>
                    <a:pt x="3553" y="1963"/>
                    <a:pt x="3650" y="1883"/>
                  </a:cubicBezTo>
                  <a:cubicBezTo>
                    <a:pt x="3596" y="1865"/>
                    <a:pt x="3551" y="1820"/>
                    <a:pt x="3534" y="1776"/>
                  </a:cubicBezTo>
                  <a:cubicBezTo>
                    <a:pt x="3373" y="1321"/>
                    <a:pt x="3203" y="875"/>
                    <a:pt x="3061" y="420"/>
                  </a:cubicBezTo>
                  <a:lnTo>
                    <a:pt x="3061" y="420"/>
                  </a:lnTo>
                  <a:cubicBezTo>
                    <a:pt x="3096" y="1347"/>
                    <a:pt x="3230" y="2275"/>
                    <a:pt x="3284" y="3203"/>
                  </a:cubicBezTo>
                  <a:cubicBezTo>
                    <a:pt x="3289" y="3309"/>
                    <a:pt x="3205" y="3366"/>
                    <a:pt x="3118" y="3366"/>
                  </a:cubicBezTo>
                  <a:cubicBezTo>
                    <a:pt x="3045" y="3366"/>
                    <a:pt x="2969" y="3325"/>
                    <a:pt x="2945" y="3239"/>
                  </a:cubicBezTo>
                  <a:cubicBezTo>
                    <a:pt x="2633" y="2115"/>
                    <a:pt x="2151" y="1035"/>
                    <a:pt x="1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-217767" y="3234846"/>
              <a:ext cx="269440" cy="169695"/>
            </a:xfrm>
            <a:custGeom>
              <a:avLst/>
              <a:gdLst/>
              <a:ahLst/>
              <a:cxnLst/>
              <a:rect l="l" t="t" r="r" b="b"/>
              <a:pathLst>
                <a:path w="5014" h="3158" extrusionOk="0">
                  <a:moveTo>
                    <a:pt x="478" y="1"/>
                  </a:moveTo>
                  <a:cubicBezTo>
                    <a:pt x="254" y="1"/>
                    <a:pt x="23" y="175"/>
                    <a:pt x="18" y="436"/>
                  </a:cubicBezTo>
                  <a:cubicBezTo>
                    <a:pt x="0" y="900"/>
                    <a:pt x="45" y="1355"/>
                    <a:pt x="107" y="1810"/>
                  </a:cubicBezTo>
                  <a:cubicBezTo>
                    <a:pt x="321" y="2256"/>
                    <a:pt x="526" y="2702"/>
                    <a:pt x="705" y="3157"/>
                  </a:cubicBezTo>
                  <a:cubicBezTo>
                    <a:pt x="625" y="2319"/>
                    <a:pt x="544" y="1480"/>
                    <a:pt x="598" y="624"/>
                  </a:cubicBezTo>
                  <a:cubicBezTo>
                    <a:pt x="608" y="521"/>
                    <a:pt x="692" y="464"/>
                    <a:pt x="775" y="464"/>
                  </a:cubicBezTo>
                  <a:cubicBezTo>
                    <a:pt x="844" y="464"/>
                    <a:pt x="913" y="503"/>
                    <a:pt x="937" y="588"/>
                  </a:cubicBezTo>
                  <a:cubicBezTo>
                    <a:pt x="1115" y="1257"/>
                    <a:pt x="1338" y="1899"/>
                    <a:pt x="1570" y="2550"/>
                  </a:cubicBezTo>
                  <a:cubicBezTo>
                    <a:pt x="1650" y="2211"/>
                    <a:pt x="1642" y="1864"/>
                    <a:pt x="1615" y="1507"/>
                  </a:cubicBezTo>
                  <a:cubicBezTo>
                    <a:pt x="1609" y="1410"/>
                    <a:pt x="1701" y="1337"/>
                    <a:pt x="1792" y="1337"/>
                  </a:cubicBezTo>
                  <a:cubicBezTo>
                    <a:pt x="1835" y="1337"/>
                    <a:pt x="1878" y="1354"/>
                    <a:pt x="1909" y="1391"/>
                  </a:cubicBezTo>
                  <a:cubicBezTo>
                    <a:pt x="2092" y="1607"/>
                    <a:pt x="2275" y="2158"/>
                    <a:pt x="2611" y="2158"/>
                  </a:cubicBezTo>
                  <a:cubicBezTo>
                    <a:pt x="2635" y="2158"/>
                    <a:pt x="2660" y="2155"/>
                    <a:pt x="2685" y="2149"/>
                  </a:cubicBezTo>
                  <a:cubicBezTo>
                    <a:pt x="3203" y="2024"/>
                    <a:pt x="3649" y="1765"/>
                    <a:pt x="4148" y="1614"/>
                  </a:cubicBezTo>
                  <a:cubicBezTo>
                    <a:pt x="4577" y="1480"/>
                    <a:pt x="5014" y="1471"/>
                    <a:pt x="4978" y="954"/>
                  </a:cubicBezTo>
                  <a:lnTo>
                    <a:pt x="4978" y="954"/>
                  </a:lnTo>
                  <a:cubicBezTo>
                    <a:pt x="4898" y="963"/>
                    <a:pt x="4808" y="989"/>
                    <a:pt x="4737" y="1061"/>
                  </a:cubicBezTo>
                  <a:cubicBezTo>
                    <a:pt x="4309" y="1444"/>
                    <a:pt x="3747" y="1658"/>
                    <a:pt x="3221" y="1837"/>
                  </a:cubicBezTo>
                  <a:cubicBezTo>
                    <a:pt x="3054" y="1891"/>
                    <a:pt x="2797" y="1990"/>
                    <a:pt x="2573" y="1990"/>
                  </a:cubicBezTo>
                  <a:cubicBezTo>
                    <a:pt x="2426" y="1990"/>
                    <a:pt x="2294" y="1947"/>
                    <a:pt x="2212" y="1819"/>
                  </a:cubicBezTo>
                  <a:cubicBezTo>
                    <a:pt x="2079" y="1605"/>
                    <a:pt x="1989" y="1364"/>
                    <a:pt x="1847" y="1150"/>
                  </a:cubicBezTo>
                  <a:cubicBezTo>
                    <a:pt x="1757" y="1010"/>
                    <a:pt x="1611" y="946"/>
                    <a:pt x="1468" y="946"/>
                  </a:cubicBezTo>
                  <a:cubicBezTo>
                    <a:pt x="1354" y="946"/>
                    <a:pt x="1242" y="986"/>
                    <a:pt x="1160" y="1061"/>
                  </a:cubicBezTo>
                  <a:cubicBezTo>
                    <a:pt x="1079" y="775"/>
                    <a:pt x="972" y="490"/>
                    <a:pt x="830" y="213"/>
                  </a:cubicBezTo>
                  <a:cubicBezTo>
                    <a:pt x="749" y="65"/>
                    <a:pt x="615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-116151" y="3292773"/>
              <a:ext cx="197539" cy="94735"/>
            </a:xfrm>
            <a:custGeom>
              <a:avLst/>
              <a:gdLst/>
              <a:ahLst/>
              <a:cxnLst/>
              <a:rect l="l" t="t" r="r" b="b"/>
              <a:pathLst>
                <a:path w="3676" h="1763" extrusionOk="0">
                  <a:moveTo>
                    <a:pt x="3453" y="1"/>
                  </a:moveTo>
                  <a:cubicBezTo>
                    <a:pt x="3453" y="108"/>
                    <a:pt x="3435" y="215"/>
                    <a:pt x="3417" y="313"/>
                  </a:cubicBezTo>
                  <a:cubicBezTo>
                    <a:pt x="3328" y="687"/>
                    <a:pt x="2935" y="679"/>
                    <a:pt x="2623" y="777"/>
                  </a:cubicBezTo>
                  <a:cubicBezTo>
                    <a:pt x="2100" y="938"/>
                    <a:pt x="1316" y="1447"/>
                    <a:pt x="695" y="1447"/>
                  </a:cubicBezTo>
                  <a:cubicBezTo>
                    <a:pt x="628" y="1447"/>
                    <a:pt x="563" y="1441"/>
                    <a:pt x="500" y="1428"/>
                  </a:cubicBezTo>
                  <a:cubicBezTo>
                    <a:pt x="304" y="1383"/>
                    <a:pt x="179" y="1232"/>
                    <a:pt x="72" y="1053"/>
                  </a:cubicBezTo>
                  <a:cubicBezTo>
                    <a:pt x="63" y="1232"/>
                    <a:pt x="45" y="1410"/>
                    <a:pt x="0" y="1588"/>
                  </a:cubicBezTo>
                  <a:cubicBezTo>
                    <a:pt x="164" y="1695"/>
                    <a:pt x="362" y="1762"/>
                    <a:pt x="635" y="1762"/>
                  </a:cubicBezTo>
                  <a:cubicBezTo>
                    <a:pt x="704" y="1762"/>
                    <a:pt x="778" y="1758"/>
                    <a:pt x="857" y="1749"/>
                  </a:cubicBezTo>
                  <a:cubicBezTo>
                    <a:pt x="1767" y="1642"/>
                    <a:pt x="2775" y="1214"/>
                    <a:pt x="3462" y="598"/>
                  </a:cubicBezTo>
                  <a:cubicBezTo>
                    <a:pt x="3676" y="411"/>
                    <a:pt x="3622" y="152"/>
                    <a:pt x="3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-429702" y="3036506"/>
              <a:ext cx="842873" cy="565024"/>
            </a:xfrm>
            <a:custGeom>
              <a:avLst/>
              <a:gdLst/>
              <a:ahLst/>
              <a:cxnLst/>
              <a:rect l="l" t="t" r="r" b="b"/>
              <a:pathLst>
                <a:path w="15685" h="10515" extrusionOk="0">
                  <a:moveTo>
                    <a:pt x="13144" y="363"/>
                  </a:moveTo>
                  <a:cubicBezTo>
                    <a:pt x="13492" y="363"/>
                    <a:pt x="13812" y="462"/>
                    <a:pt x="14034" y="800"/>
                  </a:cubicBezTo>
                  <a:cubicBezTo>
                    <a:pt x="14248" y="1112"/>
                    <a:pt x="14337" y="1522"/>
                    <a:pt x="14426" y="1888"/>
                  </a:cubicBezTo>
                  <a:cubicBezTo>
                    <a:pt x="14578" y="2441"/>
                    <a:pt x="14649" y="3012"/>
                    <a:pt x="14801" y="3565"/>
                  </a:cubicBezTo>
                  <a:cubicBezTo>
                    <a:pt x="15006" y="4288"/>
                    <a:pt x="15318" y="4948"/>
                    <a:pt x="15318" y="5706"/>
                  </a:cubicBezTo>
                  <a:cubicBezTo>
                    <a:pt x="15327" y="6875"/>
                    <a:pt x="13846" y="7151"/>
                    <a:pt x="12972" y="7357"/>
                  </a:cubicBezTo>
                  <a:cubicBezTo>
                    <a:pt x="12027" y="7571"/>
                    <a:pt x="11143" y="7954"/>
                    <a:pt x="10233" y="8284"/>
                  </a:cubicBezTo>
                  <a:cubicBezTo>
                    <a:pt x="8601" y="8882"/>
                    <a:pt x="6915" y="9400"/>
                    <a:pt x="5264" y="9917"/>
                  </a:cubicBezTo>
                  <a:cubicBezTo>
                    <a:pt x="4833" y="10050"/>
                    <a:pt x="4313" y="10183"/>
                    <a:pt x="3813" y="10183"/>
                  </a:cubicBezTo>
                  <a:cubicBezTo>
                    <a:pt x="3373" y="10183"/>
                    <a:pt x="2949" y="10080"/>
                    <a:pt x="2615" y="9783"/>
                  </a:cubicBezTo>
                  <a:cubicBezTo>
                    <a:pt x="2133" y="9364"/>
                    <a:pt x="2026" y="8552"/>
                    <a:pt x="1919" y="7883"/>
                  </a:cubicBezTo>
                  <a:cubicBezTo>
                    <a:pt x="1892" y="7767"/>
                    <a:pt x="1874" y="7642"/>
                    <a:pt x="1857" y="7535"/>
                  </a:cubicBezTo>
                  <a:cubicBezTo>
                    <a:pt x="1848" y="7499"/>
                    <a:pt x="1830" y="7455"/>
                    <a:pt x="1821" y="7419"/>
                  </a:cubicBezTo>
                  <a:lnTo>
                    <a:pt x="1821" y="7419"/>
                  </a:lnTo>
                  <a:cubicBezTo>
                    <a:pt x="1884" y="7427"/>
                    <a:pt x="1952" y="7431"/>
                    <a:pt x="2021" y="7431"/>
                  </a:cubicBezTo>
                  <a:cubicBezTo>
                    <a:pt x="2501" y="7431"/>
                    <a:pt x="3093" y="7247"/>
                    <a:pt x="3311" y="6919"/>
                  </a:cubicBezTo>
                  <a:cubicBezTo>
                    <a:pt x="3667" y="6384"/>
                    <a:pt x="3507" y="5679"/>
                    <a:pt x="3418" y="5019"/>
                  </a:cubicBezTo>
                  <a:lnTo>
                    <a:pt x="3418" y="5019"/>
                  </a:lnTo>
                  <a:cubicBezTo>
                    <a:pt x="3971" y="6054"/>
                    <a:pt x="4453" y="7134"/>
                    <a:pt x="4765" y="8258"/>
                  </a:cubicBezTo>
                  <a:cubicBezTo>
                    <a:pt x="4789" y="8344"/>
                    <a:pt x="4865" y="8385"/>
                    <a:pt x="4938" y="8385"/>
                  </a:cubicBezTo>
                  <a:cubicBezTo>
                    <a:pt x="5025" y="8385"/>
                    <a:pt x="5109" y="8328"/>
                    <a:pt x="5104" y="8222"/>
                  </a:cubicBezTo>
                  <a:cubicBezTo>
                    <a:pt x="5050" y="7294"/>
                    <a:pt x="4916" y="6366"/>
                    <a:pt x="4881" y="5439"/>
                  </a:cubicBezTo>
                  <a:lnTo>
                    <a:pt x="4881" y="5439"/>
                  </a:lnTo>
                  <a:cubicBezTo>
                    <a:pt x="5023" y="5894"/>
                    <a:pt x="5193" y="6340"/>
                    <a:pt x="5354" y="6795"/>
                  </a:cubicBezTo>
                  <a:cubicBezTo>
                    <a:pt x="5371" y="6839"/>
                    <a:pt x="5416" y="6884"/>
                    <a:pt x="5470" y="6902"/>
                  </a:cubicBezTo>
                  <a:cubicBezTo>
                    <a:pt x="5492" y="6910"/>
                    <a:pt x="5515" y="6915"/>
                    <a:pt x="5538" y="6915"/>
                  </a:cubicBezTo>
                  <a:cubicBezTo>
                    <a:pt x="5588" y="6915"/>
                    <a:pt x="5635" y="6892"/>
                    <a:pt x="5666" y="6830"/>
                  </a:cubicBezTo>
                  <a:cubicBezTo>
                    <a:pt x="5737" y="6679"/>
                    <a:pt x="5800" y="6518"/>
                    <a:pt x="5835" y="6357"/>
                  </a:cubicBezTo>
                  <a:cubicBezTo>
                    <a:pt x="5880" y="6179"/>
                    <a:pt x="5898" y="6001"/>
                    <a:pt x="5907" y="5822"/>
                  </a:cubicBezTo>
                  <a:cubicBezTo>
                    <a:pt x="6014" y="6001"/>
                    <a:pt x="6139" y="6152"/>
                    <a:pt x="6335" y="6197"/>
                  </a:cubicBezTo>
                  <a:cubicBezTo>
                    <a:pt x="6398" y="6210"/>
                    <a:pt x="6463" y="6216"/>
                    <a:pt x="6530" y="6216"/>
                  </a:cubicBezTo>
                  <a:cubicBezTo>
                    <a:pt x="7151" y="6216"/>
                    <a:pt x="7935" y="5707"/>
                    <a:pt x="8458" y="5546"/>
                  </a:cubicBezTo>
                  <a:cubicBezTo>
                    <a:pt x="8770" y="5448"/>
                    <a:pt x="9163" y="5456"/>
                    <a:pt x="9252" y="5082"/>
                  </a:cubicBezTo>
                  <a:cubicBezTo>
                    <a:pt x="9270" y="4984"/>
                    <a:pt x="9288" y="4877"/>
                    <a:pt x="9288" y="4770"/>
                  </a:cubicBezTo>
                  <a:cubicBezTo>
                    <a:pt x="9306" y="4520"/>
                    <a:pt x="9279" y="4243"/>
                    <a:pt x="9234" y="3967"/>
                  </a:cubicBezTo>
                  <a:lnTo>
                    <a:pt x="9234" y="3967"/>
                  </a:lnTo>
                  <a:cubicBezTo>
                    <a:pt x="9707" y="4903"/>
                    <a:pt x="10117" y="5876"/>
                    <a:pt x="10635" y="6786"/>
                  </a:cubicBezTo>
                  <a:cubicBezTo>
                    <a:pt x="10667" y="6842"/>
                    <a:pt x="10722" y="6868"/>
                    <a:pt x="10778" y="6868"/>
                  </a:cubicBezTo>
                  <a:cubicBezTo>
                    <a:pt x="10862" y="6868"/>
                    <a:pt x="10947" y="6808"/>
                    <a:pt x="10947" y="6705"/>
                  </a:cubicBezTo>
                  <a:cubicBezTo>
                    <a:pt x="10947" y="6063"/>
                    <a:pt x="10876" y="5430"/>
                    <a:pt x="10778" y="4796"/>
                  </a:cubicBezTo>
                  <a:lnTo>
                    <a:pt x="10778" y="4796"/>
                  </a:lnTo>
                  <a:cubicBezTo>
                    <a:pt x="10813" y="4894"/>
                    <a:pt x="10849" y="4993"/>
                    <a:pt x="10885" y="5091"/>
                  </a:cubicBezTo>
                  <a:cubicBezTo>
                    <a:pt x="10918" y="5170"/>
                    <a:pt x="10980" y="5215"/>
                    <a:pt x="11053" y="5215"/>
                  </a:cubicBezTo>
                  <a:cubicBezTo>
                    <a:pt x="11079" y="5215"/>
                    <a:pt x="11107" y="5209"/>
                    <a:pt x="11134" y="5198"/>
                  </a:cubicBezTo>
                  <a:cubicBezTo>
                    <a:pt x="11625" y="4984"/>
                    <a:pt x="12107" y="4787"/>
                    <a:pt x="12615" y="4645"/>
                  </a:cubicBezTo>
                  <a:cubicBezTo>
                    <a:pt x="12713" y="4618"/>
                    <a:pt x="12758" y="4529"/>
                    <a:pt x="12740" y="4439"/>
                  </a:cubicBezTo>
                  <a:cubicBezTo>
                    <a:pt x="12660" y="3949"/>
                    <a:pt x="12597" y="3458"/>
                    <a:pt x="12517" y="2967"/>
                  </a:cubicBezTo>
                  <a:lnTo>
                    <a:pt x="12517" y="2967"/>
                  </a:lnTo>
                  <a:cubicBezTo>
                    <a:pt x="12562" y="3057"/>
                    <a:pt x="12606" y="3146"/>
                    <a:pt x="12651" y="3235"/>
                  </a:cubicBezTo>
                  <a:cubicBezTo>
                    <a:pt x="12963" y="3869"/>
                    <a:pt x="13133" y="4546"/>
                    <a:pt x="13463" y="5171"/>
                  </a:cubicBezTo>
                  <a:cubicBezTo>
                    <a:pt x="13495" y="5227"/>
                    <a:pt x="13554" y="5253"/>
                    <a:pt x="13614" y="5253"/>
                  </a:cubicBezTo>
                  <a:cubicBezTo>
                    <a:pt x="13705" y="5253"/>
                    <a:pt x="13795" y="5193"/>
                    <a:pt x="13784" y="5091"/>
                  </a:cubicBezTo>
                  <a:cubicBezTo>
                    <a:pt x="13739" y="4716"/>
                    <a:pt x="13650" y="4359"/>
                    <a:pt x="13614" y="3984"/>
                  </a:cubicBezTo>
                  <a:cubicBezTo>
                    <a:pt x="13579" y="3485"/>
                    <a:pt x="14212" y="3440"/>
                    <a:pt x="14569" y="3342"/>
                  </a:cubicBezTo>
                  <a:cubicBezTo>
                    <a:pt x="14757" y="3293"/>
                    <a:pt x="14706" y="3013"/>
                    <a:pt x="14532" y="3013"/>
                  </a:cubicBezTo>
                  <a:cubicBezTo>
                    <a:pt x="14516" y="3013"/>
                    <a:pt x="14498" y="3016"/>
                    <a:pt x="14480" y="3021"/>
                  </a:cubicBezTo>
                  <a:cubicBezTo>
                    <a:pt x="14230" y="3083"/>
                    <a:pt x="13552" y="3173"/>
                    <a:pt x="13409" y="3431"/>
                  </a:cubicBezTo>
                  <a:cubicBezTo>
                    <a:pt x="13329" y="3583"/>
                    <a:pt x="13293" y="3735"/>
                    <a:pt x="13284" y="3886"/>
                  </a:cubicBezTo>
                  <a:cubicBezTo>
                    <a:pt x="13213" y="3708"/>
                    <a:pt x="13142" y="3521"/>
                    <a:pt x="13061" y="3342"/>
                  </a:cubicBezTo>
                  <a:cubicBezTo>
                    <a:pt x="12794" y="2718"/>
                    <a:pt x="12446" y="2138"/>
                    <a:pt x="12241" y="1487"/>
                  </a:cubicBezTo>
                  <a:cubicBezTo>
                    <a:pt x="12215" y="1404"/>
                    <a:pt x="12148" y="1368"/>
                    <a:pt x="12081" y="1368"/>
                  </a:cubicBezTo>
                  <a:cubicBezTo>
                    <a:pt x="11980" y="1368"/>
                    <a:pt x="11879" y="1448"/>
                    <a:pt x="11911" y="1576"/>
                  </a:cubicBezTo>
                  <a:cubicBezTo>
                    <a:pt x="12134" y="2495"/>
                    <a:pt x="12241" y="3431"/>
                    <a:pt x="12383" y="4359"/>
                  </a:cubicBezTo>
                  <a:cubicBezTo>
                    <a:pt x="11964" y="4484"/>
                    <a:pt x="11554" y="4645"/>
                    <a:pt x="11143" y="4823"/>
                  </a:cubicBezTo>
                  <a:cubicBezTo>
                    <a:pt x="10804" y="3949"/>
                    <a:pt x="10394" y="3110"/>
                    <a:pt x="10144" y="2209"/>
                  </a:cubicBezTo>
                  <a:cubicBezTo>
                    <a:pt x="10115" y="2127"/>
                    <a:pt x="10046" y="2090"/>
                    <a:pt x="9978" y="2090"/>
                  </a:cubicBezTo>
                  <a:cubicBezTo>
                    <a:pt x="9876" y="2090"/>
                    <a:pt x="9777" y="2170"/>
                    <a:pt x="9814" y="2298"/>
                  </a:cubicBezTo>
                  <a:cubicBezTo>
                    <a:pt x="10189" y="3476"/>
                    <a:pt x="10474" y="4707"/>
                    <a:pt x="10572" y="5947"/>
                  </a:cubicBezTo>
                  <a:cubicBezTo>
                    <a:pt x="10028" y="4877"/>
                    <a:pt x="9564" y="3761"/>
                    <a:pt x="8949" y="2736"/>
                  </a:cubicBezTo>
                  <a:cubicBezTo>
                    <a:pt x="8914" y="2676"/>
                    <a:pt x="8862" y="2651"/>
                    <a:pt x="8809" y="2651"/>
                  </a:cubicBezTo>
                  <a:cubicBezTo>
                    <a:pt x="8711" y="2651"/>
                    <a:pt x="8613" y="2739"/>
                    <a:pt x="8637" y="2860"/>
                  </a:cubicBezTo>
                  <a:cubicBezTo>
                    <a:pt x="8779" y="3431"/>
                    <a:pt x="8851" y="4011"/>
                    <a:pt x="8922" y="4591"/>
                  </a:cubicBezTo>
                  <a:cubicBezTo>
                    <a:pt x="8922" y="4609"/>
                    <a:pt x="8922" y="4627"/>
                    <a:pt x="8922" y="4645"/>
                  </a:cubicBezTo>
                  <a:cubicBezTo>
                    <a:pt x="8958" y="5162"/>
                    <a:pt x="8521" y="5171"/>
                    <a:pt x="8092" y="5305"/>
                  </a:cubicBezTo>
                  <a:cubicBezTo>
                    <a:pt x="7593" y="5456"/>
                    <a:pt x="7147" y="5715"/>
                    <a:pt x="6629" y="5840"/>
                  </a:cubicBezTo>
                  <a:cubicBezTo>
                    <a:pt x="6604" y="5846"/>
                    <a:pt x="6579" y="5849"/>
                    <a:pt x="6555" y="5849"/>
                  </a:cubicBezTo>
                  <a:cubicBezTo>
                    <a:pt x="6219" y="5849"/>
                    <a:pt x="6036" y="5298"/>
                    <a:pt x="5853" y="5082"/>
                  </a:cubicBezTo>
                  <a:cubicBezTo>
                    <a:pt x="5822" y="5045"/>
                    <a:pt x="5779" y="5028"/>
                    <a:pt x="5736" y="5028"/>
                  </a:cubicBezTo>
                  <a:cubicBezTo>
                    <a:pt x="5645" y="5028"/>
                    <a:pt x="5553" y="5101"/>
                    <a:pt x="5559" y="5198"/>
                  </a:cubicBezTo>
                  <a:cubicBezTo>
                    <a:pt x="5586" y="5555"/>
                    <a:pt x="5594" y="5902"/>
                    <a:pt x="5514" y="6241"/>
                  </a:cubicBezTo>
                  <a:cubicBezTo>
                    <a:pt x="5282" y="5590"/>
                    <a:pt x="5059" y="4948"/>
                    <a:pt x="4881" y="4279"/>
                  </a:cubicBezTo>
                  <a:cubicBezTo>
                    <a:pt x="4857" y="4194"/>
                    <a:pt x="4788" y="4155"/>
                    <a:pt x="4719" y="4155"/>
                  </a:cubicBezTo>
                  <a:cubicBezTo>
                    <a:pt x="4636" y="4155"/>
                    <a:pt x="4552" y="4212"/>
                    <a:pt x="4542" y="4315"/>
                  </a:cubicBezTo>
                  <a:cubicBezTo>
                    <a:pt x="4488" y="5171"/>
                    <a:pt x="4569" y="6010"/>
                    <a:pt x="4649" y="6848"/>
                  </a:cubicBezTo>
                  <a:cubicBezTo>
                    <a:pt x="4470" y="6393"/>
                    <a:pt x="4265" y="5947"/>
                    <a:pt x="4051" y="5501"/>
                  </a:cubicBezTo>
                  <a:cubicBezTo>
                    <a:pt x="4006" y="5430"/>
                    <a:pt x="3971" y="5349"/>
                    <a:pt x="3926" y="5269"/>
                  </a:cubicBezTo>
                  <a:cubicBezTo>
                    <a:pt x="3748" y="4903"/>
                    <a:pt x="3552" y="4546"/>
                    <a:pt x="3355" y="4190"/>
                  </a:cubicBezTo>
                  <a:cubicBezTo>
                    <a:pt x="3321" y="4128"/>
                    <a:pt x="3269" y="4102"/>
                    <a:pt x="3216" y="4102"/>
                  </a:cubicBezTo>
                  <a:cubicBezTo>
                    <a:pt x="3131" y="4102"/>
                    <a:pt x="3045" y="4171"/>
                    <a:pt x="3034" y="4270"/>
                  </a:cubicBezTo>
                  <a:cubicBezTo>
                    <a:pt x="3016" y="4466"/>
                    <a:pt x="3025" y="4654"/>
                    <a:pt x="3043" y="4850"/>
                  </a:cubicBezTo>
                  <a:cubicBezTo>
                    <a:pt x="3070" y="5207"/>
                    <a:pt x="3132" y="5563"/>
                    <a:pt x="3159" y="5911"/>
                  </a:cubicBezTo>
                  <a:cubicBezTo>
                    <a:pt x="3168" y="6027"/>
                    <a:pt x="3168" y="6126"/>
                    <a:pt x="3168" y="6224"/>
                  </a:cubicBezTo>
                  <a:cubicBezTo>
                    <a:pt x="3150" y="6527"/>
                    <a:pt x="3043" y="6777"/>
                    <a:pt x="2713" y="6919"/>
                  </a:cubicBezTo>
                  <a:cubicBezTo>
                    <a:pt x="2695" y="6928"/>
                    <a:pt x="2668" y="6937"/>
                    <a:pt x="2650" y="6946"/>
                  </a:cubicBezTo>
                  <a:cubicBezTo>
                    <a:pt x="2460" y="7023"/>
                    <a:pt x="2214" y="7090"/>
                    <a:pt x="1989" y="7090"/>
                  </a:cubicBezTo>
                  <a:cubicBezTo>
                    <a:pt x="1899" y="7090"/>
                    <a:pt x="1811" y="7079"/>
                    <a:pt x="1732" y="7053"/>
                  </a:cubicBezTo>
                  <a:lnTo>
                    <a:pt x="1723" y="7044"/>
                  </a:lnTo>
                  <a:cubicBezTo>
                    <a:pt x="1366" y="5983"/>
                    <a:pt x="697" y="4912"/>
                    <a:pt x="964" y="3788"/>
                  </a:cubicBezTo>
                  <a:cubicBezTo>
                    <a:pt x="1268" y="2486"/>
                    <a:pt x="3418" y="2147"/>
                    <a:pt x="4809" y="1888"/>
                  </a:cubicBezTo>
                  <a:cubicBezTo>
                    <a:pt x="4841" y="1936"/>
                    <a:pt x="4888" y="1970"/>
                    <a:pt x="4955" y="1970"/>
                  </a:cubicBezTo>
                  <a:cubicBezTo>
                    <a:pt x="4963" y="1970"/>
                    <a:pt x="4971" y="1969"/>
                    <a:pt x="4979" y="1968"/>
                  </a:cubicBezTo>
                  <a:cubicBezTo>
                    <a:pt x="5898" y="1826"/>
                    <a:pt x="6736" y="1469"/>
                    <a:pt x="7611" y="1174"/>
                  </a:cubicBezTo>
                  <a:cubicBezTo>
                    <a:pt x="8574" y="844"/>
                    <a:pt x="9591" y="764"/>
                    <a:pt x="10599" y="684"/>
                  </a:cubicBezTo>
                  <a:cubicBezTo>
                    <a:pt x="11277" y="630"/>
                    <a:pt x="11911" y="541"/>
                    <a:pt x="12580" y="425"/>
                  </a:cubicBezTo>
                  <a:cubicBezTo>
                    <a:pt x="12768" y="391"/>
                    <a:pt x="12960" y="363"/>
                    <a:pt x="13144" y="363"/>
                  </a:cubicBezTo>
                  <a:close/>
                  <a:moveTo>
                    <a:pt x="13215" y="1"/>
                  </a:moveTo>
                  <a:cubicBezTo>
                    <a:pt x="12815" y="1"/>
                    <a:pt x="12385" y="109"/>
                    <a:pt x="12062" y="175"/>
                  </a:cubicBezTo>
                  <a:cubicBezTo>
                    <a:pt x="10974" y="389"/>
                    <a:pt x="9841" y="380"/>
                    <a:pt x="8744" y="550"/>
                  </a:cubicBezTo>
                  <a:cubicBezTo>
                    <a:pt x="7637" y="719"/>
                    <a:pt x="6620" y="1219"/>
                    <a:pt x="5550" y="1496"/>
                  </a:cubicBezTo>
                  <a:cubicBezTo>
                    <a:pt x="5520" y="1451"/>
                    <a:pt x="5473" y="1420"/>
                    <a:pt x="5412" y="1420"/>
                  </a:cubicBezTo>
                  <a:cubicBezTo>
                    <a:pt x="5399" y="1420"/>
                    <a:pt x="5386" y="1421"/>
                    <a:pt x="5371" y="1424"/>
                  </a:cubicBezTo>
                  <a:cubicBezTo>
                    <a:pt x="3873" y="1799"/>
                    <a:pt x="1732" y="1933"/>
                    <a:pt x="786" y="3342"/>
                  </a:cubicBezTo>
                  <a:cubicBezTo>
                    <a:pt x="1" y="4502"/>
                    <a:pt x="1143" y="6268"/>
                    <a:pt x="1473" y="7419"/>
                  </a:cubicBezTo>
                  <a:cubicBezTo>
                    <a:pt x="1473" y="7428"/>
                    <a:pt x="1482" y="7437"/>
                    <a:pt x="1482" y="7446"/>
                  </a:cubicBezTo>
                  <a:cubicBezTo>
                    <a:pt x="1526" y="7589"/>
                    <a:pt x="1562" y="7740"/>
                    <a:pt x="1598" y="7883"/>
                  </a:cubicBezTo>
                  <a:cubicBezTo>
                    <a:pt x="1928" y="9239"/>
                    <a:pt x="2115" y="10488"/>
                    <a:pt x="3864" y="10515"/>
                  </a:cubicBezTo>
                  <a:cubicBezTo>
                    <a:pt x="3874" y="10515"/>
                    <a:pt x="3885" y="10515"/>
                    <a:pt x="3895" y="10515"/>
                  </a:cubicBezTo>
                  <a:cubicBezTo>
                    <a:pt x="4804" y="10515"/>
                    <a:pt x="5720" y="10136"/>
                    <a:pt x="6558" y="9828"/>
                  </a:cubicBezTo>
                  <a:cubicBezTo>
                    <a:pt x="7691" y="9417"/>
                    <a:pt x="8868" y="9123"/>
                    <a:pt x="10019" y="8722"/>
                  </a:cubicBezTo>
                  <a:cubicBezTo>
                    <a:pt x="11125" y="8338"/>
                    <a:pt x="12178" y="7892"/>
                    <a:pt x="13329" y="7615"/>
                  </a:cubicBezTo>
                  <a:cubicBezTo>
                    <a:pt x="14159" y="7428"/>
                    <a:pt x="15086" y="7160"/>
                    <a:pt x="15515" y="6349"/>
                  </a:cubicBezTo>
                  <a:cubicBezTo>
                    <a:pt x="15586" y="6215"/>
                    <a:pt x="15631" y="6063"/>
                    <a:pt x="15657" y="5911"/>
                  </a:cubicBezTo>
                  <a:cubicBezTo>
                    <a:pt x="15684" y="5733"/>
                    <a:pt x="15675" y="5546"/>
                    <a:pt x="15657" y="5358"/>
                  </a:cubicBezTo>
                  <a:cubicBezTo>
                    <a:pt x="15622" y="5046"/>
                    <a:pt x="15532" y="4734"/>
                    <a:pt x="15452" y="4466"/>
                  </a:cubicBezTo>
                  <a:cubicBezTo>
                    <a:pt x="15211" y="3645"/>
                    <a:pt x="14997" y="2852"/>
                    <a:pt x="14810" y="2013"/>
                  </a:cubicBezTo>
                  <a:cubicBezTo>
                    <a:pt x="14676" y="1406"/>
                    <a:pt x="14507" y="666"/>
                    <a:pt x="13998" y="238"/>
                  </a:cubicBezTo>
                  <a:cubicBezTo>
                    <a:pt x="13790" y="59"/>
                    <a:pt x="13510" y="1"/>
                    <a:pt x="1321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-492950" y="2926025"/>
              <a:ext cx="1013489" cy="836009"/>
            </a:xfrm>
            <a:custGeom>
              <a:avLst/>
              <a:gdLst/>
              <a:ahLst/>
              <a:cxnLst/>
              <a:rect l="l" t="t" r="r" b="b"/>
              <a:pathLst>
                <a:path w="18860" h="15558" extrusionOk="0">
                  <a:moveTo>
                    <a:pt x="15245" y="333"/>
                  </a:moveTo>
                  <a:cubicBezTo>
                    <a:pt x="15457" y="333"/>
                    <a:pt x="15664" y="349"/>
                    <a:pt x="15862" y="385"/>
                  </a:cubicBezTo>
                  <a:cubicBezTo>
                    <a:pt x="16228" y="447"/>
                    <a:pt x="16406" y="1437"/>
                    <a:pt x="16495" y="1723"/>
                  </a:cubicBezTo>
                  <a:cubicBezTo>
                    <a:pt x="16674" y="2329"/>
                    <a:pt x="16817" y="2945"/>
                    <a:pt x="16986" y="3560"/>
                  </a:cubicBezTo>
                  <a:cubicBezTo>
                    <a:pt x="17254" y="4488"/>
                    <a:pt x="17637" y="5371"/>
                    <a:pt x="17958" y="6281"/>
                  </a:cubicBezTo>
                  <a:cubicBezTo>
                    <a:pt x="18039" y="6504"/>
                    <a:pt x="18110" y="6736"/>
                    <a:pt x="18181" y="6977"/>
                  </a:cubicBezTo>
                  <a:cubicBezTo>
                    <a:pt x="18449" y="7896"/>
                    <a:pt x="18512" y="8949"/>
                    <a:pt x="18467" y="9903"/>
                  </a:cubicBezTo>
                  <a:cubicBezTo>
                    <a:pt x="18440" y="10670"/>
                    <a:pt x="18039" y="10831"/>
                    <a:pt x="17396" y="11072"/>
                  </a:cubicBezTo>
                  <a:cubicBezTo>
                    <a:pt x="16772" y="11304"/>
                    <a:pt x="16139" y="11509"/>
                    <a:pt x="15496" y="11714"/>
                  </a:cubicBezTo>
                  <a:cubicBezTo>
                    <a:pt x="14863" y="11928"/>
                    <a:pt x="14238" y="12142"/>
                    <a:pt x="13605" y="12357"/>
                  </a:cubicBezTo>
                  <a:cubicBezTo>
                    <a:pt x="13400" y="12428"/>
                    <a:pt x="13195" y="12490"/>
                    <a:pt x="12989" y="12562"/>
                  </a:cubicBezTo>
                  <a:cubicBezTo>
                    <a:pt x="12740" y="12651"/>
                    <a:pt x="12481" y="12740"/>
                    <a:pt x="12222" y="12829"/>
                  </a:cubicBezTo>
                  <a:cubicBezTo>
                    <a:pt x="11080" y="13222"/>
                    <a:pt x="9929" y="13605"/>
                    <a:pt x="8761" y="13953"/>
                  </a:cubicBezTo>
                  <a:cubicBezTo>
                    <a:pt x="7780" y="14248"/>
                    <a:pt x="6763" y="14444"/>
                    <a:pt x="5790" y="14783"/>
                  </a:cubicBezTo>
                  <a:cubicBezTo>
                    <a:pt x="5267" y="14964"/>
                    <a:pt x="4696" y="15216"/>
                    <a:pt x="4174" y="15216"/>
                  </a:cubicBezTo>
                  <a:cubicBezTo>
                    <a:pt x="3770" y="15216"/>
                    <a:pt x="3396" y="15065"/>
                    <a:pt x="3096" y="14614"/>
                  </a:cubicBezTo>
                  <a:cubicBezTo>
                    <a:pt x="1945" y="12856"/>
                    <a:pt x="1731" y="10367"/>
                    <a:pt x="1303" y="8360"/>
                  </a:cubicBezTo>
                  <a:cubicBezTo>
                    <a:pt x="1124" y="7468"/>
                    <a:pt x="768" y="6638"/>
                    <a:pt x="571" y="5755"/>
                  </a:cubicBezTo>
                  <a:cubicBezTo>
                    <a:pt x="330" y="4756"/>
                    <a:pt x="776" y="4185"/>
                    <a:pt x="1481" y="3828"/>
                  </a:cubicBezTo>
                  <a:cubicBezTo>
                    <a:pt x="1515" y="3857"/>
                    <a:pt x="1557" y="3878"/>
                    <a:pt x="1601" y="3878"/>
                  </a:cubicBezTo>
                  <a:cubicBezTo>
                    <a:pt x="1626" y="3878"/>
                    <a:pt x="1652" y="3871"/>
                    <a:pt x="1678" y="3855"/>
                  </a:cubicBezTo>
                  <a:cubicBezTo>
                    <a:pt x="3819" y="2749"/>
                    <a:pt x="6290" y="2526"/>
                    <a:pt x="8591" y="1919"/>
                  </a:cubicBezTo>
                  <a:cubicBezTo>
                    <a:pt x="9733" y="1616"/>
                    <a:pt x="10857" y="1286"/>
                    <a:pt x="11999" y="991"/>
                  </a:cubicBezTo>
                  <a:cubicBezTo>
                    <a:pt x="12959" y="731"/>
                    <a:pt x="14174" y="333"/>
                    <a:pt x="15245" y="333"/>
                  </a:cubicBezTo>
                  <a:close/>
                  <a:moveTo>
                    <a:pt x="15520" y="1"/>
                  </a:moveTo>
                  <a:cubicBezTo>
                    <a:pt x="15305" y="1"/>
                    <a:pt x="15094" y="30"/>
                    <a:pt x="14934" y="54"/>
                  </a:cubicBezTo>
                  <a:cubicBezTo>
                    <a:pt x="13596" y="233"/>
                    <a:pt x="12294" y="554"/>
                    <a:pt x="10991" y="902"/>
                  </a:cubicBezTo>
                  <a:cubicBezTo>
                    <a:pt x="9341" y="1357"/>
                    <a:pt x="7699" y="1839"/>
                    <a:pt x="6022" y="2178"/>
                  </a:cubicBezTo>
                  <a:cubicBezTo>
                    <a:pt x="4764" y="2436"/>
                    <a:pt x="3515" y="2704"/>
                    <a:pt x="2329" y="3186"/>
                  </a:cubicBezTo>
                  <a:lnTo>
                    <a:pt x="2248" y="3186"/>
                  </a:lnTo>
                  <a:cubicBezTo>
                    <a:pt x="1606" y="3364"/>
                    <a:pt x="982" y="3596"/>
                    <a:pt x="509" y="4087"/>
                  </a:cubicBezTo>
                  <a:cubicBezTo>
                    <a:pt x="0" y="4622"/>
                    <a:pt x="143" y="5434"/>
                    <a:pt x="295" y="6076"/>
                  </a:cubicBezTo>
                  <a:cubicBezTo>
                    <a:pt x="518" y="7049"/>
                    <a:pt x="884" y="7958"/>
                    <a:pt x="1080" y="8931"/>
                  </a:cubicBezTo>
                  <a:cubicBezTo>
                    <a:pt x="1321" y="10117"/>
                    <a:pt x="1562" y="11313"/>
                    <a:pt x="1892" y="12473"/>
                  </a:cubicBezTo>
                  <a:cubicBezTo>
                    <a:pt x="2251" y="13760"/>
                    <a:pt x="2720" y="15557"/>
                    <a:pt x="4232" y="15557"/>
                  </a:cubicBezTo>
                  <a:cubicBezTo>
                    <a:pt x="4333" y="15557"/>
                    <a:pt x="4439" y="15549"/>
                    <a:pt x="4550" y="15532"/>
                  </a:cubicBezTo>
                  <a:cubicBezTo>
                    <a:pt x="5389" y="15408"/>
                    <a:pt x="6218" y="14988"/>
                    <a:pt x="7039" y="14774"/>
                  </a:cubicBezTo>
                  <a:cubicBezTo>
                    <a:pt x="8350" y="14435"/>
                    <a:pt x="9653" y="14069"/>
                    <a:pt x="10929" y="13597"/>
                  </a:cubicBezTo>
                  <a:cubicBezTo>
                    <a:pt x="13311" y="12704"/>
                    <a:pt x="15862" y="12160"/>
                    <a:pt x="18190" y="11125"/>
                  </a:cubicBezTo>
                  <a:cubicBezTo>
                    <a:pt x="18690" y="10911"/>
                    <a:pt x="18761" y="10474"/>
                    <a:pt x="18806" y="9975"/>
                  </a:cubicBezTo>
                  <a:cubicBezTo>
                    <a:pt x="18806" y="9957"/>
                    <a:pt x="18806" y="9930"/>
                    <a:pt x="18815" y="9903"/>
                  </a:cubicBezTo>
                  <a:cubicBezTo>
                    <a:pt x="18859" y="9332"/>
                    <a:pt x="18833" y="8726"/>
                    <a:pt x="18752" y="8128"/>
                  </a:cubicBezTo>
                  <a:cubicBezTo>
                    <a:pt x="18690" y="7700"/>
                    <a:pt x="18610" y="7280"/>
                    <a:pt x="18512" y="6888"/>
                  </a:cubicBezTo>
                  <a:cubicBezTo>
                    <a:pt x="18217" y="5719"/>
                    <a:pt x="17664" y="4622"/>
                    <a:pt x="17316" y="3471"/>
                  </a:cubicBezTo>
                  <a:cubicBezTo>
                    <a:pt x="17004" y="2445"/>
                    <a:pt x="16861" y="1321"/>
                    <a:pt x="16353" y="358"/>
                  </a:cubicBezTo>
                  <a:cubicBezTo>
                    <a:pt x="16200" y="74"/>
                    <a:pt x="15857" y="1"/>
                    <a:pt x="15520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-257585" y="3634534"/>
              <a:ext cx="81574" cy="75713"/>
            </a:xfrm>
            <a:custGeom>
              <a:avLst/>
              <a:gdLst/>
              <a:ahLst/>
              <a:cxnLst/>
              <a:rect l="l" t="t" r="r" b="b"/>
              <a:pathLst>
                <a:path w="1518" h="1409" extrusionOk="0">
                  <a:moveTo>
                    <a:pt x="830" y="341"/>
                  </a:moveTo>
                  <a:cubicBezTo>
                    <a:pt x="1119" y="341"/>
                    <a:pt x="1230" y="1063"/>
                    <a:pt x="801" y="1063"/>
                  </a:cubicBezTo>
                  <a:cubicBezTo>
                    <a:pt x="796" y="1063"/>
                    <a:pt x="791" y="1063"/>
                    <a:pt x="786" y="1063"/>
                  </a:cubicBezTo>
                  <a:cubicBezTo>
                    <a:pt x="625" y="1063"/>
                    <a:pt x="482" y="893"/>
                    <a:pt x="438" y="759"/>
                  </a:cubicBezTo>
                  <a:cubicBezTo>
                    <a:pt x="366" y="563"/>
                    <a:pt x="482" y="474"/>
                    <a:pt x="670" y="438"/>
                  </a:cubicBezTo>
                  <a:cubicBezTo>
                    <a:pt x="732" y="429"/>
                    <a:pt x="768" y="394"/>
                    <a:pt x="777" y="349"/>
                  </a:cubicBezTo>
                  <a:cubicBezTo>
                    <a:pt x="795" y="344"/>
                    <a:pt x="813" y="341"/>
                    <a:pt x="830" y="341"/>
                  </a:cubicBezTo>
                  <a:close/>
                  <a:moveTo>
                    <a:pt x="843" y="1"/>
                  </a:moveTo>
                  <a:cubicBezTo>
                    <a:pt x="716" y="1"/>
                    <a:pt x="584" y="47"/>
                    <a:pt x="464" y="144"/>
                  </a:cubicBezTo>
                  <a:cubicBezTo>
                    <a:pt x="161" y="251"/>
                    <a:pt x="1" y="536"/>
                    <a:pt x="117" y="867"/>
                  </a:cubicBezTo>
                  <a:cubicBezTo>
                    <a:pt x="214" y="1160"/>
                    <a:pt x="498" y="1409"/>
                    <a:pt x="812" y="1409"/>
                  </a:cubicBezTo>
                  <a:cubicBezTo>
                    <a:pt x="842" y="1409"/>
                    <a:pt x="872" y="1406"/>
                    <a:pt x="902" y="1402"/>
                  </a:cubicBezTo>
                  <a:cubicBezTo>
                    <a:pt x="1348" y="1322"/>
                    <a:pt x="1517" y="804"/>
                    <a:pt x="1374" y="420"/>
                  </a:cubicBezTo>
                  <a:cubicBezTo>
                    <a:pt x="1278" y="147"/>
                    <a:pt x="1068" y="1"/>
                    <a:pt x="84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-158818" y="3609547"/>
              <a:ext cx="71955" cy="66309"/>
            </a:xfrm>
            <a:custGeom>
              <a:avLst/>
              <a:gdLst/>
              <a:ahLst/>
              <a:cxnLst/>
              <a:rect l="l" t="t" r="r" b="b"/>
              <a:pathLst>
                <a:path w="1339" h="1234" extrusionOk="0">
                  <a:moveTo>
                    <a:pt x="729" y="338"/>
                  </a:moveTo>
                  <a:cubicBezTo>
                    <a:pt x="865" y="338"/>
                    <a:pt x="991" y="395"/>
                    <a:pt x="991" y="555"/>
                  </a:cubicBezTo>
                  <a:cubicBezTo>
                    <a:pt x="999" y="761"/>
                    <a:pt x="750" y="894"/>
                    <a:pt x="580" y="894"/>
                  </a:cubicBezTo>
                  <a:cubicBezTo>
                    <a:pt x="455" y="894"/>
                    <a:pt x="375" y="796"/>
                    <a:pt x="366" y="680"/>
                  </a:cubicBezTo>
                  <a:cubicBezTo>
                    <a:pt x="348" y="511"/>
                    <a:pt x="464" y="395"/>
                    <a:pt x="616" y="350"/>
                  </a:cubicBezTo>
                  <a:cubicBezTo>
                    <a:pt x="653" y="342"/>
                    <a:pt x="691" y="338"/>
                    <a:pt x="729" y="338"/>
                  </a:cubicBezTo>
                  <a:close/>
                  <a:moveTo>
                    <a:pt x="712" y="1"/>
                  </a:moveTo>
                  <a:cubicBezTo>
                    <a:pt x="652" y="1"/>
                    <a:pt x="593" y="7"/>
                    <a:pt x="536" y="20"/>
                  </a:cubicBezTo>
                  <a:cubicBezTo>
                    <a:pt x="232" y="109"/>
                    <a:pt x="0" y="368"/>
                    <a:pt x="27" y="698"/>
                  </a:cubicBezTo>
                  <a:cubicBezTo>
                    <a:pt x="53" y="1005"/>
                    <a:pt x="286" y="1234"/>
                    <a:pt x="581" y="1234"/>
                  </a:cubicBezTo>
                  <a:cubicBezTo>
                    <a:pt x="587" y="1234"/>
                    <a:pt x="592" y="1234"/>
                    <a:pt x="598" y="1233"/>
                  </a:cubicBezTo>
                  <a:cubicBezTo>
                    <a:pt x="973" y="1233"/>
                    <a:pt x="1338" y="912"/>
                    <a:pt x="1330" y="529"/>
                  </a:cubicBezTo>
                  <a:cubicBezTo>
                    <a:pt x="1330" y="177"/>
                    <a:pt x="1022" y="1"/>
                    <a:pt x="712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21"/>
          <p:cNvGrpSpPr/>
          <p:nvPr/>
        </p:nvGrpSpPr>
        <p:grpSpPr>
          <a:xfrm rot="7199276" flipH="1">
            <a:off x="1233270" y="4559448"/>
            <a:ext cx="382812" cy="1087745"/>
            <a:chOff x="2114525" y="3893292"/>
            <a:chExt cx="382825" cy="1087784"/>
          </a:xfrm>
        </p:grpSpPr>
        <p:sp>
          <p:nvSpPr>
            <p:cNvPr id="2060" name="Google Shape;2060;p21"/>
            <p:cNvSpPr/>
            <p:nvPr/>
          </p:nvSpPr>
          <p:spPr>
            <a:xfrm>
              <a:off x="2244195" y="3981762"/>
              <a:ext cx="40675" cy="10504"/>
            </a:xfrm>
            <a:custGeom>
              <a:avLst/>
              <a:gdLst/>
              <a:ahLst/>
              <a:cxnLst/>
              <a:rect l="l" t="t" r="r" b="b"/>
              <a:pathLst>
                <a:path w="697" h="180" extrusionOk="0">
                  <a:moveTo>
                    <a:pt x="36" y="1"/>
                  </a:moveTo>
                  <a:cubicBezTo>
                    <a:pt x="27" y="54"/>
                    <a:pt x="9" y="117"/>
                    <a:pt x="0" y="179"/>
                  </a:cubicBezTo>
                  <a:lnTo>
                    <a:pt x="678" y="179"/>
                  </a:lnTo>
                  <a:cubicBezTo>
                    <a:pt x="687" y="143"/>
                    <a:pt x="687" y="108"/>
                    <a:pt x="696" y="72"/>
                  </a:cubicBezTo>
                  <a:cubicBezTo>
                    <a:pt x="473" y="36"/>
                    <a:pt x="259" y="10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2250965" y="3893292"/>
              <a:ext cx="47386" cy="72889"/>
            </a:xfrm>
            <a:custGeom>
              <a:avLst/>
              <a:gdLst/>
              <a:ahLst/>
              <a:cxnLst/>
              <a:rect l="l" t="t" r="r" b="b"/>
              <a:pathLst>
                <a:path w="812" h="1249" extrusionOk="0">
                  <a:moveTo>
                    <a:pt x="548" y="1"/>
                  </a:moveTo>
                  <a:cubicBezTo>
                    <a:pt x="483" y="1"/>
                    <a:pt x="420" y="34"/>
                    <a:pt x="384" y="116"/>
                  </a:cubicBezTo>
                  <a:cubicBezTo>
                    <a:pt x="366" y="152"/>
                    <a:pt x="348" y="196"/>
                    <a:pt x="330" y="241"/>
                  </a:cubicBezTo>
                  <a:cubicBezTo>
                    <a:pt x="357" y="285"/>
                    <a:pt x="366" y="339"/>
                    <a:pt x="321" y="401"/>
                  </a:cubicBezTo>
                  <a:cubicBezTo>
                    <a:pt x="277" y="464"/>
                    <a:pt x="232" y="517"/>
                    <a:pt x="197" y="580"/>
                  </a:cubicBezTo>
                  <a:cubicBezTo>
                    <a:pt x="125" y="776"/>
                    <a:pt x="63" y="981"/>
                    <a:pt x="0" y="1178"/>
                  </a:cubicBezTo>
                  <a:cubicBezTo>
                    <a:pt x="205" y="1195"/>
                    <a:pt x="411" y="1222"/>
                    <a:pt x="616" y="1249"/>
                  </a:cubicBezTo>
                  <a:cubicBezTo>
                    <a:pt x="652" y="937"/>
                    <a:pt x="714" y="607"/>
                    <a:pt x="776" y="277"/>
                  </a:cubicBezTo>
                  <a:cubicBezTo>
                    <a:pt x="812" y="129"/>
                    <a:pt x="675" y="1"/>
                    <a:pt x="54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2460818" y="3928656"/>
              <a:ext cx="31746" cy="63610"/>
            </a:xfrm>
            <a:custGeom>
              <a:avLst/>
              <a:gdLst/>
              <a:ahLst/>
              <a:cxnLst/>
              <a:rect l="l" t="t" r="r" b="b"/>
              <a:pathLst>
                <a:path w="544" h="1090" extrusionOk="0">
                  <a:moveTo>
                    <a:pt x="209" y="0"/>
                  </a:moveTo>
                  <a:cubicBezTo>
                    <a:pt x="104" y="0"/>
                    <a:pt x="1" y="82"/>
                    <a:pt x="44" y="206"/>
                  </a:cubicBezTo>
                  <a:cubicBezTo>
                    <a:pt x="133" y="500"/>
                    <a:pt x="187" y="795"/>
                    <a:pt x="205" y="1089"/>
                  </a:cubicBezTo>
                  <a:lnTo>
                    <a:pt x="544" y="1089"/>
                  </a:lnTo>
                  <a:cubicBezTo>
                    <a:pt x="526" y="759"/>
                    <a:pt x="472" y="438"/>
                    <a:pt x="374" y="117"/>
                  </a:cubicBezTo>
                  <a:cubicBezTo>
                    <a:pt x="346" y="35"/>
                    <a:pt x="277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2364937" y="4577358"/>
              <a:ext cx="10504" cy="7353"/>
            </a:xfrm>
            <a:custGeom>
              <a:avLst/>
              <a:gdLst/>
              <a:ahLst/>
              <a:cxnLst/>
              <a:rect l="l" t="t" r="r" b="b"/>
              <a:pathLst>
                <a:path w="180" h="126" extrusionOk="0">
                  <a:moveTo>
                    <a:pt x="108" y="0"/>
                  </a:moveTo>
                  <a:cubicBezTo>
                    <a:pt x="72" y="45"/>
                    <a:pt x="37" y="81"/>
                    <a:pt x="1" y="125"/>
                  </a:cubicBezTo>
                  <a:cubicBezTo>
                    <a:pt x="63" y="116"/>
                    <a:pt x="117" y="107"/>
                    <a:pt x="179" y="98"/>
                  </a:cubicBezTo>
                  <a:cubicBezTo>
                    <a:pt x="153" y="63"/>
                    <a:pt x="135" y="27"/>
                    <a:pt x="1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2309264" y="4547129"/>
              <a:ext cx="75515" cy="38224"/>
            </a:xfrm>
            <a:custGeom>
              <a:avLst/>
              <a:gdLst/>
              <a:ahLst/>
              <a:cxnLst/>
              <a:rect l="l" t="t" r="r" b="b"/>
              <a:pathLst>
                <a:path w="1294" h="655" extrusionOk="0">
                  <a:moveTo>
                    <a:pt x="812" y="1"/>
                  </a:moveTo>
                  <a:cubicBezTo>
                    <a:pt x="554" y="233"/>
                    <a:pt x="277" y="438"/>
                    <a:pt x="0" y="643"/>
                  </a:cubicBezTo>
                  <a:cubicBezTo>
                    <a:pt x="134" y="643"/>
                    <a:pt x="268" y="652"/>
                    <a:pt x="402" y="652"/>
                  </a:cubicBezTo>
                  <a:cubicBezTo>
                    <a:pt x="487" y="652"/>
                    <a:pt x="578" y="654"/>
                    <a:pt x="672" y="654"/>
                  </a:cubicBezTo>
                  <a:cubicBezTo>
                    <a:pt x="765" y="654"/>
                    <a:pt x="861" y="652"/>
                    <a:pt x="955" y="643"/>
                  </a:cubicBezTo>
                  <a:cubicBezTo>
                    <a:pt x="991" y="599"/>
                    <a:pt x="1026" y="563"/>
                    <a:pt x="1062" y="518"/>
                  </a:cubicBezTo>
                  <a:cubicBezTo>
                    <a:pt x="1089" y="545"/>
                    <a:pt x="1107" y="581"/>
                    <a:pt x="1133" y="616"/>
                  </a:cubicBezTo>
                  <a:cubicBezTo>
                    <a:pt x="1187" y="599"/>
                    <a:pt x="1240" y="590"/>
                    <a:pt x="1294" y="563"/>
                  </a:cubicBezTo>
                  <a:cubicBezTo>
                    <a:pt x="1142" y="367"/>
                    <a:pt x="973" y="179"/>
                    <a:pt x="8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2391023" y="4385245"/>
              <a:ext cx="20834" cy="59408"/>
            </a:xfrm>
            <a:custGeom>
              <a:avLst/>
              <a:gdLst/>
              <a:ahLst/>
              <a:cxnLst/>
              <a:rect l="l" t="t" r="r" b="b"/>
              <a:pathLst>
                <a:path w="357" h="1018" extrusionOk="0">
                  <a:moveTo>
                    <a:pt x="321" y="0"/>
                  </a:moveTo>
                  <a:cubicBezTo>
                    <a:pt x="259" y="54"/>
                    <a:pt x="178" y="90"/>
                    <a:pt x="98" y="116"/>
                  </a:cubicBezTo>
                  <a:cubicBezTo>
                    <a:pt x="116" y="259"/>
                    <a:pt x="125" y="411"/>
                    <a:pt x="98" y="562"/>
                  </a:cubicBezTo>
                  <a:cubicBezTo>
                    <a:pt x="80" y="714"/>
                    <a:pt x="45" y="866"/>
                    <a:pt x="0" y="1017"/>
                  </a:cubicBezTo>
                  <a:cubicBezTo>
                    <a:pt x="98" y="991"/>
                    <a:pt x="196" y="955"/>
                    <a:pt x="294" y="919"/>
                  </a:cubicBezTo>
                  <a:cubicBezTo>
                    <a:pt x="321" y="803"/>
                    <a:pt x="348" y="687"/>
                    <a:pt x="348" y="562"/>
                  </a:cubicBezTo>
                  <a:cubicBezTo>
                    <a:pt x="357" y="375"/>
                    <a:pt x="348" y="188"/>
                    <a:pt x="32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2409230" y="4650247"/>
              <a:ext cx="28654" cy="45869"/>
            </a:xfrm>
            <a:custGeom>
              <a:avLst/>
              <a:gdLst/>
              <a:ahLst/>
              <a:cxnLst/>
              <a:rect l="l" t="t" r="r" b="b"/>
              <a:pathLst>
                <a:path w="491" h="786" extrusionOk="0">
                  <a:moveTo>
                    <a:pt x="295" y="0"/>
                  </a:moveTo>
                  <a:cubicBezTo>
                    <a:pt x="197" y="27"/>
                    <a:pt x="98" y="54"/>
                    <a:pt x="0" y="80"/>
                  </a:cubicBezTo>
                  <a:cubicBezTo>
                    <a:pt x="54" y="303"/>
                    <a:pt x="63" y="544"/>
                    <a:pt x="63" y="785"/>
                  </a:cubicBezTo>
                  <a:cubicBezTo>
                    <a:pt x="188" y="714"/>
                    <a:pt x="313" y="651"/>
                    <a:pt x="437" y="580"/>
                  </a:cubicBezTo>
                  <a:cubicBezTo>
                    <a:pt x="455" y="571"/>
                    <a:pt x="473" y="571"/>
                    <a:pt x="491" y="562"/>
                  </a:cubicBezTo>
                  <a:cubicBezTo>
                    <a:pt x="437" y="375"/>
                    <a:pt x="375" y="187"/>
                    <a:pt x="2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2375908" y="4337859"/>
              <a:ext cx="29704" cy="34956"/>
            </a:xfrm>
            <a:custGeom>
              <a:avLst/>
              <a:gdLst/>
              <a:ahLst/>
              <a:cxnLst/>
              <a:rect l="l" t="t" r="r" b="b"/>
              <a:pathLst>
                <a:path w="509" h="599" extrusionOk="0">
                  <a:moveTo>
                    <a:pt x="0" y="1"/>
                  </a:moveTo>
                  <a:lnTo>
                    <a:pt x="0" y="1"/>
                  </a:lnTo>
                  <a:cubicBezTo>
                    <a:pt x="116" y="188"/>
                    <a:pt x="214" y="393"/>
                    <a:pt x="277" y="598"/>
                  </a:cubicBezTo>
                  <a:cubicBezTo>
                    <a:pt x="330" y="580"/>
                    <a:pt x="375" y="554"/>
                    <a:pt x="411" y="518"/>
                  </a:cubicBezTo>
                  <a:cubicBezTo>
                    <a:pt x="437" y="482"/>
                    <a:pt x="473" y="473"/>
                    <a:pt x="509" y="464"/>
                  </a:cubicBezTo>
                  <a:cubicBezTo>
                    <a:pt x="464" y="313"/>
                    <a:pt x="420" y="161"/>
                    <a:pt x="357" y="18"/>
                  </a:cubicBezTo>
                  <a:cubicBezTo>
                    <a:pt x="232" y="18"/>
                    <a:pt x="116" y="9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2386296" y="4596091"/>
              <a:ext cx="31805" cy="39625"/>
            </a:xfrm>
            <a:custGeom>
              <a:avLst/>
              <a:gdLst/>
              <a:ahLst/>
              <a:cxnLst/>
              <a:rect l="l" t="t" r="r" b="b"/>
              <a:pathLst>
                <a:path w="545" h="679" extrusionOk="0">
                  <a:moveTo>
                    <a:pt x="179" y="0"/>
                  </a:moveTo>
                  <a:cubicBezTo>
                    <a:pt x="117" y="36"/>
                    <a:pt x="63" y="54"/>
                    <a:pt x="1" y="81"/>
                  </a:cubicBezTo>
                  <a:cubicBezTo>
                    <a:pt x="117" y="268"/>
                    <a:pt x="215" y="464"/>
                    <a:pt x="295" y="678"/>
                  </a:cubicBezTo>
                  <a:cubicBezTo>
                    <a:pt x="375" y="661"/>
                    <a:pt x="456" y="634"/>
                    <a:pt x="545" y="616"/>
                  </a:cubicBezTo>
                  <a:cubicBezTo>
                    <a:pt x="438" y="402"/>
                    <a:pt x="313" y="197"/>
                    <a:pt x="17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2218168" y="4603385"/>
              <a:ext cx="127569" cy="52638"/>
            </a:xfrm>
            <a:custGeom>
              <a:avLst/>
              <a:gdLst/>
              <a:ahLst/>
              <a:cxnLst/>
              <a:rect l="l" t="t" r="r" b="b"/>
              <a:pathLst>
                <a:path w="2186" h="902" extrusionOk="0">
                  <a:moveTo>
                    <a:pt x="1098" y="0"/>
                  </a:moveTo>
                  <a:cubicBezTo>
                    <a:pt x="1026" y="54"/>
                    <a:pt x="964" y="98"/>
                    <a:pt x="892" y="152"/>
                  </a:cubicBezTo>
                  <a:cubicBezTo>
                    <a:pt x="571" y="375"/>
                    <a:pt x="268" y="625"/>
                    <a:pt x="0" y="901"/>
                  </a:cubicBezTo>
                  <a:cubicBezTo>
                    <a:pt x="402" y="901"/>
                    <a:pt x="803" y="883"/>
                    <a:pt x="1214" y="857"/>
                  </a:cubicBezTo>
                  <a:cubicBezTo>
                    <a:pt x="1535" y="625"/>
                    <a:pt x="1847" y="411"/>
                    <a:pt x="2052" y="205"/>
                  </a:cubicBezTo>
                  <a:cubicBezTo>
                    <a:pt x="2097" y="152"/>
                    <a:pt x="2141" y="107"/>
                    <a:pt x="2186" y="63"/>
                  </a:cubicBezTo>
                  <a:cubicBezTo>
                    <a:pt x="1811" y="63"/>
                    <a:pt x="1437" y="18"/>
                    <a:pt x="109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2239527" y="3992208"/>
              <a:ext cx="44293" cy="36473"/>
            </a:xfrm>
            <a:custGeom>
              <a:avLst/>
              <a:gdLst/>
              <a:ahLst/>
              <a:cxnLst/>
              <a:rect l="l" t="t" r="r" b="b"/>
              <a:pathLst>
                <a:path w="759" h="625" extrusionOk="0">
                  <a:moveTo>
                    <a:pt x="80" y="0"/>
                  </a:moveTo>
                  <a:cubicBezTo>
                    <a:pt x="45" y="196"/>
                    <a:pt x="18" y="393"/>
                    <a:pt x="0" y="589"/>
                  </a:cubicBezTo>
                  <a:cubicBezTo>
                    <a:pt x="0" y="598"/>
                    <a:pt x="0" y="607"/>
                    <a:pt x="0" y="607"/>
                  </a:cubicBezTo>
                  <a:lnTo>
                    <a:pt x="27" y="607"/>
                  </a:lnTo>
                  <a:cubicBezTo>
                    <a:pt x="259" y="607"/>
                    <a:pt x="491" y="616"/>
                    <a:pt x="740" y="624"/>
                  </a:cubicBezTo>
                  <a:cubicBezTo>
                    <a:pt x="740" y="419"/>
                    <a:pt x="749" y="205"/>
                    <a:pt x="7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2241569" y="4094217"/>
              <a:ext cx="91154" cy="172913"/>
            </a:xfrm>
            <a:custGeom>
              <a:avLst/>
              <a:gdLst/>
              <a:ahLst/>
              <a:cxnLst/>
              <a:rect l="l" t="t" r="r" b="b"/>
              <a:pathLst>
                <a:path w="1562" h="2963" extrusionOk="0">
                  <a:moveTo>
                    <a:pt x="1" y="1"/>
                  </a:moveTo>
                  <a:lnTo>
                    <a:pt x="1" y="1"/>
                  </a:lnTo>
                  <a:cubicBezTo>
                    <a:pt x="72" y="429"/>
                    <a:pt x="188" y="848"/>
                    <a:pt x="375" y="1267"/>
                  </a:cubicBezTo>
                  <a:cubicBezTo>
                    <a:pt x="581" y="1722"/>
                    <a:pt x="830" y="2133"/>
                    <a:pt x="1098" y="2525"/>
                  </a:cubicBezTo>
                  <a:cubicBezTo>
                    <a:pt x="920" y="2650"/>
                    <a:pt x="786" y="2802"/>
                    <a:pt x="670" y="2962"/>
                  </a:cubicBezTo>
                  <a:cubicBezTo>
                    <a:pt x="946" y="2730"/>
                    <a:pt x="1267" y="2534"/>
                    <a:pt x="1562" y="2338"/>
                  </a:cubicBezTo>
                  <a:cubicBezTo>
                    <a:pt x="1009" y="1562"/>
                    <a:pt x="393" y="786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2320702" y="4520051"/>
              <a:ext cx="22993" cy="32330"/>
            </a:xfrm>
            <a:custGeom>
              <a:avLst/>
              <a:gdLst/>
              <a:ahLst/>
              <a:cxnLst/>
              <a:rect l="l" t="t" r="r" b="b"/>
              <a:pathLst>
                <a:path w="394" h="554" extrusionOk="0">
                  <a:moveTo>
                    <a:pt x="126" y="1"/>
                  </a:moveTo>
                  <a:lnTo>
                    <a:pt x="126" y="1"/>
                  </a:lnTo>
                  <a:cubicBezTo>
                    <a:pt x="179" y="81"/>
                    <a:pt x="242" y="161"/>
                    <a:pt x="304" y="242"/>
                  </a:cubicBezTo>
                  <a:cubicBezTo>
                    <a:pt x="206" y="349"/>
                    <a:pt x="108" y="456"/>
                    <a:pt x="1" y="554"/>
                  </a:cubicBezTo>
                  <a:cubicBezTo>
                    <a:pt x="135" y="456"/>
                    <a:pt x="268" y="358"/>
                    <a:pt x="393" y="242"/>
                  </a:cubicBezTo>
                  <a:cubicBezTo>
                    <a:pt x="304" y="161"/>
                    <a:pt x="215" y="81"/>
                    <a:pt x="1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2285337" y="4132732"/>
              <a:ext cx="45869" cy="65127"/>
            </a:xfrm>
            <a:custGeom>
              <a:avLst/>
              <a:gdLst/>
              <a:ahLst/>
              <a:cxnLst/>
              <a:rect l="l" t="t" r="r" b="b"/>
              <a:pathLst>
                <a:path w="786" h="1116" extrusionOk="0">
                  <a:moveTo>
                    <a:pt x="0" y="1"/>
                  </a:moveTo>
                  <a:cubicBezTo>
                    <a:pt x="241" y="366"/>
                    <a:pt x="509" y="741"/>
                    <a:pt x="785" y="1116"/>
                  </a:cubicBezTo>
                  <a:cubicBezTo>
                    <a:pt x="571" y="777"/>
                    <a:pt x="402" y="438"/>
                    <a:pt x="268" y="90"/>
                  </a:cubicBezTo>
                  <a:cubicBezTo>
                    <a:pt x="178" y="63"/>
                    <a:pt x="89" y="36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2244195" y="4047355"/>
              <a:ext cx="49487" cy="67228"/>
            </a:xfrm>
            <a:custGeom>
              <a:avLst/>
              <a:gdLst/>
              <a:ahLst/>
              <a:cxnLst/>
              <a:rect l="l" t="t" r="r" b="b"/>
              <a:pathLst>
                <a:path w="848" h="1152" extrusionOk="0">
                  <a:moveTo>
                    <a:pt x="0" y="1"/>
                  </a:moveTo>
                  <a:cubicBezTo>
                    <a:pt x="90" y="349"/>
                    <a:pt x="250" y="696"/>
                    <a:pt x="446" y="1044"/>
                  </a:cubicBezTo>
                  <a:cubicBezTo>
                    <a:pt x="469" y="1031"/>
                    <a:pt x="493" y="1024"/>
                    <a:pt x="519" y="1024"/>
                  </a:cubicBezTo>
                  <a:cubicBezTo>
                    <a:pt x="544" y="1024"/>
                    <a:pt x="571" y="1031"/>
                    <a:pt x="598" y="1044"/>
                  </a:cubicBezTo>
                  <a:cubicBezTo>
                    <a:pt x="678" y="1089"/>
                    <a:pt x="768" y="1125"/>
                    <a:pt x="848" y="1151"/>
                  </a:cubicBezTo>
                  <a:cubicBezTo>
                    <a:pt x="741" y="786"/>
                    <a:pt x="687" y="402"/>
                    <a:pt x="669" y="18"/>
                  </a:cubicBezTo>
                  <a:cubicBezTo>
                    <a:pt x="437" y="10"/>
                    <a:pt x="214" y="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2164012" y="4674173"/>
              <a:ext cx="96348" cy="111988"/>
            </a:xfrm>
            <a:custGeom>
              <a:avLst/>
              <a:gdLst/>
              <a:ahLst/>
              <a:cxnLst/>
              <a:rect l="l" t="t" r="r" b="b"/>
              <a:pathLst>
                <a:path w="1651" h="1919" extrusionOk="0">
                  <a:moveTo>
                    <a:pt x="661" y="1"/>
                  </a:moveTo>
                  <a:cubicBezTo>
                    <a:pt x="304" y="447"/>
                    <a:pt x="63" y="955"/>
                    <a:pt x="0" y="1544"/>
                  </a:cubicBezTo>
                  <a:cubicBezTo>
                    <a:pt x="36" y="1669"/>
                    <a:pt x="81" y="1794"/>
                    <a:pt x="161" y="1919"/>
                  </a:cubicBezTo>
                  <a:cubicBezTo>
                    <a:pt x="420" y="1856"/>
                    <a:pt x="687" y="1794"/>
                    <a:pt x="955" y="1713"/>
                  </a:cubicBezTo>
                  <a:cubicBezTo>
                    <a:pt x="955" y="1713"/>
                    <a:pt x="946" y="1704"/>
                    <a:pt x="946" y="1704"/>
                  </a:cubicBezTo>
                  <a:cubicBezTo>
                    <a:pt x="652" y="1009"/>
                    <a:pt x="1089" y="473"/>
                    <a:pt x="1651" y="18"/>
                  </a:cubicBezTo>
                  <a:lnTo>
                    <a:pt x="1651" y="18"/>
                  </a:lnTo>
                  <a:cubicBezTo>
                    <a:pt x="1348" y="27"/>
                    <a:pt x="1053" y="36"/>
                    <a:pt x="759" y="36"/>
                  </a:cubicBezTo>
                  <a:cubicBezTo>
                    <a:pt x="714" y="36"/>
                    <a:pt x="687" y="18"/>
                    <a:pt x="66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2186421" y="4795498"/>
              <a:ext cx="31280" cy="12780"/>
            </a:xfrm>
            <a:custGeom>
              <a:avLst/>
              <a:gdLst/>
              <a:ahLst/>
              <a:cxnLst/>
              <a:rect l="l" t="t" r="r" b="b"/>
              <a:pathLst>
                <a:path w="536" h="219" extrusionOk="0">
                  <a:moveTo>
                    <a:pt x="535" y="0"/>
                  </a:moveTo>
                  <a:lnTo>
                    <a:pt x="535" y="0"/>
                  </a:lnTo>
                  <a:cubicBezTo>
                    <a:pt x="357" y="45"/>
                    <a:pt x="179" y="89"/>
                    <a:pt x="0" y="134"/>
                  </a:cubicBezTo>
                  <a:cubicBezTo>
                    <a:pt x="68" y="193"/>
                    <a:pt x="142" y="218"/>
                    <a:pt x="213" y="218"/>
                  </a:cubicBezTo>
                  <a:cubicBezTo>
                    <a:pt x="346" y="218"/>
                    <a:pt x="471" y="128"/>
                    <a:pt x="53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2359743" y="4235850"/>
              <a:ext cx="137607" cy="578906"/>
            </a:xfrm>
            <a:custGeom>
              <a:avLst/>
              <a:gdLst/>
              <a:ahLst/>
              <a:cxnLst/>
              <a:rect l="l" t="t" r="r" b="b"/>
              <a:pathLst>
                <a:path w="2358" h="9920" extrusionOk="0">
                  <a:moveTo>
                    <a:pt x="1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661" y="937"/>
                    <a:pt x="1232" y="1873"/>
                    <a:pt x="1232" y="2837"/>
                  </a:cubicBezTo>
                  <a:cubicBezTo>
                    <a:pt x="1241" y="3809"/>
                    <a:pt x="795" y="4523"/>
                    <a:pt x="179" y="5121"/>
                  </a:cubicBezTo>
                  <a:cubicBezTo>
                    <a:pt x="429" y="5370"/>
                    <a:pt x="670" y="5620"/>
                    <a:pt x="857" y="5906"/>
                  </a:cubicBezTo>
                  <a:cubicBezTo>
                    <a:pt x="1589" y="6994"/>
                    <a:pt x="2142" y="8511"/>
                    <a:pt x="1401" y="9733"/>
                  </a:cubicBezTo>
                  <a:cubicBezTo>
                    <a:pt x="1369" y="9789"/>
                    <a:pt x="1320" y="9812"/>
                    <a:pt x="1270" y="9812"/>
                  </a:cubicBezTo>
                  <a:cubicBezTo>
                    <a:pt x="1154" y="9812"/>
                    <a:pt x="1032" y="9686"/>
                    <a:pt x="1107" y="9554"/>
                  </a:cubicBezTo>
                  <a:cubicBezTo>
                    <a:pt x="1410" y="9073"/>
                    <a:pt x="1482" y="8537"/>
                    <a:pt x="1401" y="8002"/>
                  </a:cubicBezTo>
                  <a:lnTo>
                    <a:pt x="1401" y="8002"/>
                  </a:lnTo>
                  <a:cubicBezTo>
                    <a:pt x="1250" y="8091"/>
                    <a:pt x="1089" y="8181"/>
                    <a:pt x="920" y="8261"/>
                  </a:cubicBezTo>
                  <a:cubicBezTo>
                    <a:pt x="929" y="8413"/>
                    <a:pt x="929" y="8555"/>
                    <a:pt x="929" y="8707"/>
                  </a:cubicBezTo>
                  <a:cubicBezTo>
                    <a:pt x="929" y="8943"/>
                    <a:pt x="825" y="9093"/>
                    <a:pt x="950" y="9093"/>
                  </a:cubicBezTo>
                  <a:cubicBezTo>
                    <a:pt x="976" y="9093"/>
                    <a:pt x="1013" y="9087"/>
                    <a:pt x="1062" y="9073"/>
                  </a:cubicBezTo>
                  <a:lnTo>
                    <a:pt x="1062" y="9073"/>
                  </a:lnTo>
                  <a:cubicBezTo>
                    <a:pt x="679" y="9189"/>
                    <a:pt x="607" y="9849"/>
                    <a:pt x="1062" y="9911"/>
                  </a:cubicBezTo>
                  <a:cubicBezTo>
                    <a:pt x="1101" y="9917"/>
                    <a:pt x="1139" y="9919"/>
                    <a:pt x="1174" y="9919"/>
                  </a:cubicBezTo>
                  <a:cubicBezTo>
                    <a:pt x="2357" y="9919"/>
                    <a:pt x="1795" y="6984"/>
                    <a:pt x="1526" y="6361"/>
                  </a:cubicBezTo>
                  <a:cubicBezTo>
                    <a:pt x="1348" y="5950"/>
                    <a:pt x="1062" y="5522"/>
                    <a:pt x="741" y="5094"/>
                  </a:cubicBezTo>
                  <a:cubicBezTo>
                    <a:pt x="1143" y="4461"/>
                    <a:pt x="1437" y="3765"/>
                    <a:pt x="1526" y="3024"/>
                  </a:cubicBezTo>
                  <a:cubicBezTo>
                    <a:pt x="1678" y="1891"/>
                    <a:pt x="697" y="839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2303020" y="4462277"/>
              <a:ext cx="97924" cy="59933"/>
            </a:xfrm>
            <a:custGeom>
              <a:avLst/>
              <a:gdLst/>
              <a:ahLst/>
              <a:cxnLst/>
              <a:rect l="l" t="t" r="r" b="b"/>
              <a:pathLst>
                <a:path w="1678" h="1027" extrusionOk="0">
                  <a:moveTo>
                    <a:pt x="1678" y="1"/>
                  </a:moveTo>
                  <a:cubicBezTo>
                    <a:pt x="1570" y="36"/>
                    <a:pt x="1472" y="63"/>
                    <a:pt x="1365" y="81"/>
                  </a:cubicBezTo>
                  <a:cubicBezTo>
                    <a:pt x="1303" y="215"/>
                    <a:pt x="1240" y="340"/>
                    <a:pt x="1169" y="465"/>
                  </a:cubicBezTo>
                  <a:cubicBezTo>
                    <a:pt x="1098" y="366"/>
                    <a:pt x="1017" y="259"/>
                    <a:pt x="946" y="152"/>
                  </a:cubicBezTo>
                  <a:cubicBezTo>
                    <a:pt x="751" y="180"/>
                    <a:pt x="552" y="194"/>
                    <a:pt x="354" y="194"/>
                  </a:cubicBezTo>
                  <a:cubicBezTo>
                    <a:pt x="236" y="194"/>
                    <a:pt x="117" y="189"/>
                    <a:pt x="0" y="179"/>
                  </a:cubicBezTo>
                  <a:lnTo>
                    <a:pt x="0" y="179"/>
                  </a:lnTo>
                  <a:cubicBezTo>
                    <a:pt x="286" y="473"/>
                    <a:pt x="607" y="750"/>
                    <a:pt x="919" y="1027"/>
                  </a:cubicBezTo>
                  <a:cubicBezTo>
                    <a:pt x="1231" y="732"/>
                    <a:pt x="1508" y="393"/>
                    <a:pt x="16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2261878" y="4384720"/>
              <a:ext cx="83860" cy="69154"/>
            </a:xfrm>
            <a:custGeom>
              <a:avLst/>
              <a:gdLst/>
              <a:ahLst/>
              <a:cxnLst/>
              <a:rect l="l" t="t" r="r" b="b"/>
              <a:pathLst>
                <a:path w="1437" h="1185" extrusionOk="0">
                  <a:moveTo>
                    <a:pt x="1" y="0"/>
                  </a:moveTo>
                  <a:cubicBezTo>
                    <a:pt x="81" y="402"/>
                    <a:pt x="215" y="794"/>
                    <a:pt x="384" y="1151"/>
                  </a:cubicBezTo>
                  <a:cubicBezTo>
                    <a:pt x="384" y="1151"/>
                    <a:pt x="393" y="1160"/>
                    <a:pt x="393" y="1160"/>
                  </a:cubicBezTo>
                  <a:cubicBezTo>
                    <a:pt x="420" y="1142"/>
                    <a:pt x="447" y="1142"/>
                    <a:pt x="482" y="1142"/>
                  </a:cubicBezTo>
                  <a:cubicBezTo>
                    <a:pt x="678" y="1170"/>
                    <a:pt x="876" y="1184"/>
                    <a:pt x="1076" y="1184"/>
                  </a:cubicBezTo>
                  <a:cubicBezTo>
                    <a:pt x="1196" y="1184"/>
                    <a:pt x="1316" y="1179"/>
                    <a:pt x="1437" y="1169"/>
                  </a:cubicBezTo>
                  <a:cubicBezTo>
                    <a:pt x="1214" y="821"/>
                    <a:pt x="1027" y="482"/>
                    <a:pt x="893" y="134"/>
                  </a:cubicBezTo>
                  <a:cubicBezTo>
                    <a:pt x="598" y="108"/>
                    <a:pt x="295" y="72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2257734" y="4311773"/>
              <a:ext cx="50538" cy="60517"/>
            </a:xfrm>
            <a:custGeom>
              <a:avLst/>
              <a:gdLst/>
              <a:ahLst/>
              <a:cxnLst/>
              <a:rect l="l" t="t" r="r" b="b"/>
              <a:pathLst>
                <a:path w="866" h="1037" extrusionOk="0">
                  <a:moveTo>
                    <a:pt x="182" y="1"/>
                  </a:moveTo>
                  <a:cubicBezTo>
                    <a:pt x="163" y="1"/>
                    <a:pt x="144" y="1"/>
                    <a:pt x="125" y="2"/>
                  </a:cubicBezTo>
                  <a:cubicBezTo>
                    <a:pt x="89" y="55"/>
                    <a:pt x="63" y="117"/>
                    <a:pt x="27" y="171"/>
                  </a:cubicBezTo>
                  <a:cubicBezTo>
                    <a:pt x="0" y="403"/>
                    <a:pt x="0" y="644"/>
                    <a:pt x="18" y="885"/>
                  </a:cubicBezTo>
                  <a:cubicBezTo>
                    <a:pt x="295" y="956"/>
                    <a:pt x="580" y="1001"/>
                    <a:pt x="866" y="1036"/>
                  </a:cubicBezTo>
                  <a:cubicBezTo>
                    <a:pt x="794" y="724"/>
                    <a:pt x="785" y="421"/>
                    <a:pt x="866" y="109"/>
                  </a:cubicBezTo>
                  <a:cubicBezTo>
                    <a:pt x="643" y="51"/>
                    <a:pt x="419" y="1"/>
                    <a:pt x="18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2114525" y="3992208"/>
              <a:ext cx="382242" cy="988868"/>
            </a:xfrm>
            <a:custGeom>
              <a:avLst/>
              <a:gdLst/>
              <a:ahLst/>
              <a:cxnLst/>
              <a:rect l="l" t="t" r="r" b="b"/>
              <a:pathLst>
                <a:path w="6550" h="16945" extrusionOk="0">
                  <a:moveTo>
                    <a:pt x="2222" y="946"/>
                  </a:moveTo>
                  <a:cubicBezTo>
                    <a:pt x="2436" y="946"/>
                    <a:pt x="2659" y="955"/>
                    <a:pt x="2891" y="963"/>
                  </a:cubicBezTo>
                  <a:cubicBezTo>
                    <a:pt x="3891" y="999"/>
                    <a:pt x="5015" y="1115"/>
                    <a:pt x="5826" y="1606"/>
                  </a:cubicBezTo>
                  <a:cubicBezTo>
                    <a:pt x="5844" y="1615"/>
                    <a:pt x="5862" y="1615"/>
                    <a:pt x="5880" y="1624"/>
                  </a:cubicBezTo>
                  <a:cubicBezTo>
                    <a:pt x="5755" y="1936"/>
                    <a:pt x="5594" y="2239"/>
                    <a:pt x="5407" y="2516"/>
                  </a:cubicBezTo>
                  <a:cubicBezTo>
                    <a:pt x="4631" y="2364"/>
                    <a:pt x="3801" y="2391"/>
                    <a:pt x="3070" y="2096"/>
                  </a:cubicBezTo>
                  <a:cubicBezTo>
                    <a:pt x="2990" y="2070"/>
                    <a:pt x="2900" y="2034"/>
                    <a:pt x="2820" y="1989"/>
                  </a:cubicBezTo>
                  <a:cubicBezTo>
                    <a:pt x="2793" y="1976"/>
                    <a:pt x="2766" y="1969"/>
                    <a:pt x="2741" y="1969"/>
                  </a:cubicBezTo>
                  <a:cubicBezTo>
                    <a:pt x="2715" y="1969"/>
                    <a:pt x="2691" y="1976"/>
                    <a:pt x="2668" y="1989"/>
                  </a:cubicBezTo>
                  <a:cubicBezTo>
                    <a:pt x="2472" y="1641"/>
                    <a:pt x="2312" y="1294"/>
                    <a:pt x="2222" y="946"/>
                  </a:cubicBezTo>
                  <a:close/>
                  <a:moveTo>
                    <a:pt x="2927" y="2409"/>
                  </a:moveTo>
                  <a:cubicBezTo>
                    <a:pt x="3016" y="2444"/>
                    <a:pt x="3105" y="2471"/>
                    <a:pt x="3195" y="2498"/>
                  </a:cubicBezTo>
                  <a:cubicBezTo>
                    <a:pt x="3837" y="2694"/>
                    <a:pt x="4524" y="2703"/>
                    <a:pt x="5184" y="2819"/>
                  </a:cubicBezTo>
                  <a:cubicBezTo>
                    <a:pt x="4890" y="3203"/>
                    <a:pt x="4533" y="3542"/>
                    <a:pt x="4131" y="3827"/>
                  </a:cubicBezTo>
                  <a:cubicBezTo>
                    <a:pt x="4096" y="3854"/>
                    <a:pt x="4051" y="3881"/>
                    <a:pt x="4007" y="3916"/>
                  </a:cubicBezTo>
                  <a:cubicBezTo>
                    <a:pt x="3908" y="3783"/>
                    <a:pt x="3810" y="3649"/>
                    <a:pt x="3712" y="3524"/>
                  </a:cubicBezTo>
                  <a:cubicBezTo>
                    <a:pt x="3436" y="3149"/>
                    <a:pt x="3168" y="2774"/>
                    <a:pt x="2927" y="2409"/>
                  </a:cubicBezTo>
                  <a:close/>
                  <a:moveTo>
                    <a:pt x="3935" y="4362"/>
                  </a:moveTo>
                  <a:cubicBezTo>
                    <a:pt x="4221" y="4773"/>
                    <a:pt x="4479" y="5183"/>
                    <a:pt x="4685" y="5602"/>
                  </a:cubicBezTo>
                  <a:cubicBezTo>
                    <a:pt x="4524" y="5593"/>
                    <a:pt x="4372" y="5567"/>
                    <a:pt x="4212" y="5531"/>
                  </a:cubicBezTo>
                  <a:cubicBezTo>
                    <a:pt x="3953" y="5460"/>
                    <a:pt x="3694" y="5362"/>
                    <a:pt x="3427" y="5281"/>
                  </a:cubicBezTo>
                  <a:cubicBezTo>
                    <a:pt x="3239" y="5219"/>
                    <a:pt x="3052" y="5174"/>
                    <a:pt x="2865" y="5147"/>
                  </a:cubicBezTo>
                  <a:cubicBezTo>
                    <a:pt x="3141" y="4880"/>
                    <a:pt x="3480" y="4657"/>
                    <a:pt x="3801" y="4452"/>
                  </a:cubicBezTo>
                  <a:cubicBezTo>
                    <a:pt x="3846" y="4425"/>
                    <a:pt x="3891" y="4389"/>
                    <a:pt x="3935" y="4362"/>
                  </a:cubicBezTo>
                  <a:close/>
                  <a:moveTo>
                    <a:pt x="2636" y="5477"/>
                  </a:moveTo>
                  <a:cubicBezTo>
                    <a:pt x="2873" y="5477"/>
                    <a:pt x="3097" y="5527"/>
                    <a:pt x="3320" y="5585"/>
                  </a:cubicBezTo>
                  <a:cubicBezTo>
                    <a:pt x="3703" y="5701"/>
                    <a:pt x="4078" y="5861"/>
                    <a:pt x="4479" y="5924"/>
                  </a:cubicBezTo>
                  <a:cubicBezTo>
                    <a:pt x="4595" y="5932"/>
                    <a:pt x="4711" y="5941"/>
                    <a:pt x="4836" y="5941"/>
                  </a:cubicBezTo>
                  <a:cubicBezTo>
                    <a:pt x="4899" y="6084"/>
                    <a:pt x="4943" y="6236"/>
                    <a:pt x="4988" y="6387"/>
                  </a:cubicBezTo>
                  <a:cubicBezTo>
                    <a:pt x="4952" y="6396"/>
                    <a:pt x="4916" y="6405"/>
                    <a:pt x="4890" y="6441"/>
                  </a:cubicBezTo>
                  <a:cubicBezTo>
                    <a:pt x="4854" y="6477"/>
                    <a:pt x="4809" y="6503"/>
                    <a:pt x="4756" y="6521"/>
                  </a:cubicBezTo>
                  <a:cubicBezTo>
                    <a:pt x="4634" y="6574"/>
                    <a:pt x="4467" y="6591"/>
                    <a:pt x="4295" y="6591"/>
                  </a:cubicBezTo>
                  <a:cubicBezTo>
                    <a:pt x="4027" y="6591"/>
                    <a:pt x="3745" y="6550"/>
                    <a:pt x="3587" y="6539"/>
                  </a:cubicBezTo>
                  <a:cubicBezTo>
                    <a:pt x="3498" y="6530"/>
                    <a:pt x="3409" y="6521"/>
                    <a:pt x="3320" y="6512"/>
                  </a:cubicBezTo>
                  <a:cubicBezTo>
                    <a:pt x="3034" y="6477"/>
                    <a:pt x="2749" y="6432"/>
                    <a:pt x="2472" y="6361"/>
                  </a:cubicBezTo>
                  <a:cubicBezTo>
                    <a:pt x="2427" y="6343"/>
                    <a:pt x="2374" y="6334"/>
                    <a:pt x="2320" y="6316"/>
                  </a:cubicBezTo>
                  <a:lnTo>
                    <a:pt x="2320" y="6307"/>
                  </a:lnTo>
                  <a:cubicBezTo>
                    <a:pt x="2320" y="6057"/>
                    <a:pt x="2383" y="5843"/>
                    <a:pt x="2481" y="5647"/>
                  </a:cubicBezTo>
                  <a:cubicBezTo>
                    <a:pt x="2517" y="5593"/>
                    <a:pt x="2543" y="5531"/>
                    <a:pt x="2579" y="5478"/>
                  </a:cubicBezTo>
                  <a:cubicBezTo>
                    <a:pt x="2598" y="5477"/>
                    <a:pt x="2617" y="5477"/>
                    <a:pt x="2636" y="5477"/>
                  </a:cubicBezTo>
                  <a:close/>
                  <a:moveTo>
                    <a:pt x="2356" y="6682"/>
                  </a:moveTo>
                  <a:cubicBezTo>
                    <a:pt x="2410" y="6700"/>
                    <a:pt x="2472" y="6718"/>
                    <a:pt x="2526" y="6726"/>
                  </a:cubicBezTo>
                  <a:cubicBezTo>
                    <a:pt x="2820" y="6798"/>
                    <a:pt x="3123" y="6834"/>
                    <a:pt x="3418" y="6860"/>
                  </a:cubicBezTo>
                  <a:cubicBezTo>
                    <a:pt x="3560" y="6878"/>
                    <a:pt x="3703" y="6887"/>
                    <a:pt x="3846" y="6896"/>
                  </a:cubicBezTo>
                  <a:cubicBezTo>
                    <a:pt x="3974" y="6905"/>
                    <a:pt x="4136" y="6917"/>
                    <a:pt x="4304" y="6917"/>
                  </a:cubicBezTo>
                  <a:cubicBezTo>
                    <a:pt x="4485" y="6917"/>
                    <a:pt x="4674" y="6902"/>
                    <a:pt x="4836" y="6851"/>
                  </a:cubicBezTo>
                  <a:cubicBezTo>
                    <a:pt x="4916" y="6825"/>
                    <a:pt x="4997" y="6789"/>
                    <a:pt x="5059" y="6735"/>
                  </a:cubicBezTo>
                  <a:cubicBezTo>
                    <a:pt x="5086" y="6923"/>
                    <a:pt x="5095" y="7110"/>
                    <a:pt x="5086" y="7297"/>
                  </a:cubicBezTo>
                  <a:cubicBezTo>
                    <a:pt x="5086" y="7422"/>
                    <a:pt x="5059" y="7538"/>
                    <a:pt x="5032" y="7654"/>
                  </a:cubicBezTo>
                  <a:cubicBezTo>
                    <a:pt x="4934" y="7690"/>
                    <a:pt x="4836" y="7726"/>
                    <a:pt x="4738" y="7752"/>
                  </a:cubicBezTo>
                  <a:cubicBezTo>
                    <a:pt x="4488" y="7824"/>
                    <a:pt x="4221" y="7868"/>
                    <a:pt x="3962" y="7895"/>
                  </a:cubicBezTo>
                  <a:cubicBezTo>
                    <a:pt x="3841" y="7905"/>
                    <a:pt x="3721" y="7910"/>
                    <a:pt x="3601" y="7910"/>
                  </a:cubicBezTo>
                  <a:cubicBezTo>
                    <a:pt x="3401" y="7910"/>
                    <a:pt x="3203" y="7896"/>
                    <a:pt x="3007" y="7868"/>
                  </a:cubicBezTo>
                  <a:cubicBezTo>
                    <a:pt x="2972" y="7868"/>
                    <a:pt x="2945" y="7868"/>
                    <a:pt x="2918" y="7886"/>
                  </a:cubicBezTo>
                  <a:cubicBezTo>
                    <a:pt x="2918" y="7886"/>
                    <a:pt x="2909" y="7877"/>
                    <a:pt x="2909" y="7877"/>
                  </a:cubicBezTo>
                  <a:cubicBezTo>
                    <a:pt x="2633" y="7529"/>
                    <a:pt x="2427" y="7146"/>
                    <a:pt x="2356" y="6682"/>
                  </a:cubicBezTo>
                  <a:close/>
                  <a:moveTo>
                    <a:pt x="4908" y="8056"/>
                  </a:moveTo>
                  <a:lnTo>
                    <a:pt x="4908" y="8056"/>
                  </a:lnTo>
                  <a:cubicBezTo>
                    <a:pt x="4738" y="8448"/>
                    <a:pt x="4461" y="8787"/>
                    <a:pt x="4149" y="9082"/>
                  </a:cubicBezTo>
                  <a:cubicBezTo>
                    <a:pt x="3837" y="8805"/>
                    <a:pt x="3516" y="8528"/>
                    <a:pt x="3230" y="8234"/>
                  </a:cubicBezTo>
                  <a:lnTo>
                    <a:pt x="3230" y="8234"/>
                  </a:lnTo>
                  <a:cubicBezTo>
                    <a:pt x="3347" y="8244"/>
                    <a:pt x="3466" y="8249"/>
                    <a:pt x="3584" y="8249"/>
                  </a:cubicBezTo>
                  <a:cubicBezTo>
                    <a:pt x="3782" y="8249"/>
                    <a:pt x="3981" y="8235"/>
                    <a:pt x="4176" y="8207"/>
                  </a:cubicBezTo>
                  <a:cubicBezTo>
                    <a:pt x="4319" y="8189"/>
                    <a:pt x="4453" y="8172"/>
                    <a:pt x="4595" y="8136"/>
                  </a:cubicBezTo>
                  <a:cubicBezTo>
                    <a:pt x="4702" y="8118"/>
                    <a:pt x="4800" y="8091"/>
                    <a:pt x="4908" y="8056"/>
                  </a:cubicBezTo>
                  <a:close/>
                  <a:moveTo>
                    <a:pt x="4149" y="9510"/>
                  </a:moveTo>
                  <a:cubicBezTo>
                    <a:pt x="4310" y="9688"/>
                    <a:pt x="4479" y="9876"/>
                    <a:pt x="4631" y="10072"/>
                  </a:cubicBezTo>
                  <a:cubicBezTo>
                    <a:pt x="4577" y="10099"/>
                    <a:pt x="4524" y="10108"/>
                    <a:pt x="4470" y="10125"/>
                  </a:cubicBezTo>
                  <a:cubicBezTo>
                    <a:pt x="4408" y="10134"/>
                    <a:pt x="4354" y="10143"/>
                    <a:pt x="4292" y="10152"/>
                  </a:cubicBezTo>
                  <a:cubicBezTo>
                    <a:pt x="4198" y="10161"/>
                    <a:pt x="4102" y="10163"/>
                    <a:pt x="4009" y="10163"/>
                  </a:cubicBezTo>
                  <a:cubicBezTo>
                    <a:pt x="3915" y="10163"/>
                    <a:pt x="3824" y="10161"/>
                    <a:pt x="3739" y="10161"/>
                  </a:cubicBezTo>
                  <a:cubicBezTo>
                    <a:pt x="3605" y="10161"/>
                    <a:pt x="3471" y="10152"/>
                    <a:pt x="3337" y="10152"/>
                  </a:cubicBezTo>
                  <a:cubicBezTo>
                    <a:pt x="3614" y="9947"/>
                    <a:pt x="3891" y="9742"/>
                    <a:pt x="4149" y="9510"/>
                  </a:cubicBezTo>
                  <a:close/>
                  <a:moveTo>
                    <a:pt x="4836" y="10348"/>
                  </a:moveTo>
                  <a:cubicBezTo>
                    <a:pt x="4970" y="10545"/>
                    <a:pt x="5095" y="10750"/>
                    <a:pt x="5202" y="10964"/>
                  </a:cubicBezTo>
                  <a:cubicBezTo>
                    <a:pt x="5113" y="10982"/>
                    <a:pt x="5032" y="11009"/>
                    <a:pt x="4952" y="11026"/>
                  </a:cubicBezTo>
                  <a:cubicBezTo>
                    <a:pt x="4310" y="11196"/>
                    <a:pt x="3650" y="11285"/>
                    <a:pt x="2990" y="11330"/>
                  </a:cubicBezTo>
                  <a:cubicBezTo>
                    <a:pt x="2579" y="11356"/>
                    <a:pt x="2178" y="11374"/>
                    <a:pt x="1776" y="11374"/>
                  </a:cubicBezTo>
                  <a:cubicBezTo>
                    <a:pt x="2044" y="11098"/>
                    <a:pt x="2347" y="10848"/>
                    <a:pt x="2668" y="10625"/>
                  </a:cubicBezTo>
                  <a:cubicBezTo>
                    <a:pt x="2731" y="10571"/>
                    <a:pt x="2802" y="10527"/>
                    <a:pt x="2874" y="10473"/>
                  </a:cubicBezTo>
                  <a:cubicBezTo>
                    <a:pt x="3213" y="10491"/>
                    <a:pt x="3587" y="10536"/>
                    <a:pt x="3962" y="10536"/>
                  </a:cubicBezTo>
                  <a:cubicBezTo>
                    <a:pt x="4203" y="10527"/>
                    <a:pt x="4444" y="10500"/>
                    <a:pt x="4658" y="10429"/>
                  </a:cubicBezTo>
                  <a:cubicBezTo>
                    <a:pt x="4720" y="10402"/>
                    <a:pt x="4774" y="10384"/>
                    <a:pt x="4836" y="10348"/>
                  </a:cubicBezTo>
                  <a:close/>
                  <a:moveTo>
                    <a:pt x="5345" y="11276"/>
                  </a:moveTo>
                  <a:cubicBezTo>
                    <a:pt x="5425" y="11463"/>
                    <a:pt x="5487" y="11651"/>
                    <a:pt x="5541" y="11838"/>
                  </a:cubicBezTo>
                  <a:cubicBezTo>
                    <a:pt x="5523" y="11847"/>
                    <a:pt x="5505" y="11847"/>
                    <a:pt x="5487" y="11856"/>
                  </a:cubicBezTo>
                  <a:cubicBezTo>
                    <a:pt x="5363" y="11927"/>
                    <a:pt x="5238" y="11990"/>
                    <a:pt x="5113" y="12061"/>
                  </a:cubicBezTo>
                  <a:cubicBezTo>
                    <a:pt x="4069" y="12623"/>
                    <a:pt x="2945" y="13087"/>
                    <a:pt x="1803" y="13408"/>
                  </a:cubicBezTo>
                  <a:cubicBezTo>
                    <a:pt x="1535" y="13480"/>
                    <a:pt x="1268" y="13542"/>
                    <a:pt x="1009" y="13605"/>
                  </a:cubicBezTo>
                  <a:cubicBezTo>
                    <a:pt x="947" y="13613"/>
                    <a:pt x="884" y="13631"/>
                    <a:pt x="831" y="13640"/>
                  </a:cubicBezTo>
                  <a:cubicBezTo>
                    <a:pt x="822" y="13497"/>
                    <a:pt x="831" y="13364"/>
                    <a:pt x="848" y="13230"/>
                  </a:cubicBezTo>
                  <a:cubicBezTo>
                    <a:pt x="911" y="12641"/>
                    <a:pt x="1152" y="12133"/>
                    <a:pt x="1509" y="11687"/>
                  </a:cubicBezTo>
                  <a:cubicBezTo>
                    <a:pt x="1535" y="11704"/>
                    <a:pt x="1562" y="11722"/>
                    <a:pt x="1607" y="11722"/>
                  </a:cubicBezTo>
                  <a:cubicBezTo>
                    <a:pt x="1901" y="11722"/>
                    <a:pt x="2196" y="11713"/>
                    <a:pt x="2499" y="11704"/>
                  </a:cubicBezTo>
                  <a:cubicBezTo>
                    <a:pt x="3355" y="11669"/>
                    <a:pt x="4221" y="11571"/>
                    <a:pt x="5050" y="11356"/>
                  </a:cubicBezTo>
                  <a:cubicBezTo>
                    <a:pt x="5148" y="11330"/>
                    <a:pt x="5247" y="11303"/>
                    <a:pt x="5345" y="11276"/>
                  </a:cubicBezTo>
                  <a:close/>
                  <a:moveTo>
                    <a:pt x="1767" y="0"/>
                  </a:moveTo>
                  <a:cubicBezTo>
                    <a:pt x="1723" y="598"/>
                    <a:pt x="1892" y="1178"/>
                    <a:pt x="2178" y="1749"/>
                  </a:cubicBezTo>
                  <a:cubicBezTo>
                    <a:pt x="2570" y="2534"/>
                    <a:pt x="3186" y="3310"/>
                    <a:pt x="3739" y="4086"/>
                  </a:cubicBezTo>
                  <a:cubicBezTo>
                    <a:pt x="3444" y="4282"/>
                    <a:pt x="3123" y="4478"/>
                    <a:pt x="2847" y="4710"/>
                  </a:cubicBezTo>
                  <a:cubicBezTo>
                    <a:pt x="2410" y="5067"/>
                    <a:pt x="2062" y="5486"/>
                    <a:pt x="1999" y="6093"/>
                  </a:cubicBezTo>
                  <a:cubicBezTo>
                    <a:pt x="1865" y="7449"/>
                    <a:pt x="2686" y="8234"/>
                    <a:pt x="3650" y="9046"/>
                  </a:cubicBezTo>
                  <a:lnTo>
                    <a:pt x="3659" y="9046"/>
                  </a:lnTo>
                  <a:cubicBezTo>
                    <a:pt x="3748" y="9126"/>
                    <a:pt x="3837" y="9206"/>
                    <a:pt x="3926" y="9287"/>
                  </a:cubicBezTo>
                  <a:cubicBezTo>
                    <a:pt x="3801" y="9403"/>
                    <a:pt x="3668" y="9501"/>
                    <a:pt x="3534" y="9599"/>
                  </a:cubicBezTo>
                  <a:cubicBezTo>
                    <a:pt x="3364" y="9733"/>
                    <a:pt x="3186" y="9858"/>
                    <a:pt x="3016" y="9974"/>
                  </a:cubicBezTo>
                  <a:cubicBezTo>
                    <a:pt x="2936" y="10027"/>
                    <a:pt x="2865" y="10081"/>
                    <a:pt x="2784" y="10134"/>
                  </a:cubicBezTo>
                  <a:lnTo>
                    <a:pt x="2740" y="10134"/>
                  </a:lnTo>
                  <a:cubicBezTo>
                    <a:pt x="2642" y="10134"/>
                    <a:pt x="2588" y="10206"/>
                    <a:pt x="2579" y="10277"/>
                  </a:cubicBezTo>
                  <a:cubicBezTo>
                    <a:pt x="1821" y="10812"/>
                    <a:pt x="1143" y="11392"/>
                    <a:pt x="741" y="12266"/>
                  </a:cubicBezTo>
                  <a:cubicBezTo>
                    <a:pt x="1" y="13899"/>
                    <a:pt x="786" y="16245"/>
                    <a:pt x="2463" y="16932"/>
                  </a:cubicBezTo>
                  <a:cubicBezTo>
                    <a:pt x="2485" y="16941"/>
                    <a:pt x="2506" y="16945"/>
                    <a:pt x="2525" y="16945"/>
                  </a:cubicBezTo>
                  <a:cubicBezTo>
                    <a:pt x="2684" y="16945"/>
                    <a:pt x="2736" y="16674"/>
                    <a:pt x="2552" y="16602"/>
                  </a:cubicBezTo>
                  <a:cubicBezTo>
                    <a:pt x="1482" y="16165"/>
                    <a:pt x="982" y="15077"/>
                    <a:pt x="857" y="13979"/>
                  </a:cubicBezTo>
                  <a:cubicBezTo>
                    <a:pt x="982" y="13961"/>
                    <a:pt x="1107" y="13926"/>
                    <a:pt x="1232" y="13899"/>
                  </a:cubicBezTo>
                  <a:cubicBezTo>
                    <a:pt x="1411" y="13854"/>
                    <a:pt x="1589" y="13810"/>
                    <a:pt x="1767" y="13765"/>
                  </a:cubicBezTo>
                  <a:cubicBezTo>
                    <a:pt x="2927" y="13453"/>
                    <a:pt x="4069" y="12998"/>
                    <a:pt x="5122" y="12436"/>
                  </a:cubicBezTo>
                  <a:cubicBezTo>
                    <a:pt x="5291" y="12356"/>
                    <a:pt x="5452" y="12266"/>
                    <a:pt x="5603" y="12177"/>
                  </a:cubicBezTo>
                  <a:lnTo>
                    <a:pt x="5603" y="12177"/>
                  </a:lnTo>
                  <a:cubicBezTo>
                    <a:pt x="5684" y="12712"/>
                    <a:pt x="5612" y="13248"/>
                    <a:pt x="5309" y="13729"/>
                  </a:cubicBezTo>
                  <a:cubicBezTo>
                    <a:pt x="5234" y="13861"/>
                    <a:pt x="5356" y="13987"/>
                    <a:pt x="5472" y="13987"/>
                  </a:cubicBezTo>
                  <a:cubicBezTo>
                    <a:pt x="5522" y="13987"/>
                    <a:pt x="5571" y="13964"/>
                    <a:pt x="5603" y="13908"/>
                  </a:cubicBezTo>
                  <a:cubicBezTo>
                    <a:pt x="6344" y="12686"/>
                    <a:pt x="5791" y="11169"/>
                    <a:pt x="5059" y="10081"/>
                  </a:cubicBezTo>
                  <a:cubicBezTo>
                    <a:pt x="4872" y="9795"/>
                    <a:pt x="4631" y="9545"/>
                    <a:pt x="4381" y="9296"/>
                  </a:cubicBezTo>
                  <a:cubicBezTo>
                    <a:pt x="4997" y="8698"/>
                    <a:pt x="5443" y="7984"/>
                    <a:pt x="5434" y="7012"/>
                  </a:cubicBezTo>
                  <a:cubicBezTo>
                    <a:pt x="5434" y="6048"/>
                    <a:pt x="4863" y="5112"/>
                    <a:pt x="4203" y="4184"/>
                  </a:cubicBezTo>
                  <a:cubicBezTo>
                    <a:pt x="4203" y="4184"/>
                    <a:pt x="4203" y="4184"/>
                    <a:pt x="4203" y="4175"/>
                  </a:cubicBezTo>
                  <a:cubicBezTo>
                    <a:pt x="4685" y="3845"/>
                    <a:pt x="5131" y="3479"/>
                    <a:pt x="5505" y="3006"/>
                  </a:cubicBezTo>
                  <a:cubicBezTo>
                    <a:pt x="6085" y="2284"/>
                    <a:pt x="6424" y="1365"/>
                    <a:pt x="6478" y="446"/>
                  </a:cubicBezTo>
                  <a:cubicBezTo>
                    <a:pt x="6549" y="375"/>
                    <a:pt x="6549" y="259"/>
                    <a:pt x="6487" y="196"/>
                  </a:cubicBezTo>
                  <a:cubicBezTo>
                    <a:pt x="6478" y="125"/>
                    <a:pt x="6478" y="62"/>
                    <a:pt x="6478" y="0"/>
                  </a:cubicBezTo>
                  <a:lnTo>
                    <a:pt x="6139" y="0"/>
                  </a:lnTo>
                  <a:cubicBezTo>
                    <a:pt x="6139" y="54"/>
                    <a:pt x="6148" y="98"/>
                    <a:pt x="6148" y="152"/>
                  </a:cubicBezTo>
                  <a:cubicBezTo>
                    <a:pt x="5719" y="152"/>
                    <a:pt x="5300" y="89"/>
                    <a:pt x="4881" y="0"/>
                  </a:cubicBezTo>
                  <a:lnTo>
                    <a:pt x="3453" y="0"/>
                  </a:lnTo>
                  <a:cubicBezTo>
                    <a:pt x="4346" y="196"/>
                    <a:pt x="5220" y="482"/>
                    <a:pt x="6139" y="491"/>
                  </a:cubicBezTo>
                  <a:cubicBezTo>
                    <a:pt x="6112" y="767"/>
                    <a:pt x="6067" y="1035"/>
                    <a:pt x="5987" y="1302"/>
                  </a:cubicBezTo>
                  <a:cubicBezTo>
                    <a:pt x="5131" y="794"/>
                    <a:pt x="3935" y="660"/>
                    <a:pt x="2882" y="624"/>
                  </a:cubicBezTo>
                  <a:cubicBezTo>
                    <a:pt x="2633" y="616"/>
                    <a:pt x="2401" y="607"/>
                    <a:pt x="2169" y="607"/>
                  </a:cubicBezTo>
                  <a:lnTo>
                    <a:pt x="2142" y="607"/>
                  </a:lnTo>
                  <a:cubicBezTo>
                    <a:pt x="2142" y="607"/>
                    <a:pt x="2142" y="598"/>
                    <a:pt x="2142" y="589"/>
                  </a:cubicBezTo>
                  <a:cubicBezTo>
                    <a:pt x="2115" y="393"/>
                    <a:pt x="2106" y="196"/>
                    <a:pt x="212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2217643" y="3902512"/>
              <a:ext cx="181725" cy="89754"/>
            </a:xfrm>
            <a:custGeom>
              <a:avLst/>
              <a:gdLst/>
              <a:ahLst/>
              <a:cxnLst/>
              <a:rect l="l" t="t" r="r" b="b"/>
              <a:pathLst>
                <a:path w="3114" h="1538" extrusionOk="0">
                  <a:moveTo>
                    <a:pt x="742" y="1"/>
                  </a:moveTo>
                  <a:cubicBezTo>
                    <a:pt x="690" y="1"/>
                    <a:pt x="638" y="22"/>
                    <a:pt x="598" y="74"/>
                  </a:cubicBezTo>
                  <a:cubicBezTo>
                    <a:pt x="223" y="574"/>
                    <a:pt x="45" y="1055"/>
                    <a:pt x="0" y="1537"/>
                  </a:cubicBezTo>
                  <a:lnTo>
                    <a:pt x="357" y="1537"/>
                  </a:lnTo>
                  <a:cubicBezTo>
                    <a:pt x="366" y="1475"/>
                    <a:pt x="375" y="1403"/>
                    <a:pt x="384" y="1341"/>
                  </a:cubicBezTo>
                  <a:lnTo>
                    <a:pt x="402" y="1350"/>
                  </a:lnTo>
                  <a:lnTo>
                    <a:pt x="491" y="1350"/>
                  </a:lnTo>
                  <a:cubicBezTo>
                    <a:pt x="714" y="1368"/>
                    <a:pt x="928" y="1394"/>
                    <a:pt x="1151" y="1430"/>
                  </a:cubicBezTo>
                  <a:cubicBezTo>
                    <a:pt x="1330" y="1457"/>
                    <a:pt x="1508" y="1492"/>
                    <a:pt x="1686" y="1537"/>
                  </a:cubicBezTo>
                  <a:lnTo>
                    <a:pt x="3114" y="1537"/>
                  </a:lnTo>
                  <a:cubicBezTo>
                    <a:pt x="2471" y="1394"/>
                    <a:pt x="1838" y="1207"/>
                    <a:pt x="1187" y="1091"/>
                  </a:cubicBezTo>
                  <a:cubicBezTo>
                    <a:pt x="982" y="1064"/>
                    <a:pt x="776" y="1037"/>
                    <a:pt x="571" y="1020"/>
                  </a:cubicBezTo>
                  <a:cubicBezTo>
                    <a:pt x="545" y="1020"/>
                    <a:pt x="509" y="1011"/>
                    <a:pt x="473" y="1011"/>
                  </a:cubicBezTo>
                  <a:cubicBezTo>
                    <a:pt x="545" y="814"/>
                    <a:pt x="643" y="618"/>
                    <a:pt x="768" y="422"/>
                  </a:cubicBezTo>
                  <a:cubicBezTo>
                    <a:pt x="803" y="359"/>
                    <a:pt x="848" y="306"/>
                    <a:pt x="892" y="243"/>
                  </a:cubicBezTo>
                  <a:cubicBezTo>
                    <a:pt x="937" y="181"/>
                    <a:pt x="928" y="127"/>
                    <a:pt x="901" y="83"/>
                  </a:cubicBezTo>
                  <a:cubicBezTo>
                    <a:pt x="867" y="34"/>
                    <a:pt x="805" y="1"/>
                    <a:pt x="74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21"/>
          <p:cNvGrpSpPr/>
          <p:nvPr/>
        </p:nvGrpSpPr>
        <p:grpSpPr>
          <a:xfrm rot="-4443548" flipH="1">
            <a:off x="159900" y="3446590"/>
            <a:ext cx="580813" cy="387955"/>
            <a:chOff x="1617550" y="4443843"/>
            <a:chExt cx="669398" cy="447125"/>
          </a:xfrm>
        </p:grpSpPr>
        <p:sp>
          <p:nvSpPr>
            <p:cNvPr id="2084" name="Google Shape;2084;p21"/>
            <p:cNvSpPr/>
            <p:nvPr/>
          </p:nvSpPr>
          <p:spPr>
            <a:xfrm>
              <a:off x="1945478" y="4625339"/>
              <a:ext cx="12694" cy="7220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268" y="1"/>
                  </a:moveTo>
                  <a:cubicBezTo>
                    <a:pt x="206" y="81"/>
                    <a:pt x="108" y="135"/>
                    <a:pt x="1" y="152"/>
                  </a:cubicBezTo>
                  <a:cubicBezTo>
                    <a:pt x="108" y="152"/>
                    <a:pt x="215" y="108"/>
                    <a:pt x="26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2126926" y="4611889"/>
              <a:ext cx="42471" cy="48511"/>
            </a:xfrm>
            <a:custGeom>
              <a:avLst/>
              <a:gdLst/>
              <a:ahLst/>
              <a:cxnLst/>
              <a:rect l="l" t="t" r="r" b="b"/>
              <a:pathLst>
                <a:path w="900" h="1028" extrusionOk="0">
                  <a:moveTo>
                    <a:pt x="455" y="0"/>
                  </a:moveTo>
                  <a:cubicBezTo>
                    <a:pt x="900" y="222"/>
                    <a:pt x="722" y="953"/>
                    <a:pt x="229" y="953"/>
                  </a:cubicBezTo>
                  <a:cubicBezTo>
                    <a:pt x="188" y="953"/>
                    <a:pt x="144" y="948"/>
                    <a:pt x="99" y="937"/>
                  </a:cubicBezTo>
                  <a:cubicBezTo>
                    <a:pt x="63" y="928"/>
                    <a:pt x="27" y="910"/>
                    <a:pt x="1" y="901"/>
                  </a:cubicBezTo>
                  <a:lnTo>
                    <a:pt x="1" y="901"/>
                  </a:lnTo>
                  <a:cubicBezTo>
                    <a:pt x="86" y="981"/>
                    <a:pt x="196" y="1028"/>
                    <a:pt x="311" y="1028"/>
                  </a:cubicBezTo>
                  <a:cubicBezTo>
                    <a:pt x="401" y="1028"/>
                    <a:pt x="494" y="1000"/>
                    <a:pt x="580" y="937"/>
                  </a:cubicBezTo>
                  <a:cubicBezTo>
                    <a:pt x="705" y="848"/>
                    <a:pt x="848" y="714"/>
                    <a:pt x="857" y="553"/>
                  </a:cubicBezTo>
                  <a:cubicBezTo>
                    <a:pt x="875" y="384"/>
                    <a:pt x="777" y="312"/>
                    <a:pt x="679" y="196"/>
                  </a:cubicBezTo>
                  <a:cubicBezTo>
                    <a:pt x="670" y="179"/>
                    <a:pt x="661" y="170"/>
                    <a:pt x="661" y="152"/>
                  </a:cubicBezTo>
                  <a:cubicBezTo>
                    <a:pt x="634" y="134"/>
                    <a:pt x="616" y="116"/>
                    <a:pt x="607" y="89"/>
                  </a:cubicBezTo>
                  <a:cubicBezTo>
                    <a:pt x="571" y="27"/>
                    <a:pt x="518" y="0"/>
                    <a:pt x="4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1672669" y="4606415"/>
              <a:ext cx="236658" cy="265774"/>
            </a:xfrm>
            <a:custGeom>
              <a:avLst/>
              <a:gdLst/>
              <a:ahLst/>
              <a:cxnLst/>
              <a:rect l="l" t="t" r="r" b="b"/>
              <a:pathLst>
                <a:path w="5015" h="5632" extrusionOk="0">
                  <a:moveTo>
                    <a:pt x="482" y="0"/>
                  </a:moveTo>
                  <a:cubicBezTo>
                    <a:pt x="447" y="0"/>
                    <a:pt x="402" y="9"/>
                    <a:pt x="358" y="18"/>
                  </a:cubicBezTo>
                  <a:cubicBezTo>
                    <a:pt x="179" y="63"/>
                    <a:pt x="63" y="125"/>
                    <a:pt x="1" y="179"/>
                  </a:cubicBezTo>
                  <a:cubicBezTo>
                    <a:pt x="10" y="223"/>
                    <a:pt x="27" y="268"/>
                    <a:pt x="63" y="304"/>
                  </a:cubicBezTo>
                  <a:cubicBezTo>
                    <a:pt x="152" y="402"/>
                    <a:pt x="242" y="473"/>
                    <a:pt x="340" y="544"/>
                  </a:cubicBezTo>
                  <a:lnTo>
                    <a:pt x="358" y="544"/>
                  </a:lnTo>
                  <a:cubicBezTo>
                    <a:pt x="545" y="553"/>
                    <a:pt x="741" y="562"/>
                    <a:pt x="928" y="625"/>
                  </a:cubicBezTo>
                  <a:cubicBezTo>
                    <a:pt x="1205" y="705"/>
                    <a:pt x="1455" y="785"/>
                    <a:pt x="1553" y="1071"/>
                  </a:cubicBezTo>
                  <a:cubicBezTo>
                    <a:pt x="1553" y="1089"/>
                    <a:pt x="1562" y="1106"/>
                    <a:pt x="1562" y="1115"/>
                  </a:cubicBezTo>
                  <a:cubicBezTo>
                    <a:pt x="1580" y="1169"/>
                    <a:pt x="1580" y="1222"/>
                    <a:pt x="1544" y="1285"/>
                  </a:cubicBezTo>
                  <a:cubicBezTo>
                    <a:pt x="1267" y="1704"/>
                    <a:pt x="884" y="2195"/>
                    <a:pt x="1187" y="2766"/>
                  </a:cubicBezTo>
                  <a:cubicBezTo>
                    <a:pt x="1412" y="3183"/>
                    <a:pt x="1817" y="3593"/>
                    <a:pt x="2325" y="3593"/>
                  </a:cubicBezTo>
                  <a:cubicBezTo>
                    <a:pt x="2382" y="3593"/>
                    <a:pt x="2440" y="3588"/>
                    <a:pt x="2499" y="3578"/>
                  </a:cubicBezTo>
                  <a:cubicBezTo>
                    <a:pt x="2900" y="3497"/>
                    <a:pt x="3177" y="3230"/>
                    <a:pt x="3569" y="3132"/>
                  </a:cubicBezTo>
                  <a:cubicBezTo>
                    <a:pt x="3633" y="3114"/>
                    <a:pt x="3696" y="3106"/>
                    <a:pt x="3756" y="3106"/>
                  </a:cubicBezTo>
                  <a:cubicBezTo>
                    <a:pt x="4044" y="3106"/>
                    <a:pt x="4287" y="3289"/>
                    <a:pt x="4390" y="3569"/>
                  </a:cubicBezTo>
                  <a:cubicBezTo>
                    <a:pt x="4577" y="4050"/>
                    <a:pt x="4185" y="4835"/>
                    <a:pt x="4060" y="5281"/>
                  </a:cubicBezTo>
                  <a:cubicBezTo>
                    <a:pt x="4003" y="5537"/>
                    <a:pt x="4076" y="5632"/>
                    <a:pt x="4197" y="5632"/>
                  </a:cubicBezTo>
                  <a:cubicBezTo>
                    <a:pt x="4400" y="5632"/>
                    <a:pt x="4740" y="5360"/>
                    <a:pt x="4818" y="5130"/>
                  </a:cubicBezTo>
                  <a:cubicBezTo>
                    <a:pt x="4863" y="4987"/>
                    <a:pt x="4916" y="4844"/>
                    <a:pt x="4970" y="4711"/>
                  </a:cubicBezTo>
                  <a:cubicBezTo>
                    <a:pt x="5014" y="4479"/>
                    <a:pt x="5014" y="4247"/>
                    <a:pt x="4988" y="4006"/>
                  </a:cubicBezTo>
                  <a:cubicBezTo>
                    <a:pt x="4952" y="3765"/>
                    <a:pt x="4889" y="3569"/>
                    <a:pt x="4809" y="3381"/>
                  </a:cubicBezTo>
                  <a:cubicBezTo>
                    <a:pt x="4493" y="2978"/>
                    <a:pt x="4122" y="2813"/>
                    <a:pt x="3657" y="2813"/>
                  </a:cubicBezTo>
                  <a:cubicBezTo>
                    <a:pt x="3505" y="2813"/>
                    <a:pt x="3342" y="2831"/>
                    <a:pt x="3168" y="2864"/>
                  </a:cubicBezTo>
                  <a:cubicBezTo>
                    <a:pt x="3052" y="2891"/>
                    <a:pt x="2891" y="2917"/>
                    <a:pt x="2722" y="2944"/>
                  </a:cubicBezTo>
                  <a:cubicBezTo>
                    <a:pt x="2695" y="2962"/>
                    <a:pt x="2659" y="2980"/>
                    <a:pt x="2623" y="2998"/>
                  </a:cubicBezTo>
                  <a:cubicBezTo>
                    <a:pt x="2514" y="3047"/>
                    <a:pt x="2395" y="3071"/>
                    <a:pt x="2277" y="3071"/>
                  </a:cubicBezTo>
                  <a:cubicBezTo>
                    <a:pt x="1944" y="3071"/>
                    <a:pt x="1618" y="2880"/>
                    <a:pt x="1526" y="2525"/>
                  </a:cubicBezTo>
                  <a:cubicBezTo>
                    <a:pt x="1428" y="2150"/>
                    <a:pt x="1553" y="1802"/>
                    <a:pt x="1874" y="1624"/>
                  </a:cubicBezTo>
                  <a:cubicBezTo>
                    <a:pt x="1892" y="1517"/>
                    <a:pt x="1919" y="1410"/>
                    <a:pt x="1928" y="1294"/>
                  </a:cubicBezTo>
                  <a:cubicBezTo>
                    <a:pt x="1990" y="384"/>
                    <a:pt x="1071" y="330"/>
                    <a:pt x="48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1724059" y="4656484"/>
              <a:ext cx="5899" cy="8919"/>
            </a:xfrm>
            <a:custGeom>
              <a:avLst/>
              <a:gdLst/>
              <a:ahLst/>
              <a:cxnLst/>
              <a:rect l="l" t="t" r="r" b="b"/>
              <a:pathLst>
                <a:path w="125" h="189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63"/>
                    <a:pt x="63" y="126"/>
                    <a:pt x="80" y="188"/>
                  </a:cubicBezTo>
                  <a:cubicBezTo>
                    <a:pt x="98" y="161"/>
                    <a:pt x="107" y="135"/>
                    <a:pt x="125" y="108"/>
                  </a:cubicBezTo>
                  <a:cubicBezTo>
                    <a:pt x="107" y="63"/>
                    <a:pt x="63" y="37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2015084" y="4650019"/>
              <a:ext cx="79893" cy="154264"/>
            </a:xfrm>
            <a:custGeom>
              <a:avLst/>
              <a:gdLst/>
              <a:ahLst/>
              <a:cxnLst/>
              <a:rect l="l" t="t" r="r" b="b"/>
              <a:pathLst>
                <a:path w="1693" h="3269" extrusionOk="0">
                  <a:moveTo>
                    <a:pt x="271" y="0"/>
                  </a:moveTo>
                  <a:cubicBezTo>
                    <a:pt x="132" y="0"/>
                    <a:pt x="1" y="184"/>
                    <a:pt x="96" y="307"/>
                  </a:cubicBezTo>
                  <a:cubicBezTo>
                    <a:pt x="131" y="361"/>
                    <a:pt x="167" y="405"/>
                    <a:pt x="203" y="459"/>
                  </a:cubicBezTo>
                  <a:cubicBezTo>
                    <a:pt x="363" y="521"/>
                    <a:pt x="524" y="602"/>
                    <a:pt x="667" y="700"/>
                  </a:cubicBezTo>
                  <a:cubicBezTo>
                    <a:pt x="1041" y="959"/>
                    <a:pt x="1398" y="1726"/>
                    <a:pt x="1389" y="2181"/>
                  </a:cubicBezTo>
                  <a:cubicBezTo>
                    <a:pt x="1380" y="2422"/>
                    <a:pt x="1318" y="2618"/>
                    <a:pt x="1291" y="2841"/>
                  </a:cubicBezTo>
                  <a:cubicBezTo>
                    <a:pt x="1227" y="3151"/>
                    <a:pt x="1267" y="3269"/>
                    <a:pt x="1335" y="3269"/>
                  </a:cubicBezTo>
                  <a:cubicBezTo>
                    <a:pt x="1427" y="3269"/>
                    <a:pt x="1571" y="3052"/>
                    <a:pt x="1577" y="2805"/>
                  </a:cubicBezTo>
                  <a:cubicBezTo>
                    <a:pt x="1693" y="2359"/>
                    <a:pt x="1657" y="1958"/>
                    <a:pt x="1621" y="1503"/>
                  </a:cubicBezTo>
                  <a:cubicBezTo>
                    <a:pt x="1621" y="1467"/>
                    <a:pt x="1621" y="1431"/>
                    <a:pt x="1621" y="1396"/>
                  </a:cubicBezTo>
                  <a:cubicBezTo>
                    <a:pt x="1345" y="860"/>
                    <a:pt x="881" y="405"/>
                    <a:pt x="363" y="31"/>
                  </a:cubicBezTo>
                  <a:cubicBezTo>
                    <a:pt x="334" y="10"/>
                    <a:pt x="302" y="0"/>
                    <a:pt x="27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2139243" y="4563896"/>
              <a:ext cx="147705" cy="257610"/>
            </a:xfrm>
            <a:custGeom>
              <a:avLst/>
              <a:gdLst/>
              <a:ahLst/>
              <a:cxnLst/>
              <a:rect l="l" t="t" r="r" b="b"/>
              <a:pathLst>
                <a:path w="3130" h="5459" extrusionOk="0">
                  <a:moveTo>
                    <a:pt x="837" y="0"/>
                  </a:moveTo>
                  <a:cubicBezTo>
                    <a:pt x="748" y="89"/>
                    <a:pt x="739" y="250"/>
                    <a:pt x="881" y="330"/>
                  </a:cubicBezTo>
                  <a:cubicBezTo>
                    <a:pt x="1693" y="767"/>
                    <a:pt x="2327" y="2409"/>
                    <a:pt x="1435" y="3033"/>
                  </a:cubicBezTo>
                  <a:cubicBezTo>
                    <a:pt x="1149" y="3230"/>
                    <a:pt x="881" y="3390"/>
                    <a:pt x="641" y="3640"/>
                  </a:cubicBezTo>
                  <a:cubicBezTo>
                    <a:pt x="685" y="3952"/>
                    <a:pt x="551" y="4318"/>
                    <a:pt x="418" y="4568"/>
                  </a:cubicBezTo>
                  <a:cubicBezTo>
                    <a:pt x="355" y="4693"/>
                    <a:pt x="293" y="4809"/>
                    <a:pt x="221" y="4934"/>
                  </a:cubicBezTo>
                  <a:cubicBezTo>
                    <a:pt x="1" y="5314"/>
                    <a:pt x="62" y="5459"/>
                    <a:pt x="222" y="5459"/>
                  </a:cubicBezTo>
                  <a:cubicBezTo>
                    <a:pt x="463" y="5459"/>
                    <a:pt x="929" y="5127"/>
                    <a:pt x="988" y="4773"/>
                  </a:cubicBezTo>
                  <a:cubicBezTo>
                    <a:pt x="1087" y="4434"/>
                    <a:pt x="1069" y="4024"/>
                    <a:pt x="1069" y="3667"/>
                  </a:cubicBezTo>
                  <a:cubicBezTo>
                    <a:pt x="1078" y="3586"/>
                    <a:pt x="1122" y="3542"/>
                    <a:pt x="1185" y="3533"/>
                  </a:cubicBezTo>
                  <a:cubicBezTo>
                    <a:pt x="1203" y="3506"/>
                    <a:pt x="1220" y="3479"/>
                    <a:pt x="1256" y="3462"/>
                  </a:cubicBezTo>
                  <a:cubicBezTo>
                    <a:pt x="3130" y="2721"/>
                    <a:pt x="2193" y="759"/>
                    <a:pt x="83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2205640" y="4635437"/>
              <a:ext cx="66160" cy="118353"/>
            </a:xfrm>
            <a:custGeom>
              <a:avLst/>
              <a:gdLst/>
              <a:ahLst/>
              <a:cxnLst/>
              <a:rect l="l" t="t" r="r" b="b"/>
              <a:pathLst>
                <a:path w="1402" h="2508" extrusionOk="0">
                  <a:moveTo>
                    <a:pt x="1125" y="1"/>
                  </a:moveTo>
                  <a:lnTo>
                    <a:pt x="1125" y="1"/>
                  </a:lnTo>
                  <a:cubicBezTo>
                    <a:pt x="1401" y="875"/>
                    <a:pt x="1152" y="1785"/>
                    <a:pt x="1" y="2258"/>
                  </a:cubicBezTo>
                  <a:cubicBezTo>
                    <a:pt x="1" y="2338"/>
                    <a:pt x="1" y="2418"/>
                    <a:pt x="1" y="2508"/>
                  </a:cubicBezTo>
                  <a:cubicBezTo>
                    <a:pt x="36" y="2463"/>
                    <a:pt x="81" y="2427"/>
                    <a:pt x="126" y="2401"/>
                  </a:cubicBezTo>
                  <a:cubicBezTo>
                    <a:pt x="616" y="2044"/>
                    <a:pt x="982" y="1803"/>
                    <a:pt x="1187" y="1205"/>
                  </a:cubicBezTo>
                  <a:cubicBezTo>
                    <a:pt x="1303" y="848"/>
                    <a:pt x="1268" y="420"/>
                    <a:pt x="112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1617550" y="4443843"/>
              <a:ext cx="669390" cy="447125"/>
            </a:xfrm>
            <a:custGeom>
              <a:avLst/>
              <a:gdLst/>
              <a:ahLst/>
              <a:cxnLst/>
              <a:rect l="l" t="t" r="r" b="b"/>
              <a:pathLst>
                <a:path w="14185" h="9475" extrusionOk="0">
                  <a:moveTo>
                    <a:pt x="9412" y="415"/>
                  </a:moveTo>
                  <a:cubicBezTo>
                    <a:pt x="9435" y="415"/>
                    <a:pt x="9468" y="423"/>
                    <a:pt x="9510" y="439"/>
                  </a:cubicBezTo>
                  <a:cubicBezTo>
                    <a:pt x="10054" y="653"/>
                    <a:pt x="10830" y="1447"/>
                    <a:pt x="10795" y="2071"/>
                  </a:cubicBezTo>
                  <a:lnTo>
                    <a:pt x="10795" y="2107"/>
                  </a:lnTo>
                  <a:cubicBezTo>
                    <a:pt x="10808" y="2205"/>
                    <a:pt x="10899" y="2264"/>
                    <a:pt x="10984" y="2264"/>
                  </a:cubicBezTo>
                  <a:cubicBezTo>
                    <a:pt x="11008" y="2264"/>
                    <a:pt x="11032" y="2260"/>
                    <a:pt x="11053" y="2250"/>
                  </a:cubicBezTo>
                  <a:cubicBezTo>
                    <a:pt x="11330" y="2286"/>
                    <a:pt x="11615" y="2393"/>
                    <a:pt x="11892" y="2544"/>
                  </a:cubicBezTo>
                  <a:cubicBezTo>
                    <a:pt x="13248" y="3303"/>
                    <a:pt x="14185" y="5265"/>
                    <a:pt x="12311" y="6006"/>
                  </a:cubicBezTo>
                  <a:cubicBezTo>
                    <a:pt x="12275" y="6023"/>
                    <a:pt x="12258" y="6050"/>
                    <a:pt x="12240" y="6077"/>
                  </a:cubicBezTo>
                  <a:cubicBezTo>
                    <a:pt x="12177" y="6086"/>
                    <a:pt x="12133" y="6130"/>
                    <a:pt x="12124" y="6211"/>
                  </a:cubicBezTo>
                  <a:cubicBezTo>
                    <a:pt x="12124" y="6568"/>
                    <a:pt x="12142" y="6978"/>
                    <a:pt x="12043" y="7317"/>
                  </a:cubicBezTo>
                  <a:cubicBezTo>
                    <a:pt x="11984" y="7671"/>
                    <a:pt x="11518" y="8003"/>
                    <a:pt x="11277" y="8003"/>
                  </a:cubicBezTo>
                  <a:cubicBezTo>
                    <a:pt x="11117" y="8003"/>
                    <a:pt x="11056" y="7858"/>
                    <a:pt x="11276" y="7478"/>
                  </a:cubicBezTo>
                  <a:cubicBezTo>
                    <a:pt x="11348" y="7353"/>
                    <a:pt x="11410" y="7237"/>
                    <a:pt x="11473" y="7112"/>
                  </a:cubicBezTo>
                  <a:cubicBezTo>
                    <a:pt x="11606" y="6862"/>
                    <a:pt x="11740" y="6496"/>
                    <a:pt x="11696" y="6184"/>
                  </a:cubicBezTo>
                  <a:cubicBezTo>
                    <a:pt x="11687" y="6077"/>
                    <a:pt x="11651" y="5988"/>
                    <a:pt x="11588" y="5899"/>
                  </a:cubicBezTo>
                  <a:cubicBezTo>
                    <a:pt x="11406" y="5628"/>
                    <a:pt x="10868" y="5296"/>
                    <a:pt x="10479" y="5296"/>
                  </a:cubicBezTo>
                  <a:cubicBezTo>
                    <a:pt x="10239" y="5296"/>
                    <a:pt x="10055" y="5422"/>
                    <a:pt x="10045" y="5765"/>
                  </a:cubicBezTo>
                  <a:cubicBezTo>
                    <a:pt x="10045" y="5800"/>
                    <a:pt x="10045" y="5836"/>
                    <a:pt x="10045" y="5872"/>
                  </a:cubicBezTo>
                  <a:cubicBezTo>
                    <a:pt x="10081" y="6327"/>
                    <a:pt x="10117" y="6728"/>
                    <a:pt x="10001" y="7174"/>
                  </a:cubicBezTo>
                  <a:cubicBezTo>
                    <a:pt x="9995" y="7421"/>
                    <a:pt x="9851" y="7638"/>
                    <a:pt x="9759" y="7638"/>
                  </a:cubicBezTo>
                  <a:cubicBezTo>
                    <a:pt x="9691" y="7638"/>
                    <a:pt x="9651" y="7520"/>
                    <a:pt x="9715" y="7210"/>
                  </a:cubicBezTo>
                  <a:cubicBezTo>
                    <a:pt x="9742" y="6987"/>
                    <a:pt x="9804" y="6791"/>
                    <a:pt x="9813" y="6550"/>
                  </a:cubicBezTo>
                  <a:cubicBezTo>
                    <a:pt x="9822" y="6095"/>
                    <a:pt x="9465" y="5328"/>
                    <a:pt x="9091" y="5069"/>
                  </a:cubicBezTo>
                  <a:cubicBezTo>
                    <a:pt x="8948" y="4971"/>
                    <a:pt x="8787" y="4890"/>
                    <a:pt x="8627" y="4828"/>
                  </a:cubicBezTo>
                  <a:cubicBezTo>
                    <a:pt x="8441" y="4757"/>
                    <a:pt x="8252" y="4718"/>
                    <a:pt x="8081" y="4718"/>
                  </a:cubicBezTo>
                  <a:cubicBezTo>
                    <a:pt x="7735" y="4718"/>
                    <a:pt x="7461" y="4880"/>
                    <a:pt x="7431" y="5274"/>
                  </a:cubicBezTo>
                  <a:cubicBezTo>
                    <a:pt x="7422" y="5390"/>
                    <a:pt x="7440" y="5542"/>
                    <a:pt x="7485" y="5711"/>
                  </a:cubicBezTo>
                  <a:cubicBezTo>
                    <a:pt x="7565" y="6041"/>
                    <a:pt x="7761" y="6362"/>
                    <a:pt x="7886" y="6675"/>
                  </a:cubicBezTo>
                  <a:cubicBezTo>
                    <a:pt x="7993" y="6924"/>
                    <a:pt x="8029" y="7174"/>
                    <a:pt x="8002" y="7433"/>
                  </a:cubicBezTo>
                  <a:cubicBezTo>
                    <a:pt x="8002" y="7504"/>
                    <a:pt x="7993" y="7567"/>
                    <a:pt x="7984" y="7629"/>
                  </a:cubicBezTo>
                  <a:cubicBezTo>
                    <a:pt x="7974" y="7922"/>
                    <a:pt x="7778" y="8220"/>
                    <a:pt x="7625" y="8220"/>
                  </a:cubicBezTo>
                  <a:cubicBezTo>
                    <a:pt x="7512" y="8220"/>
                    <a:pt x="7423" y="8058"/>
                    <a:pt x="7449" y="7611"/>
                  </a:cubicBezTo>
                  <a:cubicBezTo>
                    <a:pt x="7458" y="7094"/>
                    <a:pt x="7512" y="6532"/>
                    <a:pt x="7253" y="6059"/>
                  </a:cubicBezTo>
                  <a:cubicBezTo>
                    <a:pt x="7226" y="6006"/>
                    <a:pt x="7190" y="5952"/>
                    <a:pt x="7155" y="5899"/>
                  </a:cubicBezTo>
                  <a:cubicBezTo>
                    <a:pt x="7066" y="5783"/>
                    <a:pt x="6941" y="5676"/>
                    <a:pt x="6807" y="5595"/>
                  </a:cubicBezTo>
                  <a:cubicBezTo>
                    <a:pt x="6646" y="5506"/>
                    <a:pt x="6468" y="5435"/>
                    <a:pt x="6298" y="5408"/>
                  </a:cubicBezTo>
                  <a:cubicBezTo>
                    <a:pt x="6233" y="5397"/>
                    <a:pt x="6169" y="5391"/>
                    <a:pt x="6108" y="5391"/>
                  </a:cubicBezTo>
                  <a:cubicBezTo>
                    <a:pt x="5716" y="5391"/>
                    <a:pt x="5436" y="5623"/>
                    <a:pt x="5683" y="6202"/>
                  </a:cubicBezTo>
                  <a:cubicBezTo>
                    <a:pt x="5781" y="6434"/>
                    <a:pt x="5888" y="6630"/>
                    <a:pt x="5977" y="6826"/>
                  </a:cubicBezTo>
                  <a:cubicBezTo>
                    <a:pt x="6057" y="7014"/>
                    <a:pt x="6129" y="7210"/>
                    <a:pt x="6156" y="7451"/>
                  </a:cubicBezTo>
                  <a:cubicBezTo>
                    <a:pt x="6182" y="7692"/>
                    <a:pt x="6182" y="7924"/>
                    <a:pt x="6138" y="8156"/>
                  </a:cubicBezTo>
                  <a:cubicBezTo>
                    <a:pt x="6084" y="8289"/>
                    <a:pt x="6031" y="8432"/>
                    <a:pt x="5986" y="8575"/>
                  </a:cubicBezTo>
                  <a:cubicBezTo>
                    <a:pt x="5908" y="8805"/>
                    <a:pt x="5568" y="9077"/>
                    <a:pt x="5365" y="9077"/>
                  </a:cubicBezTo>
                  <a:cubicBezTo>
                    <a:pt x="5244" y="9077"/>
                    <a:pt x="5171" y="8982"/>
                    <a:pt x="5228" y="8726"/>
                  </a:cubicBezTo>
                  <a:cubicBezTo>
                    <a:pt x="5353" y="8280"/>
                    <a:pt x="5745" y="7495"/>
                    <a:pt x="5558" y="7014"/>
                  </a:cubicBezTo>
                  <a:cubicBezTo>
                    <a:pt x="5455" y="6734"/>
                    <a:pt x="5212" y="6551"/>
                    <a:pt x="4924" y="6551"/>
                  </a:cubicBezTo>
                  <a:cubicBezTo>
                    <a:pt x="4864" y="6551"/>
                    <a:pt x="4801" y="6559"/>
                    <a:pt x="4737" y="6577"/>
                  </a:cubicBezTo>
                  <a:cubicBezTo>
                    <a:pt x="4345" y="6675"/>
                    <a:pt x="4068" y="6942"/>
                    <a:pt x="3667" y="7023"/>
                  </a:cubicBezTo>
                  <a:cubicBezTo>
                    <a:pt x="3608" y="7033"/>
                    <a:pt x="3550" y="7038"/>
                    <a:pt x="3493" y="7038"/>
                  </a:cubicBezTo>
                  <a:cubicBezTo>
                    <a:pt x="2985" y="7038"/>
                    <a:pt x="2580" y="6628"/>
                    <a:pt x="2355" y="6211"/>
                  </a:cubicBezTo>
                  <a:cubicBezTo>
                    <a:pt x="2052" y="5640"/>
                    <a:pt x="2435" y="5149"/>
                    <a:pt x="2712" y="4730"/>
                  </a:cubicBezTo>
                  <a:cubicBezTo>
                    <a:pt x="2748" y="4667"/>
                    <a:pt x="2748" y="4614"/>
                    <a:pt x="2730" y="4560"/>
                  </a:cubicBezTo>
                  <a:cubicBezTo>
                    <a:pt x="2730" y="4551"/>
                    <a:pt x="2721" y="4534"/>
                    <a:pt x="2721" y="4516"/>
                  </a:cubicBezTo>
                  <a:cubicBezTo>
                    <a:pt x="2623" y="4230"/>
                    <a:pt x="2373" y="4150"/>
                    <a:pt x="2096" y="4070"/>
                  </a:cubicBezTo>
                  <a:cubicBezTo>
                    <a:pt x="1909" y="4007"/>
                    <a:pt x="1713" y="3998"/>
                    <a:pt x="1526" y="3989"/>
                  </a:cubicBezTo>
                  <a:lnTo>
                    <a:pt x="1508" y="3989"/>
                  </a:lnTo>
                  <a:cubicBezTo>
                    <a:pt x="1492" y="3991"/>
                    <a:pt x="1477" y="3992"/>
                    <a:pt x="1462" y="3992"/>
                  </a:cubicBezTo>
                  <a:cubicBezTo>
                    <a:pt x="1220" y="3992"/>
                    <a:pt x="1001" y="3800"/>
                    <a:pt x="1169" y="3624"/>
                  </a:cubicBezTo>
                  <a:cubicBezTo>
                    <a:pt x="1231" y="3570"/>
                    <a:pt x="1347" y="3508"/>
                    <a:pt x="1526" y="3463"/>
                  </a:cubicBezTo>
                  <a:cubicBezTo>
                    <a:pt x="1570" y="3454"/>
                    <a:pt x="1615" y="3445"/>
                    <a:pt x="1650" y="3445"/>
                  </a:cubicBezTo>
                  <a:cubicBezTo>
                    <a:pt x="1798" y="3425"/>
                    <a:pt x="1940" y="3415"/>
                    <a:pt x="2085" y="3415"/>
                  </a:cubicBezTo>
                  <a:cubicBezTo>
                    <a:pt x="2133" y="3415"/>
                    <a:pt x="2181" y="3416"/>
                    <a:pt x="2230" y="3418"/>
                  </a:cubicBezTo>
                  <a:cubicBezTo>
                    <a:pt x="2593" y="3424"/>
                    <a:pt x="3305" y="3623"/>
                    <a:pt x="3908" y="3623"/>
                  </a:cubicBezTo>
                  <a:cubicBezTo>
                    <a:pt x="4314" y="3623"/>
                    <a:pt x="4670" y="3533"/>
                    <a:pt x="4835" y="3231"/>
                  </a:cubicBezTo>
                  <a:cubicBezTo>
                    <a:pt x="4951" y="3008"/>
                    <a:pt x="4996" y="2758"/>
                    <a:pt x="4826" y="2535"/>
                  </a:cubicBezTo>
                  <a:cubicBezTo>
                    <a:pt x="4710" y="2375"/>
                    <a:pt x="4532" y="2303"/>
                    <a:pt x="4371" y="2223"/>
                  </a:cubicBezTo>
                  <a:cubicBezTo>
                    <a:pt x="4202" y="2161"/>
                    <a:pt x="4041" y="2098"/>
                    <a:pt x="3863" y="2063"/>
                  </a:cubicBezTo>
                  <a:cubicBezTo>
                    <a:pt x="3478" y="1984"/>
                    <a:pt x="3514" y="1696"/>
                    <a:pt x="3912" y="1696"/>
                  </a:cubicBezTo>
                  <a:cubicBezTo>
                    <a:pt x="4012" y="1696"/>
                    <a:pt x="4136" y="1714"/>
                    <a:pt x="4282" y="1759"/>
                  </a:cubicBezTo>
                  <a:cubicBezTo>
                    <a:pt x="4907" y="1964"/>
                    <a:pt x="5469" y="2187"/>
                    <a:pt x="6102" y="2348"/>
                  </a:cubicBezTo>
                  <a:cubicBezTo>
                    <a:pt x="6342" y="2418"/>
                    <a:pt x="6717" y="2586"/>
                    <a:pt x="7039" y="2586"/>
                  </a:cubicBezTo>
                  <a:cubicBezTo>
                    <a:pt x="7171" y="2586"/>
                    <a:pt x="7294" y="2557"/>
                    <a:pt x="7396" y="2482"/>
                  </a:cubicBezTo>
                  <a:cubicBezTo>
                    <a:pt x="7975" y="2054"/>
                    <a:pt x="7155" y="1518"/>
                    <a:pt x="6789" y="1420"/>
                  </a:cubicBezTo>
                  <a:cubicBezTo>
                    <a:pt x="6628" y="1376"/>
                    <a:pt x="6468" y="1331"/>
                    <a:pt x="6307" y="1277"/>
                  </a:cubicBezTo>
                  <a:cubicBezTo>
                    <a:pt x="5950" y="1188"/>
                    <a:pt x="5674" y="698"/>
                    <a:pt x="6200" y="689"/>
                  </a:cubicBezTo>
                  <a:lnTo>
                    <a:pt x="6200" y="689"/>
                  </a:lnTo>
                  <a:cubicBezTo>
                    <a:pt x="6575" y="724"/>
                    <a:pt x="6941" y="867"/>
                    <a:pt x="7289" y="1001"/>
                  </a:cubicBezTo>
                  <a:cubicBezTo>
                    <a:pt x="7886" y="1233"/>
                    <a:pt x="8413" y="1616"/>
                    <a:pt x="9001" y="1848"/>
                  </a:cubicBezTo>
                  <a:cubicBezTo>
                    <a:pt x="9178" y="1918"/>
                    <a:pt x="9357" y="1967"/>
                    <a:pt x="9506" y="1967"/>
                  </a:cubicBezTo>
                  <a:cubicBezTo>
                    <a:pt x="9755" y="1967"/>
                    <a:pt x="9914" y="1829"/>
                    <a:pt x="9813" y="1420"/>
                  </a:cubicBezTo>
                  <a:cubicBezTo>
                    <a:pt x="9778" y="1269"/>
                    <a:pt x="9706" y="1117"/>
                    <a:pt x="9626" y="983"/>
                  </a:cubicBezTo>
                  <a:cubicBezTo>
                    <a:pt x="9594" y="919"/>
                    <a:pt x="9214" y="415"/>
                    <a:pt x="9412" y="415"/>
                  </a:cubicBezTo>
                  <a:close/>
                  <a:moveTo>
                    <a:pt x="9195" y="0"/>
                  </a:moveTo>
                  <a:cubicBezTo>
                    <a:pt x="8709" y="0"/>
                    <a:pt x="9243" y="966"/>
                    <a:pt x="9367" y="1206"/>
                  </a:cubicBezTo>
                  <a:cubicBezTo>
                    <a:pt x="9491" y="1454"/>
                    <a:pt x="9404" y="1542"/>
                    <a:pt x="9256" y="1542"/>
                  </a:cubicBezTo>
                  <a:cubicBezTo>
                    <a:pt x="9181" y="1542"/>
                    <a:pt x="9089" y="1519"/>
                    <a:pt x="9001" y="1483"/>
                  </a:cubicBezTo>
                  <a:cubicBezTo>
                    <a:pt x="8627" y="1331"/>
                    <a:pt x="8279" y="1099"/>
                    <a:pt x="7922" y="921"/>
                  </a:cubicBezTo>
                  <a:cubicBezTo>
                    <a:pt x="7333" y="617"/>
                    <a:pt x="6700" y="394"/>
                    <a:pt x="6040" y="332"/>
                  </a:cubicBezTo>
                  <a:cubicBezTo>
                    <a:pt x="6006" y="329"/>
                    <a:pt x="5974" y="327"/>
                    <a:pt x="5944" y="327"/>
                  </a:cubicBezTo>
                  <a:cubicBezTo>
                    <a:pt x="5221" y="327"/>
                    <a:pt x="5462" y="1217"/>
                    <a:pt x="5950" y="1474"/>
                  </a:cubicBezTo>
                  <a:cubicBezTo>
                    <a:pt x="6263" y="1643"/>
                    <a:pt x="6548" y="1706"/>
                    <a:pt x="6887" y="1795"/>
                  </a:cubicBezTo>
                  <a:cubicBezTo>
                    <a:pt x="7276" y="1967"/>
                    <a:pt x="7120" y="2208"/>
                    <a:pt x="6906" y="2208"/>
                  </a:cubicBezTo>
                  <a:cubicBezTo>
                    <a:pt x="6865" y="2208"/>
                    <a:pt x="6822" y="2199"/>
                    <a:pt x="6780" y="2178"/>
                  </a:cubicBezTo>
                  <a:cubicBezTo>
                    <a:pt x="6459" y="2107"/>
                    <a:pt x="6147" y="2018"/>
                    <a:pt x="5834" y="1929"/>
                  </a:cubicBezTo>
                  <a:cubicBezTo>
                    <a:pt x="5424" y="1822"/>
                    <a:pt x="5040" y="1732"/>
                    <a:pt x="4657" y="1554"/>
                  </a:cubicBezTo>
                  <a:cubicBezTo>
                    <a:pt x="4441" y="1446"/>
                    <a:pt x="4194" y="1338"/>
                    <a:pt x="3952" y="1338"/>
                  </a:cubicBezTo>
                  <a:cubicBezTo>
                    <a:pt x="3934" y="1338"/>
                    <a:pt x="3916" y="1339"/>
                    <a:pt x="3899" y="1340"/>
                  </a:cubicBezTo>
                  <a:cubicBezTo>
                    <a:pt x="3560" y="1367"/>
                    <a:pt x="3185" y="1483"/>
                    <a:pt x="3131" y="1875"/>
                  </a:cubicBezTo>
                  <a:cubicBezTo>
                    <a:pt x="3069" y="2375"/>
                    <a:pt x="3952" y="2428"/>
                    <a:pt x="4238" y="2535"/>
                  </a:cubicBezTo>
                  <a:cubicBezTo>
                    <a:pt x="4850" y="2841"/>
                    <a:pt x="4343" y="3265"/>
                    <a:pt x="3878" y="3265"/>
                  </a:cubicBezTo>
                  <a:cubicBezTo>
                    <a:pt x="3815" y="3265"/>
                    <a:pt x="3752" y="3257"/>
                    <a:pt x="3693" y="3240"/>
                  </a:cubicBezTo>
                  <a:cubicBezTo>
                    <a:pt x="3533" y="3222"/>
                    <a:pt x="3381" y="3204"/>
                    <a:pt x="3229" y="3178"/>
                  </a:cubicBezTo>
                  <a:cubicBezTo>
                    <a:pt x="2828" y="3115"/>
                    <a:pt x="2435" y="3079"/>
                    <a:pt x="2025" y="3079"/>
                  </a:cubicBezTo>
                  <a:cubicBezTo>
                    <a:pt x="1990" y="3079"/>
                    <a:pt x="1954" y="3078"/>
                    <a:pt x="1916" y="3078"/>
                  </a:cubicBezTo>
                  <a:cubicBezTo>
                    <a:pt x="1561" y="3078"/>
                    <a:pt x="1107" y="3125"/>
                    <a:pt x="856" y="3392"/>
                  </a:cubicBezTo>
                  <a:cubicBezTo>
                    <a:pt x="0" y="4293"/>
                    <a:pt x="1731" y="4239"/>
                    <a:pt x="2257" y="4507"/>
                  </a:cubicBezTo>
                  <a:cubicBezTo>
                    <a:pt x="2320" y="4543"/>
                    <a:pt x="2364" y="4569"/>
                    <a:pt x="2382" y="4614"/>
                  </a:cubicBezTo>
                  <a:cubicBezTo>
                    <a:pt x="2364" y="4641"/>
                    <a:pt x="2355" y="4667"/>
                    <a:pt x="2337" y="4694"/>
                  </a:cubicBezTo>
                  <a:cubicBezTo>
                    <a:pt x="2007" y="5221"/>
                    <a:pt x="1829" y="5684"/>
                    <a:pt x="2043" y="6336"/>
                  </a:cubicBezTo>
                  <a:cubicBezTo>
                    <a:pt x="2225" y="6883"/>
                    <a:pt x="2865" y="7363"/>
                    <a:pt x="3442" y="7363"/>
                  </a:cubicBezTo>
                  <a:cubicBezTo>
                    <a:pt x="3457" y="7363"/>
                    <a:pt x="3473" y="7362"/>
                    <a:pt x="3488" y="7362"/>
                  </a:cubicBezTo>
                  <a:cubicBezTo>
                    <a:pt x="3729" y="7353"/>
                    <a:pt x="3979" y="7335"/>
                    <a:pt x="4202" y="7210"/>
                  </a:cubicBezTo>
                  <a:cubicBezTo>
                    <a:pt x="4264" y="7183"/>
                    <a:pt x="4318" y="7147"/>
                    <a:pt x="4380" y="7112"/>
                  </a:cubicBezTo>
                  <a:cubicBezTo>
                    <a:pt x="4425" y="7076"/>
                    <a:pt x="4461" y="7040"/>
                    <a:pt x="4505" y="7014"/>
                  </a:cubicBezTo>
                  <a:cubicBezTo>
                    <a:pt x="4617" y="6944"/>
                    <a:pt x="4739" y="6903"/>
                    <a:pt x="4850" y="6903"/>
                  </a:cubicBezTo>
                  <a:cubicBezTo>
                    <a:pt x="4951" y="6903"/>
                    <a:pt x="5044" y="6937"/>
                    <a:pt x="5112" y="7014"/>
                  </a:cubicBezTo>
                  <a:cubicBezTo>
                    <a:pt x="5183" y="7103"/>
                    <a:pt x="5219" y="7237"/>
                    <a:pt x="5210" y="7433"/>
                  </a:cubicBezTo>
                  <a:cubicBezTo>
                    <a:pt x="5165" y="7745"/>
                    <a:pt x="5103" y="8048"/>
                    <a:pt x="4996" y="8343"/>
                  </a:cubicBezTo>
                  <a:cubicBezTo>
                    <a:pt x="4853" y="8753"/>
                    <a:pt x="4639" y="9387"/>
                    <a:pt x="5272" y="9467"/>
                  </a:cubicBezTo>
                  <a:cubicBezTo>
                    <a:pt x="5305" y="9472"/>
                    <a:pt x="5338" y="9474"/>
                    <a:pt x="5369" y="9474"/>
                  </a:cubicBezTo>
                  <a:cubicBezTo>
                    <a:pt x="5800" y="9474"/>
                    <a:pt x="6107" y="9040"/>
                    <a:pt x="6298" y="8700"/>
                  </a:cubicBezTo>
                  <a:cubicBezTo>
                    <a:pt x="6664" y="8048"/>
                    <a:pt x="6548" y="7121"/>
                    <a:pt x="6236" y="6469"/>
                  </a:cubicBezTo>
                  <a:cubicBezTo>
                    <a:pt x="6147" y="6291"/>
                    <a:pt x="6022" y="6130"/>
                    <a:pt x="5941" y="5943"/>
                  </a:cubicBezTo>
                  <a:cubicBezTo>
                    <a:pt x="6018" y="5875"/>
                    <a:pt x="5788" y="5719"/>
                    <a:pt x="6117" y="5719"/>
                  </a:cubicBezTo>
                  <a:cubicBezTo>
                    <a:pt x="6134" y="5719"/>
                    <a:pt x="6153" y="5719"/>
                    <a:pt x="6173" y="5720"/>
                  </a:cubicBezTo>
                  <a:cubicBezTo>
                    <a:pt x="6735" y="5872"/>
                    <a:pt x="7048" y="6193"/>
                    <a:pt x="7101" y="6701"/>
                  </a:cubicBezTo>
                  <a:cubicBezTo>
                    <a:pt x="7190" y="7121"/>
                    <a:pt x="7092" y="7576"/>
                    <a:pt x="7128" y="8004"/>
                  </a:cubicBezTo>
                  <a:cubicBezTo>
                    <a:pt x="7148" y="8262"/>
                    <a:pt x="7397" y="8567"/>
                    <a:pt x="7668" y="8567"/>
                  </a:cubicBezTo>
                  <a:cubicBezTo>
                    <a:pt x="7753" y="8567"/>
                    <a:pt x="7839" y="8538"/>
                    <a:pt x="7922" y="8468"/>
                  </a:cubicBezTo>
                  <a:cubicBezTo>
                    <a:pt x="8332" y="8120"/>
                    <a:pt x="8377" y="7558"/>
                    <a:pt x="8332" y="7040"/>
                  </a:cubicBezTo>
                  <a:cubicBezTo>
                    <a:pt x="8306" y="6648"/>
                    <a:pt x="8083" y="6255"/>
                    <a:pt x="7922" y="5899"/>
                  </a:cubicBezTo>
                  <a:cubicBezTo>
                    <a:pt x="7818" y="5682"/>
                    <a:pt x="7538" y="5013"/>
                    <a:pt x="8155" y="5013"/>
                  </a:cubicBezTo>
                  <a:cubicBezTo>
                    <a:pt x="8175" y="5013"/>
                    <a:pt x="8195" y="5014"/>
                    <a:pt x="8216" y="5015"/>
                  </a:cubicBezTo>
                  <a:cubicBezTo>
                    <a:pt x="8698" y="5042"/>
                    <a:pt x="9055" y="5479"/>
                    <a:pt x="9251" y="5872"/>
                  </a:cubicBezTo>
                  <a:cubicBezTo>
                    <a:pt x="9528" y="6425"/>
                    <a:pt x="9421" y="6862"/>
                    <a:pt x="9340" y="7406"/>
                  </a:cubicBezTo>
                  <a:cubicBezTo>
                    <a:pt x="9305" y="7602"/>
                    <a:pt x="9403" y="7772"/>
                    <a:pt x="9519" y="7906"/>
                  </a:cubicBezTo>
                  <a:cubicBezTo>
                    <a:pt x="9598" y="7998"/>
                    <a:pt x="9681" y="8035"/>
                    <a:pt x="9763" y="8035"/>
                  </a:cubicBezTo>
                  <a:cubicBezTo>
                    <a:pt x="9964" y="8035"/>
                    <a:pt x="10152" y="7807"/>
                    <a:pt x="10241" y="7629"/>
                  </a:cubicBezTo>
                  <a:cubicBezTo>
                    <a:pt x="10366" y="7379"/>
                    <a:pt x="10402" y="7005"/>
                    <a:pt x="10438" y="6737"/>
                  </a:cubicBezTo>
                  <a:cubicBezTo>
                    <a:pt x="10464" y="6568"/>
                    <a:pt x="10447" y="6434"/>
                    <a:pt x="10429" y="6264"/>
                  </a:cubicBezTo>
                  <a:cubicBezTo>
                    <a:pt x="10404" y="5986"/>
                    <a:pt x="10448" y="5690"/>
                    <a:pt x="10695" y="5690"/>
                  </a:cubicBezTo>
                  <a:cubicBezTo>
                    <a:pt x="10804" y="5690"/>
                    <a:pt x="10952" y="5748"/>
                    <a:pt x="11151" y="5890"/>
                  </a:cubicBezTo>
                  <a:cubicBezTo>
                    <a:pt x="11963" y="6469"/>
                    <a:pt x="10536" y="7406"/>
                    <a:pt x="10812" y="8102"/>
                  </a:cubicBezTo>
                  <a:cubicBezTo>
                    <a:pt x="10889" y="8298"/>
                    <a:pt x="11045" y="8369"/>
                    <a:pt x="11222" y="8369"/>
                  </a:cubicBezTo>
                  <a:cubicBezTo>
                    <a:pt x="11478" y="8369"/>
                    <a:pt x="11778" y="8220"/>
                    <a:pt x="11936" y="8093"/>
                  </a:cubicBezTo>
                  <a:cubicBezTo>
                    <a:pt x="12418" y="7736"/>
                    <a:pt x="12454" y="7121"/>
                    <a:pt x="12463" y="6568"/>
                  </a:cubicBezTo>
                  <a:cubicBezTo>
                    <a:pt x="12463" y="6478"/>
                    <a:pt x="12463" y="6398"/>
                    <a:pt x="12463" y="6318"/>
                  </a:cubicBezTo>
                  <a:cubicBezTo>
                    <a:pt x="13614" y="5845"/>
                    <a:pt x="13863" y="4935"/>
                    <a:pt x="13587" y="4061"/>
                  </a:cubicBezTo>
                  <a:cubicBezTo>
                    <a:pt x="13275" y="3035"/>
                    <a:pt x="12249" y="2071"/>
                    <a:pt x="11125" y="1920"/>
                  </a:cubicBezTo>
                  <a:cubicBezTo>
                    <a:pt x="11044" y="1099"/>
                    <a:pt x="10215" y="350"/>
                    <a:pt x="9492" y="73"/>
                  </a:cubicBezTo>
                  <a:cubicBezTo>
                    <a:pt x="9366" y="22"/>
                    <a:pt x="9269" y="0"/>
                    <a:pt x="91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2098282" y="4596316"/>
              <a:ext cx="89755" cy="79798"/>
            </a:xfrm>
            <a:custGeom>
              <a:avLst/>
              <a:gdLst/>
              <a:ahLst/>
              <a:cxnLst/>
              <a:rect l="l" t="t" r="r" b="b"/>
              <a:pathLst>
                <a:path w="1902" h="1691" extrusionOk="0">
                  <a:moveTo>
                    <a:pt x="1062" y="330"/>
                  </a:moveTo>
                  <a:cubicBezTo>
                    <a:pt x="1125" y="330"/>
                    <a:pt x="1178" y="357"/>
                    <a:pt x="1214" y="419"/>
                  </a:cubicBezTo>
                  <a:cubicBezTo>
                    <a:pt x="1223" y="446"/>
                    <a:pt x="1241" y="464"/>
                    <a:pt x="1268" y="482"/>
                  </a:cubicBezTo>
                  <a:cubicBezTo>
                    <a:pt x="1268" y="500"/>
                    <a:pt x="1277" y="509"/>
                    <a:pt x="1286" y="526"/>
                  </a:cubicBezTo>
                  <a:cubicBezTo>
                    <a:pt x="1384" y="642"/>
                    <a:pt x="1482" y="714"/>
                    <a:pt x="1464" y="883"/>
                  </a:cubicBezTo>
                  <a:cubicBezTo>
                    <a:pt x="1455" y="1044"/>
                    <a:pt x="1312" y="1178"/>
                    <a:pt x="1187" y="1267"/>
                  </a:cubicBezTo>
                  <a:cubicBezTo>
                    <a:pt x="1102" y="1329"/>
                    <a:pt x="1011" y="1357"/>
                    <a:pt x="922" y="1357"/>
                  </a:cubicBezTo>
                  <a:cubicBezTo>
                    <a:pt x="805" y="1357"/>
                    <a:pt x="694" y="1308"/>
                    <a:pt x="608" y="1222"/>
                  </a:cubicBezTo>
                  <a:cubicBezTo>
                    <a:pt x="563" y="1187"/>
                    <a:pt x="518" y="1133"/>
                    <a:pt x="492" y="1071"/>
                  </a:cubicBezTo>
                  <a:cubicBezTo>
                    <a:pt x="376" y="839"/>
                    <a:pt x="465" y="634"/>
                    <a:pt x="652" y="500"/>
                  </a:cubicBezTo>
                  <a:cubicBezTo>
                    <a:pt x="732" y="437"/>
                    <a:pt x="920" y="330"/>
                    <a:pt x="1062" y="330"/>
                  </a:cubicBezTo>
                  <a:close/>
                  <a:moveTo>
                    <a:pt x="1063" y="1"/>
                  </a:moveTo>
                  <a:cubicBezTo>
                    <a:pt x="888" y="1"/>
                    <a:pt x="700" y="71"/>
                    <a:pt x="545" y="170"/>
                  </a:cubicBezTo>
                  <a:cubicBezTo>
                    <a:pt x="161" y="402"/>
                    <a:pt x="1" y="776"/>
                    <a:pt x="170" y="1196"/>
                  </a:cubicBezTo>
                  <a:cubicBezTo>
                    <a:pt x="302" y="1516"/>
                    <a:pt x="599" y="1691"/>
                    <a:pt x="909" y="1691"/>
                  </a:cubicBezTo>
                  <a:cubicBezTo>
                    <a:pt x="1038" y="1691"/>
                    <a:pt x="1171" y="1660"/>
                    <a:pt x="1294" y="1597"/>
                  </a:cubicBezTo>
                  <a:cubicBezTo>
                    <a:pt x="1526" y="1472"/>
                    <a:pt x="1678" y="1276"/>
                    <a:pt x="1776" y="1044"/>
                  </a:cubicBezTo>
                  <a:cubicBezTo>
                    <a:pt x="1901" y="750"/>
                    <a:pt x="1732" y="535"/>
                    <a:pt x="1562" y="321"/>
                  </a:cubicBezTo>
                  <a:lnTo>
                    <a:pt x="1535" y="295"/>
                  </a:lnTo>
                  <a:lnTo>
                    <a:pt x="1526" y="295"/>
                  </a:lnTo>
                  <a:cubicBezTo>
                    <a:pt x="1425" y="82"/>
                    <a:pt x="1251" y="1"/>
                    <a:pt x="106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2002296" y="4573382"/>
              <a:ext cx="81733" cy="69652"/>
            </a:xfrm>
            <a:custGeom>
              <a:avLst/>
              <a:gdLst/>
              <a:ahLst/>
              <a:cxnLst/>
              <a:rect l="l" t="t" r="r" b="b"/>
              <a:pathLst>
                <a:path w="1732" h="1476" extrusionOk="0">
                  <a:moveTo>
                    <a:pt x="1002" y="348"/>
                  </a:moveTo>
                  <a:cubicBezTo>
                    <a:pt x="1038" y="348"/>
                    <a:pt x="1073" y="352"/>
                    <a:pt x="1107" y="361"/>
                  </a:cubicBezTo>
                  <a:cubicBezTo>
                    <a:pt x="1125" y="388"/>
                    <a:pt x="1143" y="406"/>
                    <a:pt x="1178" y="415"/>
                  </a:cubicBezTo>
                  <a:cubicBezTo>
                    <a:pt x="1437" y="522"/>
                    <a:pt x="1303" y="879"/>
                    <a:pt x="1152" y="1012"/>
                  </a:cubicBezTo>
                  <a:cubicBezTo>
                    <a:pt x="1053" y="1093"/>
                    <a:pt x="943" y="1136"/>
                    <a:pt x="836" y="1136"/>
                  </a:cubicBezTo>
                  <a:cubicBezTo>
                    <a:pt x="741" y="1136"/>
                    <a:pt x="647" y="1102"/>
                    <a:pt x="563" y="1030"/>
                  </a:cubicBezTo>
                  <a:cubicBezTo>
                    <a:pt x="224" y="748"/>
                    <a:pt x="653" y="348"/>
                    <a:pt x="1002" y="348"/>
                  </a:cubicBezTo>
                  <a:close/>
                  <a:moveTo>
                    <a:pt x="993" y="0"/>
                  </a:moveTo>
                  <a:cubicBezTo>
                    <a:pt x="724" y="0"/>
                    <a:pt x="457" y="151"/>
                    <a:pt x="277" y="343"/>
                  </a:cubicBezTo>
                  <a:cubicBezTo>
                    <a:pt x="1" y="647"/>
                    <a:pt x="99" y="1084"/>
                    <a:pt x="384" y="1325"/>
                  </a:cubicBezTo>
                  <a:cubicBezTo>
                    <a:pt x="510" y="1430"/>
                    <a:pt x="661" y="1476"/>
                    <a:pt x="813" y="1476"/>
                  </a:cubicBezTo>
                  <a:cubicBezTo>
                    <a:pt x="1060" y="1476"/>
                    <a:pt x="1313" y="1355"/>
                    <a:pt x="1473" y="1173"/>
                  </a:cubicBezTo>
                  <a:cubicBezTo>
                    <a:pt x="1732" y="879"/>
                    <a:pt x="1732" y="334"/>
                    <a:pt x="1366" y="129"/>
                  </a:cubicBezTo>
                  <a:cubicBezTo>
                    <a:pt x="1357" y="111"/>
                    <a:pt x="1330" y="85"/>
                    <a:pt x="1303" y="76"/>
                  </a:cubicBezTo>
                  <a:cubicBezTo>
                    <a:pt x="1203" y="23"/>
                    <a:pt x="1098" y="0"/>
                    <a:pt x="99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1901260" y="4581640"/>
              <a:ext cx="80034" cy="66821"/>
            </a:xfrm>
            <a:custGeom>
              <a:avLst/>
              <a:gdLst/>
              <a:ahLst/>
              <a:cxnLst/>
              <a:rect l="l" t="t" r="r" b="b"/>
              <a:pathLst>
                <a:path w="1696" h="1416" extrusionOk="0">
                  <a:moveTo>
                    <a:pt x="869" y="339"/>
                  </a:moveTo>
                  <a:cubicBezTo>
                    <a:pt x="941" y="339"/>
                    <a:pt x="1009" y="358"/>
                    <a:pt x="1062" y="400"/>
                  </a:cubicBezTo>
                  <a:lnTo>
                    <a:pt x="1089" y="418"/>
                  </a:lnTo>
                  <a:lnTo>
                    <a:pt x="1116" y="436"/>
                  </a:lnTo>
                  <a:cubicBezTo>
                    <a:pt x="1294" y="534"/>
                    <a:pt x="1294" y="748"/>
                    <a:pt x="1214" y="909"/>
                  </a:cubicBezTo>
                  <a:cubicBezTo>
                    <a:pt x="1214" y="918"/>
                    <a:pt x="1214" y="918"/>
                    <a:pt x="1205" y="927"/>
                  </a:cubicBezTo>
                  <a:cubicBezTo>
                    <a:pt x="1152" y="1034"/>
                    <a:pt x="1045" y="1078"/>
                    <a:pt x="938" y="1078"/>
                  </a:cubicBezTo>
                  <a:cubicBezTo>
                    <a:pt x="875" y="1078"/>
                    <a:pt x="804" y="1061"/>
                    <a:pt x="750" y="1034"/>
                  </a:cubicBezTo>
                  <a:cubicBezTo>
                    <a:pt x="590" y="962"/>
                    <a:pt x="429" y="757"/>
                    <a:pt x="491" y="579"/>
                  </a:cubicBezTo>
                  <a:cubicBezTo>
                    <a:pt x="541" y="432"/>
                    <a:pt x="712" y="339"/>
                    <a:pt x="869" y="339"/>
                  </a:cubicBezTo>
                  <a:close/>
                  <a:moveTo>
                    <a:pt x="870" y="0"/>
                  </a:moveTo>
                  <a:cubicBezTo>
                    <a:pt x="611" y="0"/>
                    <a:pt x="348" y="139"/>
                    <a:pt x="215" y="365"/>
                  </a:cubicBezTo>
                  <a:cubicBezTo>
                    <a:pt x="1" y="730"/>
                    <a:pt x="251" y="1150"/>
                    <a:pt x="581" y="1328"/>
                  </a:cubicBezTo>
                  <a:cubicBezTo>
                    <a:pt x="692" y="1387"/>
                    <a:pt x="812" y="1416"/>
                    <a:pt x="929" y="1416"/>
                  </a:cubicBezTo>
                  <a:cubicBezTo>
                    <a:pt x="1166" y="1416"/>
                    <a:pt x="1392" y="1297"/>
                    <a:pt x="1517" y="1069"/>
                  </a:cubicBezTo>
                  <a:cubicBezTo>
                    <a:pt x="1696" y="739"/>
                    <a:pt x="1598" y="347"/>
                    <a:pt x="1277" y="151"/>
                  </a:cubicBezTo>
                  <a:lnTo>
                    <a:pt x="1268" y="133"/>
                  </a:lnTo>
                  <a:cubicBezTo>
                    <a:pt x="1151" y="42"/>
                    <a:pt x="1012" y="0"/>
                    <a:pt x="87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1810749" y="4618685"/>
              <a:ext cx="86499" cy="66160"/>
            </a:xfrm>
            <a:custGeom>
              <a:avLst/>
              <a:gdLst/>
              <a:ahLst/>
              <a:cxnLst/>
              <a:rect l="l" t="t" r="r" b="b"/>
              <a:pathLst>
                <a:path w="1833" h="1402" extrusionOk="0">
                  <a:moveTo>
                    <a:pt x="856" y="340"/>
                  </a:moveTo>
                  <a:cubicBezTo>
                    <a:pt x="943" y="340"/>
                    <a:pt x="1022" y="371"/>
                    <a:pt x="1062" y="445"/>
                  </a:cubicBezTo>
                  <a:cubicBezTo>
                    <a:pt x="1089" y="472"/>
                    <a:pt x="1116" y="490"/>
                    <a:pt x="1143" y="507"/>
                  </a:cubicBezTo>
                  <a:lnTo>
                    <a:pt x="1152" y="516"/>
                  </a:lnTo>
                  <a:cubicBezTo>
                    <a:pt x="1386" y="742"/>
                    <a:pt x="1062" y="1061"/>
                    <a:pt x="806" y="1061"/>
                  </a:cubicBezTo>
                  <a:cubicBezTo>
                    <a:pt x="799" y="1061"/>
                    <a:pt x="793" y="1061"/>
                    <a:pt x="786" y="1061"/>
                  </a:cubicBezTo>
                  <a:cubicBezTo>
                    <a:pt x="536" y="1052"/>
                    <a:pt x="411" y="748"/>
                    <a:pt x="491" y="543"/>
                  </a:cubicBezTo>
                  <a:cubicBezTo>
                    <a:pt x="542" y="426"/>
                    <a:pt x="710" y="340"/>
                    <a:pt x="856" y="340"/>
                  </a:cubicBezTo>
                  <a:close/>
                  <a:moveTo>
                    <a:pt x="865" y="0"/>
                  </a:moveTo>
                  <a:cubicBezTo>
                    <a:pt x="650" y="0"/>
                    <a:pt x="424" y="92"/>
                    <a:pt x="295" y="240"/>
                  </a:cubicBezTo>
                  <a:cubicBezTo>
                    <a:pt x="1" y="570"/>
                    <a:pt x="117" y="1132"/>
                    <a:pt x="509" y="1328"/>
                  </a:cubicBezTo>
                  <a:cubicBezTo>
                    <a:pt x="610" y="1379"/>
                    <a:pt x="713" y="1401"/>
                    <a:pt x="813" y="1401"/>
                  </a:cubicBezTo>
                  <a:cubicBezTo>
                    <a:pt x="1368" y="1401"/>
                    <a:pt x="1833" y="708"/>
                    <a:pt x="1357" y="240"/>
                  </a:cubicBezTo>
                  <a:lnTo>
                    <a:pt x="1330" y="231"/>
                  </a:lnTo>
                  <a:cubicBezTo>
                    <a:pt x="1231" y="69"/>
                    <a:pt x="1052" y="0"/>
                    <a:pt x="86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21"/>
          <p:cNvSpPr/>
          <p:nvPr/>
        </p:nvSpPr>
        <p:spPr>
          <a:xfrm rot="2365624" flipH="1">
            <a:off x="-319806" y="4460707"/>
            <a:ext cx="151052" cy="88016"/>
          </a:xfrm>
          <a:custGeom>
            <a:avLst/>
            <a:gdLst/>
            <a:ahLst/>
            <a:cxnLst/>
            <a:rect l="l" t="t" r="r" b="b"/>
            <a:pathLst>
              <a:path w="2811" h="1638" extrusionOk="0">
                <a:moveTo>
                  <a:pt x="2177" y="452"/>
                </a:moveTo>
                <a:cubicBezTo>
                  <a:pt x="2213" y="577"/>
                  <a:pt x="2231" y="702"/>
                  <a:pt x="2284" y="818"/>
                </a:cubicBezTo>
                <a:cubicBezTo>
                  <a:pt x="1704" y="1014"/>
                  <a:pt x="1142" y="1112"/>
                  <a:pt x="482" y="1273"/>
                </a:cubicBezTo>
                <a:lnTo>
                  <a:pt x="402" y="943"/>
                </a:lnTo>
                <a:cubicBezTo>
                  <a:pt x="1062" y="800"/>
                  <a:pt x="1651" y="747"/>
                  <a:pt x="2177" y="452"/>
                </a:cubicBezTo>
                <a:close/>
                <a:moveTo>
                  <a:pt x="2327" y="1"/>
                </a:moveTo>
                <a:cubicBezTo>
                  <a:pt x="2299" y="1"/>
                  <a:pt x="2270" y="11"/>
                  <a:pt x="2240" y="33"/>
                </a:cubicBezTo>
                <a:cubicBezTo>
                  <a:pt x="1660" y="434"/>
                  <a:pt x="866" y="479"/>
                  <a:pt x="197" y="640"/>
                </a:cubicBezTo>
                <a:cubicBezTo>
                  <a:pt x="108" y="666"/>
                  <a:pt x="1" y="773"/>
                  <a:pt x="27" y="863"/>
                </a:cubicBezTo>
                <a:lnTo>
                  <a:pt x="197" y="1523"/>
                </a:lnTo>
                <a:cubicBezTo>
                  <a:pt x="218" y="1595"/>
                  <a:pt x="315" y="1638"/>
                  <a:pt x="399" y="1638"/>
                </a:cubicBezTo>
                <a:cubicBezTo>
                  <a:pt x="419" y="1638"/>
                  <a:pt x="438" y="1635"/>
                  <a:pt x="455" y="1630"/>
                </a:cubicBezTo>
                <a:cubicBezTo>
                  <a:pt x="1169" y="1451"/>
                  <a:pt x="1919" y="1318"/>
                  <a:pt x="2623" y="1068"/>
                </a:cubicBezTo>
                <a:cubicBezTo>
                  <a:pt x="2721" y="1032"/>
                  <a:pt x="2811" y="916"/>
                  <a:pt x="2748" y="809"/>
                </a:cubicBezTo>
                <a:cubicBezTo>
                  <a:pt x="2623" y="595"/>
                  <a:pt x="2552" y="372"/>
                  <a:pt x="2489" y="131"/>
                </a:cubicBezTo>
                <a:cubicBezTo>
                  <a:pt x="2481" y="95"/>
                  <a:pt x="2454" y="69"/>
                  <a:pt x="2427" y="51"/>
                </a:cubicBezTo>
                <a:cubicBezTo>
                  <a:pt x="2401" y="20"/>
                  <a:pt x="2366" y="1"/>
                  <a:pt x="2327" y="1"/>
                </a:cubicBezTo>
                <a:close/>
              </a:path>
            </a:pathLst>
          </a:custGeom>
          <a:solidFill>
            <a:srgbClr val="3C5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98" name="Google Shape;2098;p21"/>
          <p:cNvSpPr txBox="1">
            <a:spLocks noGrp="1"/>
          </p:cNvSpPr>
          <p:nvPr>
            <p:ph type="subTitle" idx="1"/>
          </p:nvPr>
        </p:nvSpPr>
        <p:spPr>
          <a:xfrm>
            <a:off x="720125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_1"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2873100" y="1984638"/>
            <a:ext cx="33978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subTitle" idx="1"/>
          </p:nvPr>
        </p:nvSpPr>
        <p:spPr>
          <a:xfrm>
            <a:off x="2956500" y="3596600"/>
            <a:ext cx="32310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title" idx="2" hasCustomPrompt="1"/>
          </p:nvPr>
        </p:nvSpPr>
        <p:spPr>
          <a:xfrm>
            <a:off x="3879600" y="971888"/>
            <a:ext cx="13848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119" name="Google Shape;119;p3"/>
          <p:cNvGrpSpPr/>
          <p:nvPr/>
        </p:nvGrpSpPr>
        <p:grpSpPr>
          <a:xfrm rot="-2485438" flipH="1">
            <a:off x="238260" y="168415"/>
            <a:ext cx="787434" cy="1152918"/>
            <a:chOff x="2012675" y="2373200"/>
            <a:chExt cx="469950" cy="688075"/>
          </a:xfrm>
        </p:grpSpPr>
        <p:sp>
          <p:nvSpPr>
            <p:cNvPr id="120" name="Google Shape;120;p3"/>
            <p:cNvSpPr/>
            <p:nvPr/>
          </p:nvSpPr>
          <p:spPr>
            <a:xfrm>
              <a:off x="2012675" y="2373200"/>
              <a:ext cx="469950" cy="688075"/>
            </a:xfrm>
            <a:custGeom>
              <a:avLst/>
              <a:gdLst/>
              <a:ahLst/>
              <a:cxnLst/>
              <a:rect l="l" t="t" r="r" b="b"/>
              <a:pathLst>
                <a:path w="18798" h="27523" extrusionOk="0">
                  <a:moveTo>
                    <a:pt x="6797" y="452"/>
                  </a:moveTo>
                  <a:cubicBezTo>
                    <a:pt x="7856" y="452"/>
                    <a:pt x="9015" y="462"/>
                    <a:pt x="10351" y="462"/>
                  </a:cubicBezTo>
                  <a:cubicBezTo>
                    <a:pt x="10539" y="466"/>
                    <a:pt x="10752" y="468"/>
                    <a:pt x="10986" y="468"/>
                  </a:cubicBezTo>
                  <a:cubicBezTo>
                    <a:pt x="11454" y="468"/>
                    <a:pt x="12007" y="462"/>
                    <a:pt x="12610" y="462"/>
                  </a:cubicBezTo>
                  <a:cubicBezTo>
                    <a:pt x="13515" y="462"/>
                    <a:pt x="14537" y="475"/>
                    <a:pt x="15564" y="537"/>
                  </a:cubicBezTo>
                  <a:cubicBezTo>
                    <a:pt x="16742" y="587"/>
                    <a:pt x="16993" y="788"/>
                    <a:pt x="17369" y="1941"/>
                  </a:cubicBezTo>
                  <a:cubicBezTo>
                    <a:pt x="17720" y="3019"/>
                    <a:pt x="17770" y="4146"/>
                    <a:pt x="17845" y="5249"/>
                  </a:cubicBezTo>
                  <a:cubicBezTo>
                    <a:pt x="18046" y="8783"/>
                    <a:pt x="18221" y="12342"/>
                    <a:pt x="18221" y="15901"/>
                  </a:cubicBezTo>
                  <a:cubicBezTo>
                    <a:pt x="18196" y="17530"/>
                    <a:pt x="17444" y="18457"/>
                    <a:pt x="15840" y="18683"/>
                  </a:cubicBezTo>
                  <a:cubicBezTo>
                    <a:pt x="14161" y="18908"/>
                    <a:pt x="12582" y="19334"/>
                    <a:pt x="11078" y="20187"/>
                  </a:cubicBezTo>
                  <a:cubicBezTo>
                    <a:pt x="10552" y="20500"/>
                    <a:pt x="9969" y="20656"/>
                    <a:pt x="9386" y="20656"/>
                  </a:cubicBezTo>
                  <a:cubicBezTo>
                    <a:pt x="8804" y="20656"/>
                    <a:pt x="8221" y="20500"/>
                    <a:pt x="7695" y="20187"/>
                  </a:cubicBezTo>
                  <a:cubicBezTo>
                    <a:pt x="6241" y="19334"/>
                    <a:pt x="4712" y="18933"/>
                    <a:pt x="3083" y="18683"/>
                  </a:cubicBezTo>
                  <a:cubicBezTo>
                    <a:pt x="1329" y="18432"/>
                    <a:pt x="602" y="17580"/>
                    <a:pt x="602" y="15801"/>
                  </a:cubicBezTo>
                  <a:cubicBezTo>
                    <a:pt x="602" y="12292"/>
                    <a:pt x="777" y="8758"/>
                    <a:pt x="978" y="5249"/>
                  </a:cubicBezTo>
                  <a:cubicBezTo>
                    <a:pt x="1028" y="4096"/>
                    <a:pt x="1103" y="2943"/>
                    <a:pt x="1479" y="1841"/>
                  </a:cubicBezTo>
                  <a:cubicBezTo>
                    <a:pt x="1805" y="838"/>
                    <a:pt x="2106" y="587"/>
                    <a:pt x="3133" y="537"/>
                  </a:cubicBezTo>
                  <a:cubicBezTo>
                    <a:pt x="4303" y="468"/>
                    <a:pt x="5472" y="452"/>
                    <a:pt x="6797" y="452"/>
                  </a:cubicBezTo>
                  <a:close/>
                  <a:moveTo>
                    <a:pt x="9225" y="20883"/>
                  </a:moveTo>
                  <a:cubicBezTo>
                    <a:pt x="9332" y="20883"/>
                    <a:pt x="9441" y="20888"/>
                    <a:pt x="9549" y="20888"/>
                  </a:cubicBezTo>
                  <a:cubicBezTo>
                    <a:pt x="9619" y="20888"/>
                    <a:pt x="9691" y="20884"/>
                    <a:pt x="9760" y="20884"/>
                  </a:cubicBezTo>
                  <a:cubicBezTo>
                    <a:pt x="9992" y="20884"/>
                    <a:pt x="10195" y="20929"/>
                    <a:pt x="10176" y="21314"/>
                  </a:cubicBezTo>
                  <a:cubicBezTo>
                    <a:pt x="10153" y="21711"/>
                    <a:pt x="9999" y="21868"/>
                    <a:pt x="9635" y="21868"/>
                  </a:cubicBezTo>
                  <a:cubicBezTo>
                    <a:pt x="9608" y="21868"/>
                    <a:pt x="9579" y="21868"/>
                    <a:pt x="9549" y="21866"/>
                  </a:cubicBezTo>
                  <a:cubicBezTo>
                    <a:pt x="8948" y="21791"/>
                    <a:pt x="8747" y="21640"/>
                    <a:pt x="8622" y="21039"/>
                  </a:cubicBezTo>
                  <a:cubicBezTo>
                    <a:pt x="8806" y="20905"/>
                    <a:pt x="9012" y="20883"/>
                    <a:pt x="9225" y="20883"/>
                  </a:cubicBezTo>
                  <a:close/>
                  <a:moveTo>
                    <a:pt x="6322" y="23266"/>
                  </a:moveTo>
                  <a:cubicBezTo>
                    <a:pt x="7255" y="23266"/>
                    <a:pt x="7925" y="23775"/>
                    <a:pt x="8572" y="24422"/>
                  </a:cubicBezTo>
                  <a:cubicBezTo>
                    <a:pt x="8121" y="25174"/>
                    <a:pt x="7594" y="25776"/>
                    <a:pt x="6817" y="26101"/>
                  </a:cubicBezTo>
                  <a:cubicBezTo>
                    <a:pt x="6589" y="26211"/>
                    <a:pt x="6370" y="26264"/>
                    <a:pt x="6161" y="26264"/>
                  </a:cubicBezTo>
                  <a:cubicBezTo>
                    <a:pt x="5795" y="26264"/>
                    <a:pt x="5457" y="26103"/>
                    <a:pt x="5138" y="25801"/>
                  </a:cubicBezTo>
                  <a:cubicBezTo>
                    <a:pt x="4712" y="25400"/>
                    <a:pt x="4512" y="24898"/>
                    <a:pt x="4737" y="24297"/>
                  </a:cubicBezTo>
                  <a:cubicBezTo>
                    <a:pt x="4963" y="23720"/>
                    <a:pt x="5539" y="23294"/>
                    <a:pt x="6191" y="23269"/>
                  </a:cubicBezTo>
                  <a:cubicBezTo>
                    <a:pt x="6235" y="23267"/>
                    <a:pt x="6279" y="23266"/>
                    <a:pt x="6322" y="23266"/>
                  </a:cubicBezTo>
                  <a:close/>
                  <a:moveTo>
                    <a:pt x="9145" y="1"/>
                  </a:moveTo>
                  <a:cubicBezTo>
                    <a:pt x="7102" y="1"/>
                    <a:pt x="5063" y="46"/>
                    <a:pt x="3033" y="136"/>
                  </a:cubicBezTo>
                  <a:cubicBezTo>
                    <a:pt x="2156" y="161"/>
                    <a:pt x="1504" y="487"/>
                    <a:pt x="1153" y="1339"/>
                  </a:cubicBezTo>
                  <a:cubicBezTo>
                    <a:pt x="978" y="1740"/>
                    <a:pt x="777" y="2166"/>
                    <a:pt x="727" y="2618"/>
                  </a:cubicBezTo>
                  <a:cubicBezTo>
                    <a:pt x="527" y="3745"/>
                    <a:pt x="426" y="4873"/>
                    <a:pt x="376" y="6001"/>
                  </a:cubicBezTo>
                  <a:cubicBezTo>
                    <a:pt x="201" y="9435"/>
                    <a:pt x="0" y="12868"/>
                    <a:pt x="51" y="16302"/>
                  </a:cubicBezTo>
                  <a:cubicBezTo>
                    <a:pt x="76" y="17856"/>
                    <a:pt x="1078" y="18908"/>
                    <a:pt x="2582" y="19159"/>
                  </a:cubicBezTo>
                  <a:cubicBezTo>
                    <a:pt x="3509" y="19309"/>
                    <a:pt x="4437" y="19334"/>
                    <a:pt x="5339" y="19610"/>
                  </a:cubicBezTo>
                  <a:cubicBezTo>
                    <a:pt x="6316" y="19911"/>
                    <a:pt x="7068" y="20588"/>
                    <a:pt x="8020" y="20913"/>
                  </a:cubicBezTo>
                  <a:cubicBezTo>
                    <a:pt x="8121" y="20938"/>
                    <a:pt x="8196" y="21014"/>
                    <a:pt x="8196" y="21139"/>
                  </a:cubicBezTo>
                  <a:cubicBezTo>
                    <a:pt x="8196" y="21866"/>
                    <a:pt x="8647" y="22192"/>
                    <a:pt x="9299" y="22367"/>
                  </a:cubicBezTo>
                  <a:cubicBezTo>
                    <a:pt x="9148" y="22893"/>
                    <a:pt x="9123" y="23445"/>
                    <a:pt x="8797" y="23921"/>
                  </a:cubicBezTo>
                  <a:cubicBezTo>
                    <a:pt x="8221" y="23445"/>
                    <a:pt x="7619" y="23044"/>
                    <a:pt x="6893" y="22868"/>
                  </a:cubicBezTo>
                  <a:cubicBezTo>
                    <a:pt x="6742" y="22840"/>
                    <a:pt x="6590" y="22826"/>
                    <a:pt x="6439" y="22826"/>
                  </a:cubicBezTo>
                  <a:cubicBezTo>
                    <a:pt x="5655" y="22826"/>
                    <a:pt x="4890" y="23199"/>
                    <a:pt x="4512" y="23871"/>
                  </a:cubicBezTo>
                  <a:cubicBezTo>
                    <a:pt x="4111" y="24598"/>
                    <a:pt x="4236" y="25500"/>
                    <a:pt x="4863" y="26101"/>
                  </a:cubicBezTo>
                  <a:cubicBezTo>
                    <a:pt x="5236" y="26474"/>
                    <a:pt x="5674" y="26658"/>
                    <a:pt x="6155" y="26658"/>
                  </a:cubicBezTo>
                  <a:cubicBezTo>
                    <a:pt x="6514" y="26658"/>
                    <a:pt x="6897" y="26556"/>
                    <a:pt x="7294" y="26352"/>
                  </a:cubicBezTo>
                  <a:cubicBezTo>
                    <a:pt x="7970" y="25976"/>
                    <a:pt x="8447" y="25425"/>
                    <a:pt x="8948" y="24748"/>
                  </a:cubicBezTo>
                  <a:cubicBezTo>
                    <a:pt x="9324" y="25124"/>
                    <a:pt x="9650" y="25500"/>
                    <a:pt x="10000" y="25826"/>
                  </a:cubicBezTo>
                  <a:cubicBezTo>
                    <a:pt x="10853" y="26653"/>
                    <a:pt x="11855" y="27229"/>
                    <a:pt x="13058" y="27455"/>
                  </a:cubicBezTo>
                  <a:cubicBezTo>
                    <a:pt x="13300" y="27500"/>
                    <a:pt x="13536" y="27523"/>
                    <a:pt x="13764" y="27523"/>
                  </a:cubicBezTo>
                  <a:cubicBezTo>
                    <a:pt x="14790" y="27523"/>
                    <a:pt x="15658" y="27072"/>
                    <a:pt x="16191" y="26252"/>
                  </a:cubicBezTo>
                  <a:cubicBezTo>
                    <a:pt x="16542" y="25700"/>
                    <a:pt x="16567" y="25124"/>
                    <a:pt x="16291" y="24547"/>
                  </a:cubicBezTo>
                  <a:cubicBezTo>
                    <a:pt x="16231" y="24428"/>
                    <a:pt x="16172" y="24292"/>
                    <a:pt x="16049" y="24292"/>
                  </a:cubicBezTo>
                  <a:cubicBezTo>
                    <a:pt x="16017" y="24292"/>
                    <a:pt x="15981" y="24301"/>
                    <a:pt x="15940" y="24322"/>
                  </a:cubicBezTo>
                  <a:cubicBezTo>
                    <a:pt x="15740" y="24397"/>
                    <a:pt x="15865" y="24547"/>
                    <a:pt x="15915" y="24698"/>
                  </a:cubicBezTo>
                  <a:cubicBezTo>
                    <a:pt x="16191" y="25400"/>
                    <a:pt x="15890" y="25951"/>
                    <a:pt x="15389" y="26427"/>
                  </a:cubicBezTo>
                  <a:cubicBezTo>
                    <a:pt x="14943" y="26839"/>
                    <a:pt x="14426" y="26981"/>
                    <a:pt x="13887" y="26981"/>
                  </a:cubicBezTo>
                  <a:cubicBezTo>
                    <a:pt x="13639" y="26981"/>
                    <a:pt x="13386" y="26951"/>
                    <a:pt x="13133" y="26903"/>
                  </a:cubicBezTo>
                  <a:cubicBezTo>
                    <a:pt x="11730" y="26628"/>
                    <a:pt x="10677" y="25750"/>
                    <a:pt x="9675" y="24798"/>
                  </a:cubicBezTo>
                  <a:cubicBezTo>
                    <a:pt x="9299" y="24447"/>
                    <a:pt x="9173" y="24172"/>
                    <a:pt x="9399" y="23695"/>
                  </a:cubicBezTo>
                  <a:cubicBezTo>
                    <a:pt x="9549" y="23420"/>
                    <a:pt x="9574" y="23119"/>
                    <a:pt x="9650" y="22818"/>
                  </a:cubicBezTo>
                  <a:cubicBezTo>
                    <a:pt x="9850" y="22091"/>
                    <a:pt x="10777" y="21791"/>
                    <a:pt x="10727" y="20938"/>
                  </a:cubicBezTo>
                  <a:cubicBezTo>
                    <a:pt x="10727" y="20938"/>
                    <a:pt x="10752" y="20913"/>
                    <a:pt x="10752" y="20913"/>
                  </a:cubicBezTo>
                  <a:cubicBezTo>
                    <a:pt x="11429" y="20788"/>
                    <a:pt x="11930" y="20287"/>
                    <a:pt x="12532" y="19986"/>
                  </a:cubicBezTo>
                  <a:cubicBezTo>
                    <a:pt x="13710" y="19385"/>
                    <a:pt x="14988" y="19359"/>
                    <a:pt x="16266" y="19159"/>
                  </a:cubicBezTo>
                  <a:cubicBezTo>
                    <a:pt x="17745" y="18908"/>
                    <a:pt x="18747" y="17831"/>
                    <a:pt x="18747" y="16352"/>
                  </a:cubicBezTo>
                  <a:cubicBezTo>
                    <a:pt x="18797" y="12242"/>
                    <a:pt x="18622" y="8131"/>
                    <a:pt x="18296" y="4046"/>
                  </a:cubicBezTo>
                  <a:cubicBezTo>
                    <a:pt x="18221" y="3019"/>
                    <a:pt x="18071" y="1991"/>
                    <a:pt x="17544" y="1089"/>
                  </a:cubicBezTo>
                  <a:cubicBezTo>
                    <a:pt x="17269" y="613"/>
                    <a:pt x="16918" y="312"/>
                    <a:pt x="16366" y="237"/>
                  </a:cubicBezTo>
                  <a:cubicBezTo>
                    <a:pt x="15314" y="61"/>
                    <a:pt x="14261" y="86"/>
                    <a:pt x="13234" y="61"/>
                  </a:cubicBezTo>
                  <a:cubicBezTo>
                    <a:pt x="11870" y="21"/>
                    <a:pt x="10507" y="1"/>
                    <a:pt x="914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049650" y="2604400"/>
              <a:ext cx="395375" cy="250850"/>
            </a:xfrm>
            <a:custGeom>
              <a:avLst/>
              <a:gdLst/>
              <a:ahLst/>
              <a:cxnLst/>
              <a:rect l="l" t="t" r="r" b="b"/>
              <a:pathLst>
                <a:path w="15815" h="10034" extrusionOk="0">
                  <a:moveTo>
                    <a:pt x="11027" y="0"/>
                  </a:moveTo>
                  <a:cubicBezTo>
                    <a:pt x="10006" y="0"/>
                    <a:pt x="8981" y="11"/>
                    <a:pt x="7945" y="11"/>
                  </a:cubicBezTo>
                  <a:cubicBezTo>
                    <a:pt x="7265" y="11"/>
                    <a:pt x="6584" y="9"/>
                    <a:pt x="5904" y="9"/>
                  </a:cubicBezTo>
                  <a:cubicBezTo>
                    <a:pt x="4203" y="9"/>
                    <a:pt x="2503" y="22"/>
                    <a:pt x="802" y="111"/>
                  </a:cubicBezTo>
                  <a:cubicBezTo>
                    <a:pt x="226" y="136"/>
                    <a:pt x="100" y="287"/>
                    <a:pt x="100" y="813"/>
                  </a:cubicBezTo>
                  <a:cubicBezTo>
                    <a:pt x="125" y="2618"/>
                    <a:pt x="150" y="4397"/>
                    <a:pt x="75" y="6177"/>
                  </a:cubicBezTo>
                  <a:cubicBezTo>
                    <a:pt x="0" y="7756"/>
                    <a:pt x="802" y="8583"/>
                    <a:pt x="2181" y="8883"/>
                  </a:cubicBezTo>
                  <a:cubicBezTo>
                    <a:pt x="3283" y="9109"/>
                    <a:pt x="4386" y="9410"/>
                    <a:pt x="5464" y="9710"/>
                  </a:cubicBezTo>
                  <a:cubicBezTo>
                    <a:pt x="6248" y="9934"/>
                    <a:pt x="7031" y="10033"/>
                    <a:pt x="7811" y="10033"/>
                  </a:cubicBezTo>
                  <a:cubicBezTo>
                    <a:pt x="8427" y="10033"/>
                    <a:pt x="9041" y="9972"/>
                    <a:pt x="9649" y="9861"/>
                  </a:cubicBezTo>
                  <a:cubicBezTo>
                    <a:pt x="11128" y="9610"/>
                    <a:pt x="12531" y="9109"/>
                    <a:pt x="14010" y="8783"/>
                  </a:cubicBezTo>
                  <a:cubicBezTo>
                    <a:pt x="14862" y="8583"/>
                    <a:pt x="15489" y="8056"/>
                    <a:pt x="15714" y="7154"/>
                  </a:cubicBezTo>
                  <a:cubicBezTo>
                    <a:pt x="15815" y="6753"/>
                    <a:pt x="15765" y="6352"/>
                    <a:pt x="15765" y="5976"/>
                  </a:cubicBezTo>
                  <a:cubicBezTo>
                    <a:pt x="15765" y="4222"/>
                    <a:pt x="15765" y="2467"/>
                    <a:pt x="15765" y="713"/>
                  </a:cubicBezTo>
                  <a:cubicBezTo>
                    <a:pt x="15740" y="412"/>
                    <a:pt x="15765" y="111"/>
                    <a:pt x="15339" y="111"/>
                  </a:cubicBezTo>
                  <a:cubicBezTo>
                    <a:pt x="14411" y="86"/>
                    <a:pt x="13484" y="36"/>
                    <a:pt x="12557" y="11"/>
                  </a:cubicBezTo>
                  <a:cubicBezTo>
                    <a:pt x="12047" y="3"/>
                    <a:pt x="11537" y="0"/>
                    <a:pt x="1102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090375" y="2417825"/>
              <a:ext cx="53275" cy="78025"/>
            </a:xfrm>
            <a:custGeom>
              <a:avLst/>
              <a:gdLst/>
              <a:ahLst/>
              <a:cxnLst/>
              <a:rect l="l" t="t" r="r" b="b"/>
              <a:pathLst>
                <a:path w="2131" h="3121" extrusionOk="0">
                  <a:moveTo>
                    <a:pt x="1063" y="405"/>
                  </a:moveTo>
                  <a:cubicBezTo>
                    <a:pt x="1076" y="405"/>
                    <a:pt x="1089" y="405"/>
                    <a:pt x="1103" y="406"/>
                  </a:cubicBezTo>
                  <a:cubicBezTo>
                    <a:pt x="1354" y="432"/>
                    <a:pt x="1554" y="532"/>
                    <a:pt x="1654" y="833"/>
                  </a:cubicBezTo>
                  <a:cubicBezTo>
                    <a:pt x="1730" y="1083"/>
                    <a:pt x="1755" y="1309"/>
                    <a:pt x="1755" y="1584"/>
                  </a:cubicBezTo>
                  <a:cubicBezTo>
                    <a:pt x="1730" y="1985"/>
                    <a:pt x="1755" y="2562"/>
                    <a:pt x="1303" y="2612"/>
                  </a:cubicBezTo>
                  <a:cubicBezTo>
                    <a:pt x="1283" y="2614"/>
                    <a:pt x="1264" y="2615"/>
                    <a:pt x="1246" y="2615"/>
                  </a:cubicBezTo>
                  <a:cubicBezTo>
                    <a:pt x="777" y="2615"/>
                    <a:pt x="773" y="2020"/>
                    <a:pt x="677" y="1635"/>
                  </a:cubicBezTo>
                  <a:cubicBezTo>
                    <a:pt x="627" y="1409"/>
                    <a:pt x="652" y="1133"/>
                    <a:pt x="677" y="883"/>
                  </a:cubicBezTo>
                  <a:cubicBezTo>
                    <a:pt x="725" y="667"/>
                    <a:pt x="773" y="405"/>
                    <a:pt x="1063" y="405"/>
                  </a:cubicBezTo>
                  <a:close/>
                  <a:moveTo>
                    <a:pt x="872" y="0"/>
                  </a:moveTo>
                  <a:cubicBezTo>
                    <a:pt x="521" y="0"/>
                    <a:pt x="319" y="307"/>
                    <a:pt x="226" y="657"/>
                  </a:cubicBezTo>
                  <a:cubicBezTo>
                    <a:pt x="0" y="1334"/>
                    <a:pt x="151" y="1985"/>
                    <a:pt x="451" y="2587"/>
                  </a:cubicBezTo>
                  <a:cubicBezTo>
                    <a:pt x="588" y="2905"/>
                    <a:pt x="868" y="3120"/>
                    <a:pt x="1218" y="3120"/>
                  </a:cubicBezTo>
                  <a:cubicBezTo>
                    <a:pt x="1254" y="3120"/>
                    <a:pt x="1291" y="3118"/>
                    <a:pt x="1329" y="3113"/>
                  </a:cubicBezTo>
                  <a:cubicBezTo>
                    <a:pt x="1730" y="3063"/>
                    <a:pt x="1930" y="2762"/>
                    <a:pt x="2005" y="2361"/>
                  </a:cubicBezTo>
                  <a:cubicBezTo>
                    <a:pt x="2030" y="2161"/>
                    <a:pt x="2055" y="1960"/>
                    <a:pt x="2080" y="1735"/>
                  </a:cubicBezTo>
                  <a:cubicBezTo>
                    <a:pt x="2131" y="1359"/>
                    <a:pt x="2005" y="1008"/>
                    <a:pt x="1905" y="682"/>
                  </a:cubicBezTo>
                  <a:cubicBezTo>
                    <a:pt x="1805" y="181"/>
                    <a:pt x="1354" y="56"/>
                    <a:pt x="953" y="5"/>
                  </a:cubicBezTo>
                  <a:cubicBezTo>
                    <a:pt x="925" y="2"/>
                    <a:pt x="898" y="0"/>
                    <a:pt x="872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46125" y="2419825"/>
              <a:ext cx="30100" cy="40750"/>
            </a:xfrm>
            <a:custGeom>
              <a:avLst/>
              <a:gdLst/>
              <a:ahLst/>
              <a:cxnLst/>
              <a:rect l="l" t="t" r="r" b="b"/>
              <a:pathLst>
                <a:path w="1204" h="1630" extrusionOk="0">
                  <a:moveTo>
                    <a:pt x="627" y="1"/>
                  </a:moveTo>
                  <a:lnTo>
                    <a:pt x="627" y="1"/>
                  </a:lnTo>
                  <a:cubicBezTo>
                    <a:pt x="427" y="126"/>
                    <a:pt x="452" y="477"/>
                    <a:pt x="126" y="552"/>
                  </a:cubicBezTo>
                  <a:cubicBezTo>
                    <a:pt x="1" y="552"/>
                    <a:pt x="1" y="778"/>
                    <a:pt x="126" y="828"/>
                  </a:cubicBezTo>
                  <a:cubicBezTo>
                    <a:pt x="377" y="928"/>
                    <a:pt x="377" y="1103"/>
                    <a:pt x="377" y="1304"/>
                  </a:cubicBezTo>
                  <a:cubicBezTo>
                    <a:pt x="402" y="1454"/>
                    <a:pt x="402" y="1630"/>
                    <a:pt x="602" y="1630"/>
                  </a:cubicBezTo>
                  <a:cubicBezTo>
                    <a:pt x="778" y="1630"/>
                    <a:pt x="828" y="1479"/>
                    <a:pt x="803" y="1329"/>
                  </a:cubicBezTo>
                  <a:cubicBezTo>
                    <a:pt x="778" y="1053"/>
                    <a:pt x="853" y="853"/>
                    <a:pt x="1204" y="652"/>
                  </a:cubicBezTo>
                  <a:lnTo>
                    <a:pt x="1204" y="652"/>
                  </a:lnTo>
                  <a:cubicBezTo>
                    <a:pt x="1178" y="654"/>
                    <a:pt x="1154" y="655"/>
                    <a:pt x="1131" y="655"/>
                  </a:cubicBezTo>
                  <a:cubicBezTo>
                    <a:pt x="609" y="655"/>
                    <a:pt x="964" y="121"/>
                    <a:pt x="62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3"/>
          <p:cNvSpPr/>
          <p:nvPr/>
        </p:nvSpPr>
        <p:spPr>
          <a:xfrm flipH="1">
            <a:off x="1213326" y="4759485"/>
            <a:ext cx="902325" cy="217354"/>
          </a:xfrm>
          <a:custGeom>
            <a:avLst/>
            <a:gdLst/>
            <a:ahLst/>
            <a:cxnLst/>
            <a:rect l="l" t="t" r="r" b="b"/>
            <a:pathLst>
              <a:path w="24813" h="5977" extrusionOk="0">
                <a:moveTo>
                  <a:pt x="10050" y="0"/>
                </a:moveTo>
                <a:cubicBezTo>
                  <a:pt x="9800" y="0"/>
                  <a:pt x="9749" y="276"/>
                  <a:pt x="9649" y="451"/>
                </a:cubicBezTo>
                <a:cubicBezTo>
                  <a:pt x="9348" y="928"/>
                  <a:pt x="9073" y="1404"/>
                  <a:pt x="8797" y="1880"/>
                </a:cubicBezTo>
                <a:cubicBezTo>
                  <a:pt x="8271" y="2732"/>
                  <a:pt x="7694" y="3559"/>
                  <a:pt x="7343" y="4487"/>
                </a:cubicBezTo>
                <a:cubicBezTo>
                  <a:pt x="7076" y="4487"/>
                  <a:pt x="6809" y="4498"/>
                  <a:pt x="6549" y="4498"/>
                </a:cubicBezTo>
                <a:cubicBezTo>
                  <a:pt x="6419" y="4498"/>
                  <a:pt x="6291" y="4495"/>
                  <a:pt x="6165" y="4487"/>
                </a:cubicBezTo>
                <a:cubicBezTo>
                  <a:pt x="4311" y="4386"/>
                  <a:pt x="2481" y="4261"/>
                  <a:pt x="627" y="4161"/>
                </a:cubicBezTo>
                <a:cubicBezTo>
                  <a:pt x="545" y="4161"/>
                  <a:pt x="443" y="4147"/>
                  <a:pt x="346" y="4147"/>
                </a:cubicBezTo>
                <a:cubicBezTo>
                  <a:pt x="177" y="4147"/>
                  <a:pt x="25" y="4188"/>
                  <a:pt x="25" y="4411"/>
                </a:cubicBezTo>
                <a:cubicBezTo>
                  <a:pt x="0" y="4712"/>
                  <a:pt x="376" y="4662"/>
                  <a:pt x="602" y="4687"/>
                </a:cubicBezTo>
                <a:cubicBezTo>
                  <a:pt x="2632" y="4963"/>
                  <a:pt x="4687" y="4938"/>
                  <a:pt x="6717" y="4988"/>
                </a:cubicBezTo>
                <a:cubicBezTo>
                  <a:pt x="7419" y="4988"/>
                  <a:pt x="7795" y="4712"/>
                  <a:pt x="8095" y="4161"/>
                </a:cubicBezTo>
                <a:cubicBezTo>
                  <a:pt x="8672" y="3108"/>
                  <a:pt x="9273" y="2055"/>
                  <a:pt x="9850" y="1003"/>
                </a:cubicBezTo>
                <a:cubicBezTo>
                  <a:pt x="9900" y="903"/>
                  <a:pt x="9900" y="777"/>
                  <a:pt x="10050" y="727"/>
                </a:cubicBezTo>
                <a:cubicBezTo>
                  <a:pt x="10125" y="903"/>
                  <a:pt x="10176" y="1028"/>
                  <a:pt x="10226" y="1178"/>
                </a:cubicBezTo>
                <a:cubicBezTo>
                  <a:pt x="10702" y="2657"/>
                  <a:pt x="11228" y="4136"/>
                  <a:pt x="11880" y="5539"/>
                </a:cubicBezTo>
                <a:cubicBezTo>
                  <a:pt x="11999" y="5832"/>
                  <a:pt x="12119" y="5976"/>
                  <a:pt x="12261" y="5976"/>
                </a:cubicBezTo>
                <a:cubicBezTo>
                  <a:pt x="12387" y="5976"/>
                  <a:pt x="12530" y="5863"/>
                  <a:pt x="12707" y="5639"/>
                </a:cubicBezTo>
                <a:cubicBezTo>
                  <a:pt x="12807" y="5514"/>
                  <a:pt x="12907" y="5364"/>
                  <a:pt x="13008" y="5238"/>
                </a:cubicBezTo>
                <a:cubicBezTo>
                  <a:pt x="13509" y="4537"/>
                  <a:pt x="13985" y="3810"/>
                  <a:pt x="14511" y="3058"/>
                </a:cubicBezTo>
                <a:cubicBezTo>
                  <a:pt x="14587" y="3258"/>
                  <a:pt x="14662" y="3409"/>
                  <a:pt x="14737" y="3584"/>
                </a:cubicBezTo>
                <a:cubicBezTo>
                  <a:pt x="15013" y="4211"/>
                  <a:pt x="15288" y="4837"/>
                  <a:pt x="15564" y="5464"/>
                </a:cubicBezTo>
                <a:cubicBezTo>
                  <a:pt x="15664" y="5665"/>
                  <a:pt x="15739" y="5890"/>
                  <a:pt x="15990" y="5890"/>
                </a:cubicBezTo>
                <a:cubicBezTo>
                  <a:pt x="16266" y="5890"/>
                  <a:pt x="16291" y="5639"/>
                  <a:pt x="16366" y="5489"/>
                </a:cubicBezTo>
                <a:cubicBezTo>
                  <a:pt x="16592" y="4988"/>
                  <a:pt x="16817" y="4462"/>
                  <a:pt x="17018" y="3985"/>
                </a:cubicBezTo>
                <a:cubicBezTo>
                  <a:pt x="17484" y="4006"/>
                  <a:pt x="17934" y="4042"/>
                  <a:pt x="18368" y="4042"/>
                </a:cubicBezTo>
                <a:cubicBezTo>
                  <a:pt x="18470" y="4042"/>
                  <a:pt x="18571" y="4040"/>
                  <a:pt x="18672" y="4035"/>
                </a:cubicBezTo>
                <a:cubicBezTo>
                  <a:pt x="20025" y="4010"/>
                  <a:pt x="21354" y="3935"/>
                  <a:pt x="22682" y="3860"/>
                </a:cubicBezTo>
                <a:cubicBezTo>
                  <a:pt x="23283" y="3835"/>
                  <a:pt x="23885" y="3785"/>
                  <a:pt x="24486" y="3710"/>
                </a:cubicBezTo>
                <a:cubicBezTo>
                  <a:pt x="24637" y="3710"/>
                  <a:pt x="24812" y="3710"/>
                  <a:pt x="24762" y="3484"/>
                </a:cubicBezTo>
                <a:cubicBezTo>
                  <a:pt x="24702" y="3439"/>
                  <a:pt x="24651" y="3430"/>
                  <a:pt x="24598" y="3430"/>
                </a:cubicBezTo>
                <a:cubicBezTo>
                  <a:pt x="24563" y="3430"/>
                  <a:pt x="24526" y="3434"/>
                  <a:pt x="24486" y="3434"/>
                </a:cubicBezTo>
                <a:cubicBezTo>
                  <a:pt x="24183" y="3422"/>
                  <a:pt x="23882" y="3417"/>
                  <a:pt x="23581" y="3417"/>
                </a:cubicBezTo>
                <a:cubicBezTo>
                  <a:pt x="22588" y="3417"/>
                  <a:pt x="21602" y="3471"/>
                  <a:pt x="20602" y="3509"/>
                </a:cubicBezTo>
                <a:cubicBezTo>
                  <a:pt x="19846" y="3541"/>
                  <a:pt x="19101" y="3621"/>
                  <a:pt x="18353" y="3621"/>
                </a:cubicBezTo>
                <a:cubicBezTo>
                  <a:pt x="17910" y="3621"/>
                  <a:pt x="17465" y="3593"/>
                  <a:pt x="17018" y="3509"/>
                </a:cubicBezTo>
                <a:cubicBezTo>
                  <a:pt x="17003" y="3507"/>
                  <a:pt x="16989" y="3507"/>
                  <a:pt x="16975" y="3507"/>
                </a:cubicBezTo>
                <a:cubicBezTo>
                  <a:pt x="16782" y="3507"/>
                  <a:pt x="16712" y="3668"/>
                  <a:pt x="16642" y="3785"/>
                </a:cubicBezTo>
                <a:cubicBezTo>
                  <a:pt x="16441" y="4236"/>
                  <a:pt x="16241" y="4662"/>
                  <a:pt x="15990" y="5213"/>
                </a:cubicBezTo>
                <a:cubicBezTo>
                  <a:pt x="15664" y="4411"/>
                  <a:pt x="15364" y="3735"/>
                  <a:pt x="15063" y="3058"/>
                </a:cubicBezTo>
                <a:cubicBezTo>
                  <a:pt x="14904" y="2715"/>
                  <a:pt x="14781" y="2552"/>
                  <a:pt x="14633" y="2552"/>
                </a:cubicBezTo>
                <a:cubicBezTo>
                  <a:pt x="14501" y="2552"/>
                  <a:pt x="14349" y="2684"/>
                  <a:pt x="14135" y="2933"/>
                </a:cubicBezTo>
                <a:cubicBezTo>
                  <a:pt x="13734" y="3409"/>
                  <a:pt x="13359" y="3910"/>
                  <a:pt x="13008" y="4436"/>
                </a:cubicBezTo>
                <a:cubicBezTo>
                  <a:pt x="12782" y="4787"/>
                  <a:pt x="12531" y="5113"/>
                  <a:pt x="12256" y="5489"/>
                </a:cubicBezTo>
                <a:cubicBezTo>
                  <a:pt x="12080" y="4963"/>
                  <a:pt x="11905" y="4537"/>
                  <a:pt x="11754" y="4111"/>
                </a:cubicBezTo>
                <a:cubicBezTo>
                  <a:pt x="11303" y="2908"/>
                  <a:pt x="10877" y="1705"/>
                  <a:pt x="10451" y="502"/>
                </a:cubicBezTo>
                <a:cubicBezTo>
                  <a:pt x="10376" y="301"/>
                  <a:pt x="10326" y="25"/>
                  <a:pt x="10050" y="0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 rot="1799931" flipH="1">
            <a:off x="-554858" y="2062549"/>
            <a:ext cx="1589227" cy="1310350"/>
            <a:chOff x="2139875" y="1690850"/>
            <a:chExt cx="645375" cy="532125"/>
          </a:xfrm>
        </p:grpSpPr>
        <p:sp>
          <p:nvSpPr>
            <p:cNvPr id="126" name="Google Shape;126;p3"/>
            <p:cNvSpPr/>
            <p:nvPr/>
          </p:nvSpPr>
          <p:spPr>
            <a:xfrm>
              <a:off x="2139875" y="1690850"/>
              <a:ext cx="645375" cy="532125"/>
            </a:xfrm>
            <a:custGeom>
              <a:avLst/>
              <a:gdLst/>
              <a:ahLst/>
              <a:cxnLst/>
              <a:rect l="l" t="t" r="r" b="b"/>
              <a:pathLst>
                <a:path w="25815" h="21285" extrusionOk="0">
                  <a:moveTo>
                    <a:pt x="12832" y="1898"/>
                  </a:moveTo>
                  <a:cubicBezTo>
                    <a:pt x="13428" y="1898"/>
                    <a:pt x="14023" y="1929"/>
                    <a:pt x="14612" y="1992"/>
                  </a:cubicBezTo>
                  <a:cubicBezTo>
                    <a:pt x="15163" y="2042"/>
                    <a:pt x="15389" y="2317"/>
                    <a:pt x="15414" y="2969"/>
                  </a:cubicBezTo>
                  <a:cubicBezTo>
                    <a:pt x="14430" y="2955"/>
                    <a:pt x="13446" y="2940"/>
                    <a:pt x="12462" y="2940"/>
                  </a:cubicBezTo>
                  <a:cubicBezTo>
                    <a:pt x="11742" y="2940"/>
                    <a:pt x="11021" y="2948"/>
                    <a:pt x="10301" y="2969"/>
                  </a:cubicBezTo>
                  <a:cubicBezTo>
                    <a:pt x="10226" y="2393"/>
                    <a:pt x="10476" y="2042"/>
                    <a:pt x="11053" y="1992"/>
                  </a:cubicBezTo>
                  <a:cubicBezTo>
                    <a:pt x="11642" y="1929"/>
                    <a:pt x="12237" y="1898"/>
                    <a:pt x="12832" y="1898"/>
                  </a:cubicBezTo>
                  <a:close/>
                  <a:moveTo>
                    <a:pt x="12732" y="456"/>
                  </a:moveTo>
                  <a:cubicBezTo>
                    <a:pt x="13565" y="456"/>
                    <a:pt x="14399" y="488"/>
                    <a:pt x="15238" y="538"/>
                  </a:cubicBezTo>
                  <a:cubicBezTo>
                    <a:pt x="16491" y="588"/>
                    <a:pt x="16842" y="1165"/>
                    <a:pt x="17043" y="2192"/>
                  </a:cubicBezTo>
                  <a:cubicBezTo>
                    <a:pt x="17093" y="2443"/>
                    <a:pt x="17068" y="2718"/>
                    <a:pt x="17068" y="2994"/>
                  </a:cubicBezTo>
                  <a:cubicBezTo>
                    <a:pt x="16986" y="3045"/>
                    <a:pt x="16909" y="3059"/>
                    <a:pt x="16834" y="3059"/>
                  </a:cubicBezTo>
                  <a:cubicBezTo>
                    <a:pt x="16747" y="3059"/>
                    <a:pt x="16663" y="3040"/>
                    <a:pt x="16580" y="3040"/>
                  </a:cubicBezTo>
                  <a:cubicBezTo>
                    <a:pt x="16559" y="3040"/>
                    <a:pt x="16538" y="3041"/>
                    <a:pt x="16517" y="3044"/>
                  </a:cubicBezTo>
                  <a:cubicBezTo>
                    <a:pt x="16443" y="3052"/>
                    <a:pt x="16374" y="3057"/>
                    <a:pt x="16310" y="3057"/>
                  </a:cubicBezTo>
                  <a:cubicBezTo>
                    <a:pt x="15981" y="3057"/>
                    <a:pt x="15777" y="2929"/>
                    <a:pt x="15715" y="2468"/>
                  </a:cubicBezTo>
                  <a:cubicBezTo>
                    <a:pt x="15639" y="2017"/>
                    <a:pt x="15263" y="1716"/>
                    <a:pt x="14762" y="1616"/>
                  </a:cubicBezTo>
                  <a:cubicBezTo>
                    <a:pt x="14123" y="1503"/>
                    <a:pt x="13478" y="1446"/>
                    <a:pt x="12832" y="1446"/>
                  </a:cubicBezTo>
                  <a:cubicBezTo>
                    <a:pt x="12187" y="1446"/>
                    <a:pt x="11542" y="1503"/>
                    <a:pt x="10902" y="1616"/>
                  </a:cubicBezTo>
                  <a:cubicBezTo>
                    <a:pt x="10426" y="1716"/>
                    <a:pt x="10050" y="1992"/>
                    <a:pt x="9975" y="2443"/>
                  </a:cubicBezTo>
                  <a:cubicBezTo>
                    <a:pt x="9914" y="2969"/>
                    <a:pt x="9641" y="3054"/>
                    <a:pt x="9301" y="3054"/>
                  </a:cubicBezTo>
                  <a:cubicBezTo>
                    <a:pt x="9220" y="3054"/>
                    <a:pt x="9135" y="3049"/>
                    <a:pt x="9048" y="3044"/>
                  </a:cubicBezTo>
                  <a:lnTo>
                    <a:pt x="8647" y="3044"/>
                  </a:lnTo>
                  <a:cubicBezTo>
                    <a:pt x="8547" y="2568"/>
                    <a:pt x="8622" y="2167"/>
                    <a:pt x="8722" y="1766"/>
                  </a:cubicBezTo>
                  <a:cubicBezTo>
                    <a:pt x="8922" y="964"/>
                    <a:pt x="9399" y="613"/>
                    <a:pt x="10226" y="563"/>
                  </a:cubicBezTo>
                  <a:cubicBezTo>
                    <a:pt x="11065" y="488"/>
                    <a:pt x="11899" y="456"/>
                    <a:pt x="12732" y="456"/>
                  </a:cubicBezTo>
                  <a:close/>
                  <a:moveTo>
                    <a:pt x="5164" y="12686"/>
                  </a:moveTo>
                  <a:cubicBezTo>
                    <a:pt x="5323" y="12686"/>
                    <a:pt x="5513" y="12689"/>
                    <a:pt x="5740" y="12693"/>
                  </a:cubicBezTo>
                  <a:lnTo>
                    <a:pt x="5740" y="13345"/>
                  </a:lnTo>
                  <a:lnTo>
                    <a:pt x="4411" y="13345"/>
                  </a:lnTo>
                  <a:cubicBezTo>
                    <a:pt x="4348" y="12778"/>
                    <a:pt x="4338" y="12686"/>
                    <a:pt x="5164" y="12686"/>
                  </a:cubicBezTo>
                  <a:close/>
                  <a:moveTo>
                    <a:pt x="20522" y="12716"/>
                  </a:moveTo>
                  <a:cubicBezTo>
                    <a:pt x="21308" y="12716"/>
                    <a:pt x="21455" y="12767"/>
                    <a:pt x="21228" y="13345"/>
                  </a:cubicBezTo>
                  <a:lnTo>
                    <a:pt x="19925" y="13345"/>
                  </a:lnTo>
                  <a:lnTo>
                    <a:pt x="19925" y="12718"/>
                  </a:lnTo>
                  <a:cubicBezTo>
                    <a:pt x="20155" y="12718"/>
                    <a:pt x="20353" y="12716"/>
                    <a:pt x="20522" y="12716"/>
                  </a:cubicBezTo>
                  <a:close/>
                  <a:moveTo>
                    <a:pt x="12262" y="3317"/>
                  </a:moveTo>
                  <a:cubicBezTo>
                    <a:pt x="12402" y="3317"/>
                    <a:pt x="12542" y="3318"/>
                    <a:pt x="12682" y="3320"/>
                  </a:cubicBezTo>
                  <a:cubicBezTo>
                    <a:pt x="14110" y="3345"/>
                    <a:pt x="15539" y="3345"/>
                    <a:pt x="16968" y="3445"/>
                  </a:cubicBezTo>
                  <a:cubicBezTo>
                    <a:pt x="17782" y="3483"/>
                    <a:pt x="18597" y="3489"/>
                    <a:pt x="19411" y="3489"/>
                  </a:cubicBezTo>
                  <a:cubicBezTo>
                    <a:pt x="19819" y="3489"/>
                    <a:pt x="20226" y="3488"/>
                    <a:pt x="20633" y="3488"/>
                  </a:cubicBezTo>
                  <a:cubicBezTo>
                    <a:pt x="21040" y="3488"/>
                    <a:pt x="21448" y="3489"/>
                    <a:pt x="21855" y="3495"/>
                  </a:cubicBezTo>
                  <a:cubicBezTo>
                    <a:pt x="22080" y="3495"/>
                    <a:pt x="22306" y="3470"/>
                    <a:pt x="22557" y="3470"/>
                  </a:cubicBezTo>
                  <a:cubicBezTo>
                    <a:pt x="24111" y="3470"/>
                    <a:pt x="25038" y="4373"/>
                    <a:pt x="25113" y="5926"/>
                  </a:cubicBezTo>
                  <a:cubicBezTo>
                    <a:pt x="25213" y="7957"/>
                    <a:pt x="24963" y="9962"/>
                    <a:pt x="24988" y="11992"/>
                  </a:cubicBezTo>
                  <a:cubicBezTo>
                    <a:pt x="24988" y="12593"/>
                    <a:pt x="24587" y="12969"/>
                    <a:pt x="24060" y="13119"/>
                  </a:cubicBezTo>
                  <a:cubicBezTo>
                    <a:pt x="23544" y="13292"/>
                    <a:pt x="23028" y="13357"/>
                    <a:pt x="22504" y="13357"/>
                  </a:cubicBezTo>
                  <a:cubicBezTo>
                    <a:pt x="22264" y="13357"/>
                    <a:pt x="22023" y="13344"/>
                    <a:pt x="21780" y="13320"/>
                  </a:cubicBezTo>
                  <a:cubicBezTo>
                    <a:pt x="21618" y="12445"/>
                    <a:pt x="21457" y="12289"/>
                    <a:pt x="20615" y="12289"/>
                  </a:cubicBezTo>
                  <a:cubicBezTo>
                    <a:pt x="20541" y="12289"/>
                    <a:pt x="20461" y="12290"/>
                    <a:pt x="20376" y="12292"/>
                  </a:cubicBezTo>
                  <a:cubicBezTo>
                    <a:pt x="19499" y="12343"/>
                    <a:pt x="19499" y="12343"/>
                    <a:pt x="19424" y="13345"/>
                  </a:cubicBezTo>
                  <a:cubicBezTo>
                    <a:pt x="17231" y="13520"/>
                    <a:pt x="15038" y="13608"/>
                    <a:pt x="12845" y="13608"/>
                  </a:cubicBezTo>
                  <a:cubicBezTo>
                    <a:pt x="10652" y="13608"/>
                    <a:pt x="8459" y="13520"/>
                    <a:pt x="6266" y="13345"/>
                  </a:cubicBezTo>
                  <a:cubicBezTo>
                    <a:pt x="6115" y="12343"/>
                    <a:pt x="6115" y="12317"/>
                    <a:pt x="5263" y="12292"/>
                  </a:cubicBezTo>
                  <a:cubicBezTo>
                    <a:pt x="5178" y="12290"/>
                    <a:pt x="5099" y="12289"/>
                    <a:pt x="5025" y="12289"/>
                  </a:cubicBezTo>
                  <a:cubicBezTo>
                    <a:pt x="4190" y="12289"/>
                    <a:pt x="4071" y="12445"/>
                    <a:pt x="3910" y="13320"/>
                  </a:cubicBezTo>
                  <a:cubicBezTo>
                    <a:pt x="3666" y="13344"/>
                    <a:pt x="3423" y="13357"/>
                    <a:pt x="3180" y="13357"/>
                  </a:cubicBezTo>
                  <a:cubicBezTo>
                    <a:pt x="2648" y="13357"/>
                    <a:pt x="2120" y="13292"/>
                    <a:pt x="1604" y="13119"/>
                  </a:cubicBezTo>
                  <a:cubicBezTo>
                    <a:pt x="1053" y="12944"/>
                    <a:pt x="702" y="12593"/>
                    <a:pt x="702" y="11992"/>
                  </a:cubicBezTo>
                  <a:cubicBezTo>
                    <a:pt x="702" y="9962"/>
                    <a:pt x="476" y="7931"/>
                    <a:pt x="552" y="5901"/>
                  </a:cubicBezTo>
                  <a:cubicBezTo>
                    <a:pt x="627" y="4398"/>
                    <a:pt x="1579" y="3470"/>
                    <a:pt x="3083" y="3470"/>
                  </a:cubicBezTo>
                  <a:cubicBezTo>
                    <a:pt x="3985" y="3470"/>
                    <a:pt x="4887" y="3481"/>
                    <a:pt x="5797" y="3481"/>
                  </a:cubicBezTo>
                  <a:cubicBezTo>
                    <a:pt x="6252" y="3481"/>
                    <a:pt x="6709" y="3479"/>
                    <a:pt x="7168" y="3470"/>
                  </a:cubicBezTo>
                  <a:cubicBezTo>
                    <a:pt x="8858" y="3447"/>
                    <a:pt x="10569" y="3317"/>
                    <a:pt x="12262" y="3317"/>
                  </a:cubicBezTo>
                  <a:close/>
                  <a:moveTo>
                    <a:pt x="20529" y="13912"/>
                  </a:moveTo>
                  <a:cubicBezTo>
                    <a:pt x="20762" y="13912"/>
                    <a:pt x="20995" y="13933"/>
                    <a:pt x="21228" y="13947"/>
                  </a:cubicBezTo>
                  <a:cubicBezTo>
                    <a:pt x="21384" y="14860"/>
                    <a:pt x="21313" y="15171"/>
                    <a:pt x="20701" y="15171"/>
                  </a:cubicBezTo>
                  <a:cubicBezTo>
                    <a:pt x="20524" y="15171"/>
                    <a:pt x="20301" y="15144"/>
                    <a:pt x="20025" y="15099"/>
                  </a:cubicBezTo>
                  <a:cubicBezTo>
                    <a:pt x="19925" y="14723"/>
                    <a:pt x="19875" y="14373"/>
                    <a:pt x="19950" y="13972"/>
                  </a:cubicBezTo>
                  <a:cubicBezTo>
                    <a:pt x="20143" y="13926"/>
                    <a:pt x="20336" y="13912"/>
                    <a:pt x="20529" y="13912"/>
                  </a:cubicBezTo>
                  <a:close/>
                  <a:moveTo>
                    <a:pt x="5689" y="13947"/>
                  </a:moveTo>
                  <a:cubicBezTo>
                    <a:pt x="5865" y="14322"/>
                    <a:pt x="5714" y="14673"/>
                    <a:pt x="5664" y="15024"/>
                  </a:cubicBezTo>
                  <a:cubicBezTo>
                    <a:pt x="5343" y="15134"/>
                    <a:pt x="5095" y="15194"/>
                    <a:pt x="4906" y="15194"/>
                  </a:cubicBezTo>
                  <a:cubicBezTo>
                    <a:pt x="4445" y="15194"/>
                    <a:pt x="4340" y="14835"/>
                    <a:pt x="4411" y="13947"/>
                  </a:cubicBezTo>
                  <a:close/>
                  <a:moveTo>
                    <a:pt x="24963" y="13270"/>
                  </a:moveTo>
                  <a:cubicBezTo>
                    <a:pt x="24887" y="14774"/>
                    <a:pt x="24837" y="16177"/>
                    <a:pt x="24762" y="17581"/>
                  </a:cubicBezTo>
                  <a:cubicBezTo>
                    <a:pt x="24737" y="18232"/>
                    <a:pt x="24687" y="18884"/>
                    <a:pt x="24562" y="19510"/>
                  </a:cubicBezTo>
                  <a:cubicBezTo>
                    <a:pt x="24411" y="20363"/>
                    <a:pt x="23960" y="20739"/>
                    <a:pt x="23108" y="20739"/>
                  </a:cubicBezTo>
                  <a:cubicBezTo>
                    <a:pt x="22427" y="20751"/>
                    <a:pt x="21744" y="20755"/>
                    <a:pt x="21061" y="20755"/>
                  </a:cubicBezTo>
                  <a:cubicBezTo>
                    <a:pt x="18903" y="20755"/>
                    <a:pt x="16738" y="20707"/>
                    <a:pt x="14587" y="20688"/>
                  </a:cubicBezTo>
                  <a:cubicBezTo>
                    <a:pt x="13793" y="20672"/>
                    <a:pt x="13000" y="20665"/>
                    <a:pt x="12209" y="20665"/>
                  </a:cubicBezTo>
                  <a:cubicBezTo>
                    <a:pt x="9350" y="20665"/>
                    <a:pt x="6500" y="20755"/>
                    <a:pt x="3634" y="20814"/>
                  </a:cubicBezTo>
                  <a:cubicBezTo>
                    <a:pt x="3183" y="20814"/>
                    <a:pt x="2732" y="20789"/>
                    <a:pt x="2281" y="20739"/>
                  </a:cubicBezTo>
                  <a:cubicBezTo>
                    <a:pt x="1554" y="20638"/>
                    <a:pt x="1078" y="20087"/>
                    <a:pt x="1028" y="19185"/>
                  </a:cubicBezTo>
                  <a:cubicBezTo>
                    <a:pt x="877" y="17230"/>
                    <a:pt x="802" y="15300"/>
                    <a:pt x="702" y="13295"/>
                  </a:cubicBezTo>
                  <a:lnTo>
                    <a:pt x="702" y="13295"/>
                  </a:lnTo>
                  <a:cubicBezTo>
                    <a:pt x="1228" y="13596"/>
                    <a:pt x="1704" y="13821"/>
                    <a:pt x="2256" y="13871"/>
                  </a:cubicBezTo>
                  <a:cubicBezTo>
                    <a:pt x="2807" y="13896"/>
                    <a:pt x="3333" y="13921"/>
                    <a:pt x="3885" y="13947"/>
                  </a:cubicBezTo>
                  <a:cubicBezTo>
                    <a:pt x="3935" y="14272"/>
                    <a:pt x="3960" y="14573"/>
                    <a:pt x="4010" y="14874"/>
                  </a:cubicBezTo>
                  <a:cubicBezTo>
                    <a:pt x="4085" y="15325"/>
                    <a:pt x="4386" y="15500"/>
                    <a:pt x="4812" y="15525"/>
                  </a:cubicBezTo>
                  <a:lnTo>
                    <a:pt x="5288" y="15525"/>
                  </a:lnTo>
                  <a:cubicBezTo>
                    <a:pt x="5965" y="15475"/>
                    <a:pt x="6065" y="15400"/>
                    <a:pt x="6115" y="14723"/>
                  </a:cubicBezTo>
                  <a:cubicBezTo>
                    <a:pt x="6115" y="14623"/>
                    <a:pt x="6115" y="14498"/>
                    <a:pt x="6115" y="14398"/>
                  </a:cubicBezTo>
                  <a:cubicBezTo>
                    <a:pt x="6115" y="14072"/>
                    <a:pt x="6245" y="13919"/>
                    <a:pt x="6565" y="13919"/>
                  </a:cubicBezTo>
                  <a:cubicBezTo>
                    <a:pt x="6589" y="13919"/>
                    <a:pt x="6615" y="13920"/>
                    <a:pt x="6642" y="13921"/>
                  </a:cubicBezTo>
                  <a:cubicBezTo>
                    <a:pt x="8196" y="13972"/>
                    <a:pt x="9750" y="13947"/>
                    <a:pt x="11303" y="14047"/>
                  </a:cubicBezTo>
                  <a:cubicBezTo>
                    <a:pt x="11812" y="14081"/>
                    <a:pt x="12321" y="14095"/>
                    <a:pt x="12830" y="14095"/>
                  </a:cubicBezTo>
                  <a:cubicBezTo>
                    <a:pt x="14527" y="14095"/>
                    <a:pt x="16223" y="13947"/>
                    <a:pt x="17920" y="13947"/>
                  </a:cubicBezTo>
                  <a:lnTo>
                    <a:pt x="19424" y="13947"/>
                  </a:lnTo>
                  <a:cubicBezTo>
                    <a:pt x="19725" y="14398"/>
                    <a:pt x="19324" y="15074"/>
                    <a:pt x="19825" y="15400"/>
                  </a:cubicBezTo>
                  <a:cubicBezTo>
                    <a:pt x="19991" y="15525"/>
                    <a:pt x="20197" y="15558"/>
                    <a:pt x="20406" y="15558"/>
                  </a:cubicBezTo>
                  <a:cubicBezTo>
                    <a:pt x="20575" y="15558"/>
                    <a:pt x="20746" y="15537"/>
                    <a:pt x="20903" y="15525"/>
                  </a:cubicBezTo>
                  <a:cubicBezTo>
                    <a:pt x="21905" y="15425"/>
                    <a:pt x="21654" y="14598"/>
                    <a:pt x="21780" y="13947"/>
                  </a:cubicBezTo>
                  <a:cubicBezTo>
                    <a:pt x="22832" y="13871"/>
                    <a:pt x="23960" y="14022"/>
                    <a:pt x="24963" y="13270"/>
                  </a:cubicBezTo>
                  <a:close/>
                  <a:moveTo>
                    <a:pt x="12767" y="1"/>
                  </a:moveTo>
                  <a:cubicBezTo>
                    <a:pt x="12023" y="1"/>
                    <a:pt x="11277" y="39"/>
                    <a:pt x="10527" y="112"/>
                  </a:cubicBezTo>
                  <a:cubicBezTo>
                    <a:pt x="9198" y="262"/>
                    <a:pt x="8547" y="738"/>
                    <a:pt x="8321" y="1891"/>
                  </a:cubicBezTo>
                  <a:cubicBezTo>
                    <a:pt x="8246" y="2267"/>
                    <a:pt x="8271" y="2668"/>
                    <a:pt x="8246" y="3119"/>
                  </a:cubicBezTo>
                  <a:cubicBezTo>
                    <a:pt x="7970" y="3119"/>
                    <a:pt x="7745" y="3144"/>
                    <a:pt x="7519" y="3144"/>
                  </a:cubicBezTo>
                  <a:cubicBezTo>
                    <a:pt x="6065" y="3144"/>
                    <a:pt x="4587" y="3170"/>
                    <a:pt x="3133" y="3170"/>
                  </a:cubicBezTo>
                  <a:cubicBezTo>
                    <a:pt x="1604" y="3170"/>
                    <a:pt x="852" y="3646"/>
                    <a:pt x="276" y="5024"/>
                  </a:cubicBezTo>
                  <a:cubicBezTo>
                    <a:pt x="75" y="5500"/>
                    <a:pt x="0" y="6002"/>
                    <a:pt x="25" y="6503"/>
                  </a:cubicBezTo>
                  <a:cubicBezTo>
                    <a:pt x="125" y="9160"/>
                    <a:pt x="226" y="11816"/>
                    <a:pt x="351" y="14473"/>
                  </a:cubicBezTo>
                  <a:cubicBezTo>
                    <a:pt x="426" y="15952"/>
                    <a:pt x="476" y="17430"/>
                    <a:pt x="577" y="18909"/>
                  </a:cubicBezTo>
                  <a:cubicBezTo>
                    <a:pt x="677" y="20237"/>
                    <a:pt x="1253" y="21014"/>
                    <a:pt x="2256" y="21165"/>
                  </a:cubicBezTo>
                  <a:cubicBezTo>
                    <a:pt x="2825" y="21238"/>
                    <a:pt x="3393" y="21285"/>
                    <a:pt x="3962" y="21285"/>
                  </a:cubicBezTo>
                  <a:cubicBezTo>
                    <a:pt x="4170" y="21285"/>
                    <a:pt x="4378" y="21278"/>
                    <a:pt x="4587" y="21265"/>
                  </a:cubicBezTo>
                  <a:cubicBezTo>
                    <a:pt x="6357" y="21153"/>
                    <a:pt x="8117" y="21133"/>
                    <a:pt x="9874" y="21133"/>
                  </a:cubicBezTo>
                  <a:cubicBezTo>
                    <a:pt x="10877" y="21133"/>
                    <a:pt x="11880" y="21140"/>
                    <a:pt x="12882" y="21140"/>
                  </a:cubicBezTo>
                  <a:cubicBezTo>
                    <a:pt x="13424" y="21144"/>
                    <a:pt x="13966" y="21145"/>
                    <a:pt x="14507" y="21145"/>
                  </a:cubicBezTo>
                  <a:cubicBezTo>
                    <a:pt x="15100" y="21145"/>
                    <a:pt x="15692" y="21144"/>
                    <a:pt x="16284" y="21144"/>
                  </a:cubicBezTo>
                  <a:cubicBezTo>
                    <a:pt x="18083" y="21144"/>
                    <a:pt x="19881" y="21157"/>
                    <a:pt x="21679" y="21265"/>
                  </a:cubicBezTo>
                  <a:cubicBezTo>
                    <a:pt x="21834" y="21278"/>
                    <a:pt x="21987" y="21285"/>
                    <a:pt x="22138" y="21285"/>
                  </a:cubicBezTo>
                  <a:cubicBezTo>
                    <a:pt x="22551" y="21285"/>
                    <a:pt x="22955" y="21238"/>
                    <a:pt x="23359" y="21165"/>
                  </a:cubicBezTo>
                  <a:cubicBezTo>
                    <a:pt x="24060" y="21064"/>
                    <a:pt x="24612" y="20713"/>
                    <a:pt x="24862" y="19962"/>
                  </a:cubicBezTo>
                  <a:cubicBezTo>
                    <a:pt x="25138" y="19160"/>
                    <a:pt x="25138" y="18333"/>
                    <a:pt x="25188" y="17505"/>
                  </a:cubicBezTo>
                  <a:cubicBezTo>
                    <a:pt x="25339" y="14849"/>
                    <a:pt x="25439" y="12192"/>
                    <a:pt x="25539" y="9535"/>
                  </a:cubicBezTo>
                  <a:cubicBezTo>
                    <a:pt x="25589" y="8207"/>
                    <a:pt x="25815" y="6854"/>
                    <a:pt x="25539" y="5550"/>
                  </a:cubicBezTo>
                  <a:cubicBezTo>
                    <a:pt x="25245" y="4203"/>
                    <a:pt x="24328" y="3143"/>
                    <a:pt x="22859" y="3143"/>
                  </a:cubicBezTo>
                  <a:cubicBezTo>
                    <a:pt x="22825" y="3143"/>
                    <a:pt x="22791" y="3143"/>
                    <a:pt x="22757" y="3144"/>
                  </a:cubicBezTo>
                  <a:cubicBezTo>
                    <a:pt x="22111" y="3166"/>
                    <a:pt x="21465" y="3173"/>
                    <a:pt x="20817" y="3173"/>
                  </a:cubicBezTo>
                  <a:cubicBezTo>
                    <a:pt x="19932" y="3173"/>
                    <a:pt x="19043" y="3159"/>
                    <a:pt x="18146" y="3144"/>
                  </a:cubicBezTo>
                  <a:cubicBezTo>
                    <a:pt x="18054" y="3144"/>
                    <a:pt x="17963" y="3151"/>
                    <a:pt x="17872" y="3151"/>
                  </a:cubicBezTo>
                  <a:cubicBezTo>
                    <a:pt x="17713" y="3151"/>
                    <a:pt x="17553" y="3131"/>
                    <a:pt x="17394" y="3019"/>
                  </a:cubicBezTo>
                  <a:cubicBezTo>
                    <a:pt x="17394" y="2743"/>
                    <a:pt x="17419" y="2443"/>
                    <a:pt x="17394" y="2167"/>
                  </a:cubicBezTo>
                  <a:cubicBezTo>
                    <a:pt x="17344" y="1215"/>
                    <a:pt x="16642" y="337"/>
                    <a:pt x="15890" y="237"/>
                  </a:cubicBezTo>
                  <a:cubicBezTo>
                    <a:pt x="14851" y="76"/>
                    <a:pt x="13811" y="1"/>
                    <a:pt x="1276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374825" y="1818625"/>
              <a:ext cx="169200" cy="146350"/>
            </a:xfrm>
            <a:custGeom>
              <a:avLst/>
              <a:gdLst/>
              <a:ahLst/>
              <a:cxnLst/>
              <a:rect l="l" t="t" r="r" b="b"/>
              <a:pathLst>
                <a:path w="6768" h="5854" extrusionOk="0">
                  <a:moveTo>
                    <a:pt x="2894" y="0"/>
                  </a:moveTo>
                  <a:cubicBezTo>
                    <a:pt x="2518" y="0"/>
                    <a:pt x="2379" y="242"/>
                    <a:pt x="2357" y="640"/>
                  </a:cubicBezTo>
                  <a:cubicBezTo>
                    <a:pt x="2332" y="1041"/>
                    <a:pt x="2382" y="1442"/>
                    <a:pt x="2231" y="1843"/>
                  </a:cubicBezTo>
                  <a:lnTo>
                    <a:pt x="1454" y="1843"/>
                  </a:lnTo>
                  <a:cubicBezTo>
                    <a:pt x="1" y="1843"/>
                    <a:pt x="1" y="1843"/>
                    <a:pt x="151" y="3297"/>
                  </a:cubicBezTo>
                  <a:cubicBezTo>
                    <a:pt x="174" y="3646"/>
                    <a:pt x="306" y="3801"/>
                    <a:pt x="606" y="3801"/>
                  </a:cubicBezTo>
                  <a:cubicBezTo>
                    <a:pt x="629" y="3801"/>
                    <a:pt x="653" y="3800"/>
                    <a:pt x="677" y="3798"/>
                  </a:cubicBezTo>
                  <a:lnTo>
                    <a:pt x="2332" y="3798"/>
                  </a:lnTo>
                  <a:cubicBezTo>
                    <a:pt x="2332" y="4324"/>
                    <a:pt x="2332" y="4800"/>
                    <a:pt x="2357" y="5252"/>
                  </a:cubicBezTo>
                  <a:cubicBezTo>
                    <a:pt x="2357" y="5828"/>
                    <a:pt x="2432" y="5853"/>
                    <a:pt x="3885" y="5853"/>
                  </a:cubicBezTo>
                  <a:cubicBezTo>
                    <a:pt x="4311" y="5853"/>
                    <a:pt x="4537" y="5703"/>
                    <a:pt x="4537" y="5252"/>
                  </a:cubicBezTo>
                  <a:cubicBezTo>
                    <a:pt x="4537" y="4800"/>
                    <a:pt x="4537" y="4324"/>
                    <a:pt x="4537" y="3798"/>
                  </a:cubicBezTo>
                  <a:lnTo>
                    <a:pt x="6241" y="3798"/>
                  </a:lnTo>
                  <a:cubicBezTo>
                    <a:pt x="6492" y="3798"/>
                    <a:pt x="6692" y="3748"/>
                    <a:pt x="6718" y="3472"/>
                  </a:cubicBezTo>
                  <a:cubicBezTo>
                    <a:pt x="6743" y="3071"/>
                    <a:pt x="6768" y="2670"/>
                    <a:pt x="6768" y="2269"/>
                  </a:cubicBezTo>
                  <a:cubicBezTo>
                    <a:pt x="6768" y="1993"/>
                    <a:pt x="6617" y="1843"/>
                    <a:pt x="6291" y="1843"/>
                  </a:cubicBezTo>
                  <a:cubicBezTo>
                    <a:pt x="6108" y="1851"/>
                    <a:pt x="5924" y="1854"/>
                    <a:pt x="5740" y="1854"/>
                  </a:cubicBezTo>
                  <a:cubicBezTo>
                    <a:pt x="5372" y="1854"/>
                    <a:pt x="5005" y="1843"/>
                    <a:pt x="4637" y="1843"/>
                  </a:cubicBezTo>
                  <a:cubicBezTo>
                    <a:pt x="4512" y="1492"/>
                    <a:pt x="4537" y="1166"/>
                    <a:pt x="4537" y="866"/>
                  </a:cubicBezTo>
                  <a:cubicBezTo>
                    <a:pt x="4514" y="141"/>
                    <a:pt x="4451" y="10"/>
                    <a:pt x="3828" y="10"/>
                  </a:cubicBezTo>
                  <a:cubicBezTo>
                    <a:pt x="3762" y="10"/>
                    <a:pt x="3689" y="11"/>
                    <a:pt x="3610" y="13"/>
                  </a:cubicBezTo>
                  <a:cubicBezTo>
                    <a:pt x="3493" y="13"/>
                    <a:pt x="3365" y="25"/>
                    <a:pt x="3240" y="25"/>
                  </a:cubicBezTo>
                  <a:cubicBezTo>
                    <a:pt x="3178" y="25"/>
                    <a:pt x="3117" y="22"/>
                    <a:pt x="3058" y="13"/>
                  </a:cubicBezTo>
                  <a:cubicBezTo>
                    <a:pt x="2999" y="5"/>
                    <a:pt x="2945" y="0"/>
                    <a:pt x="289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206275" y="1938450"/>
              <a:ext cx="16325" cy="22750"/>
            </a:xfrm>
            <a:custGeom>
              <a:avLst/>
              <a:gdLst/>
              <a:ahLst/>
              <a:cxnLst/>
              <a:rect l="l" t="t" r="r" b="b"/>
              <a:pathLst>
                <a:path w="653" h="910" extrusionOk="0">
                  <a:moveTo>
                    <a:pt x="259" y="1"/>
                  </a:moveTo>
                  <a:cubicBezTo>
                    <a:pt x="42" y="1"/>
                    <a:pt x="1" y="226"/>
                    <a:pt x="1" y="408"/>
                  </a:cubicBezTo>
                  <a:cubicBezTo>
                    <a:pt x="1" y="634"/>
                    <a:pt x="51" y="885"/>
                    <a:pt x="352" y="910"/>
                  </a:cubicBezTo>
                  <a:cubicBezTo>
                    <a:pt x="527" y="910"/>
                    <a:pt x="602" y="734"/>
                    <a:pt x="602" y="509"/>
                  </a:cubicBezTo>
                  <a:cubicBezTo>
                    <a:pt x="502" y="383"/>
                    <a:pt x="652" y="58"/>
                    <a:pt x="327" y="7"/>
                  </a:cubicBezTo>
                  <a:cubicBezTo>
                    <a:pt x="302" y="3"/>
                    <a:pt x="280" y="1"/>
                    <a:pt x="25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219450" y="1894775"/>
              <a:ext cx="13800" cy="25075"/>
            </a:xfrm>
            <a:custGeom>
              <a:avLst/>
              <a:gdLst/>
              <a:ahLst/>
              <a:cxnLst/>
              <a:rect l="l" t="t" r="r" b="b"/>
              <a:pathLst>
                <a:path w="552" h="1003" extrusionOk="0">
                  <a:moveTo>
                    <a:pt x="226" y="0"/>
                  </a:moveTo>
                  <a:lnTo>
                    <a:pt x="226" y="0"/>
                  </a:lnTo>
                  <a:cubicBezTo>
                    <a:pt x="50" y="401"/>
                    <a:pt x="0" y="702"/>
                    <a:pt x="351" y="1003"/>
                  </a:cubicBezTo>
                  <a:cubicBezTo>
                    <a:pt x="551" y="627"/>
                    <a:pt x="476" y="351"/>
                    <a:pt x="22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3"/>
          <p:cNvGrpSpPr/>
          <p:nvPr/>
        </p:nvGrpSpPr>
        <p:grpSpPr>
          <a:xfrm rot="1978960" flipH="1">
            <a:off x="8312510" y="4082723"/>
            <a:ext cx="854328" cy="1152914"/>
            <a:chOff x="1326575" y="1917600"/>
            <a:chExt cx="436125" cy="588550"/>
          </a:xfrm>
        </p:grpSpPr>
        <p:sp>
          <p:nvSpPr>
            <p:cNvPr id="131" name="Google Shape;131;p3"/>
            <p:cNvSpPr/>
            <p:nvPr/>
          </p:nvSpPr>
          <p:spPr>
            <a:xfrm>
              <a:off x="1326575" y="1917600"/>
              <a:ext cx="436125" cy="588550"/>
            </a:xfrm>
            <a:custGeom>
              <a:avLst/>
              <a:gdLst/>
              <a:ahLst/>
              <a:cxnLst/>
              <a:rect l="l" t="t" r="r" b="b"/>
              <a:pathLst>
                <a:path w="17445" h="23542" extrusionOk="0">
                  <a:moveTo>
                    <a:pt x="8948" y="365"/>
                  </a:moveTo>
                  <a:cubicBezTo>
                    <a:pt x="10920" y="365"/>
                    <a:pt x="12891" y="399"/>
                    <a:pt x="14863" y="465"/>
                  </a:cubicBezTo>
                  <a:cubicBezTo>
                    <a:pt x="15239" y="491"/>
                    <a:pt x="15640" y="541"/>
                    <a:pt x="16016" y="616"/>
                  </a:cubicBezTo>
                  <a:cubicBezTo>
                    <a:pt x="16592" y="741"/>
                    <a:pt x="16993" y="1242"/>
                    <a:pt x="16943" y="1819"/>
                  </a:cubicBezTo>
                  <a:cubicBezTo>
                    <a:pt x="16617" y="5528"/>
                    <a:pt x="16993" y="9237"/>
                    <a:pt x="16968" y="12947"/>
                  </a:cubicBezTo>
                  <a:cubicBezTo>
                    <a:pt x="16968" y="15578"/>
                    <a:pt x="16968" y="18235"/>
                    <a:pt x="16993" y="20867"/>
                  </a:cubicBezTo>
                  <a:cubicBezTo>
                    <a:pt x="16993" y="21318"/>
                    <a:pt x="16918" y="21744"/>
                    <a:pt x="16692" y="22120"/>
                  </a:cubicBezTo>
                  <a:cubicBezTo>
                    <a:pt x="16467" y="22521"/>
                    <a:pt x="16141" y="22821"/>
                    <a:pt x="15665" y="22821"/>
                  </a:cubicBezTo>
                  <a:cubicBezTo>
                    <a:pt x="13354" y="22867"/>
                    <a:pt x="11064" y="23158"/>
                    <a:pt x="8757" y="23158"/>
                  </a:cubicBezTo>
                  <a:cubicBezTo>
                    <a:pt x="8512" y="23158"/>
                    <a:pt x="8266" y="23155"/>
                    <a:pt x="8021" y="23147"/>
                  </a:cubicBezTo>
                  <a:cubicBezTo>
                    <a:pt x="6116" y="23097"/>
                    <a:pt x="4211" y="22897"/>
                    <a:pt x="2306" y="22847"/>
                  </a:cubicBezTo>
                  <a:cubicBezTo>
                    <a:pt x="1204" y="22821"/>
                    <a:pt x="602" y="22220"/>
                    <a:pt x="577" y="21092"/>
                  </a:cubicBezTo>
                  <a:cubicBezTo>
                    <a:pt x="552" y="19363"/>
                    <a:pt x="577" y="17659"/>
                    <a:pt x="552" y="15929"/>
                  </a:cubicBezTo>
                  <a:cubicBezTo>
                    <a:pt x="552" y="14551"/>
                    <a:pt x="552" y="13172"/>
                    <a:pt x="552" y="11794"/>
                  </a:cubicBezTo>
                  <a:lnTo>
                    <a:pt x="602" y="11794"/>
                  </a:lnTo>
                  <a:cubicBezTo>
                    <a:pt x="652" y="9463"/>
                    <a:pt x="727" y="7132"/>
                    <a:pt x="753" y="4801"/>
                  </a:cubicBezTo>
                  <a:cubicBezTo>
                    <a:pt x="778" y="3899"/>
                    <a:pt x="702" y="2972"/>
                    <a:pt x="627" y="2044"/>
                  </a:cubicBezTo>
                  <a:cubicBezTo>
                    <a:pt x="552" y="1242"/>
                    <a:pt x="878" y="716"/>
                    <a:pt x="1680" y="591"/>
                  </a:cubicBezTo>
                  <a:cubicBezTo>
                    <a:pt x="3108" y="340"/>
                    <a:pt x="4562" y="415"/>
                    <a:pt x="5991" y="390"/>
                  </a:cubicBezTo>
                  <a:cubicBezTo>
                    <a:pt x="6976" y="374"/>
                    <a:pt x="7962" y="365"/>
                    <a:pt x="8948" y="365"/>
                  </a:cubicBezTo>
                  <a:close/>
                  <a:moveTo>
                    <a:pt x="8515" y="1"/>
                  </a:moveTo>
                  <a:cubicBezTo>
                    <a:pt x="6922" y="1"/>
                    <a:pt x="5328" y="21"/>
                    <a:pt x="3735" y="64"/>
                  </a:cubicBezTo>
                  <a:cubicBezTo>
                    <a:pt x="2958" y="90"/>
                    <a:pt x="2181" y="64"/>
                    <a:pt x="1429" y="240"/>
                  </a:cubicBezTo>
                  <a:cubicBezTo>
                    <a:pt x="677" y="440"/>
                    <a:pt x="427" y="766"/>
                    <a:pt x="326" y="1518"/>
                  </a:cubicBezTo>
                  <a:cubicBezTo>
                    <a:pt x="201" y="2646"/>
                    <a:pt x="352" y="3774"/>
                    <a:pt x="352" y="4877"/>
                  </a:cubicBezTo>
                  <a:cubicBezTo>
                    <a:pt x="276" y="8335"/>
                    <a:pt x="176" y="11794"/>
                    <a:pt x="151" y="15253"/>
                  </a:cubicBezTo>
                  <a:cubicBezTo>
                    <a:pt x="151" y="17283"/>
                    <a:pt x="1" y="19338"/>
                    <a:pt x="251" y="21368"/>
                  </a:cubicBezTo>
                  <a:cubicBezTo>
                    <a:pt x="427" y="22721"/>
                    <a:pt x="928" y="23197"/>
                    <a:pt x="2131" y="23273"/>
                  </a:cubicBezTo>
                  <a:cubicBezTo>
                    <a:pt x="2432" y="23273"/>
                    <a:pt x="2732" y="23298"/>
                    <a:pt x="3033" y="23323"/>
                  </a:cubicBezTo>
                  <a:cubicBezTo>
                    <a:pt x="4933" y="23471"/>
                    <a:pt x="6833" y="23541"/>
                    <a:pt x="8733" y="23541"/>
                  </a:cubicBezTo>
                  <a:cubicBezTo>
                    <a:pt x="11019" y="23541"/>
                    <a:pt x="13304" y="23439"/>
                    <a:pt x="15590" y="23248"/>
                  </a:cubicBezTo>
                  <a:cubicBezTo>
                    <a:pt x="16291" y="23197"/>
                    <a:pt x="16793" y="22897"/>
                    <a:pt x="17068" y="22195"/>
                  </a:cubicBezTo>
                  <a:cubicBezTo>
                    <a:pt x="17319" y="21593"/>
                    <a:pt x="17369" y="20992"/>
                    <a:pt x="17394" y="20340"/>
                  </a:cubicBezTo>
                  <a:cubicBezTo>
                    <a:pt x="17419" y="17333"/>
                    <a:pt x="17444" y="14300"/>
                    <a:pt x="17294" y="10917"/>
                  </a:cubicBezTo>
                  <a:cubicBezTo>
                    <a:pt x="17394" y="8410"/>
                    <a:pt x="17119" y="5553"/>
                    <a:pt x="17269" y="2671"/>
                  </a:cubicBezTo>
                  <a:cubicBezTo>
                    <a:pt x="17294" y="2245"/>
                    <a:pt x="17244" y="1844"/>
                    <a:pt x="17194" y="1418"/>
                  </a:cubicBezTo>
                  <a:cubicBezTo>
                    <a:pt x="17144" y="841"/>
                    <a:pt x="16843" y="465"/>
                    <a:pt x="16291" y="290"/>
                  </a:cubicBezTo>
                  <a:cubicBezTo>
                    <a:pt x="15740" y="140"/>
                    <a:pt x="15189" y="90"/>
                    <a:pt x="14637" y="90"/>
                  </a:cubicBezTo>
                  <a:cubicBezTo>
                    <a:pt x="12597" y="33"/>
                    <a:pt x="10556" y="1"/>
                    <a:pt x="851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87225" y="1987650"/>
              <a:ext cx="130350" cy="50175"/>
            </a:xfrm>
            <a:custGeom>
              <a:avLst/>
              <a:gdLst/>
              <a:ahLst/>
              <a:cxnLst/>
              <a:rect l="l" t="t" r="r" b="b"/>
              <a:pathLst>
                <a:path w="5214" h="2007" extrusionOk="0">
                  <a:moveTo>
                    <a:pt x="2657" y="445"/>
                  </a:moveTo>
                  <a:cubicBezTo>
                    <a:pt x="3134" y="471"/>
                    <a:pt x="3610" y="496"/>
                    <a:pt x="4086" y="571"/>
                  </a:cubicBezTo>
                  <a:cubicBezTo>
                    <a:pt x="4387" y="621"/>
                    <a:pt x="4662" y="796"/>
                    <a:pt x="4662" y="1122"/>
                  </a:cubicBezTo>
                  <a:cubicBezTo>
                    <a:pt x="4662" y="1448"/>
                    <a:pt x="4312" y="1448"/>
                    <a:pt x="4086" y="1473"/>
                  </a:cubicBezTo>
                  <a:cubicBezTo>
                    <a:pt x="3184" y="1573"/>
                    <a:pt x="2307" y="1648"/>
                    <a:pt x="1404" y="1648"/>
                  </a:cubicBezTo>
                  <a:cubicBezTo>
                    <a:pt x="1374" y="1648"/>
                    <a:pt x="1342" y="1649"/>
                    <a:pt x="1309" y="1649"/>
                  </a:cubicBezTo>
                  <a:cubicBezTo>
                    <a:pt x="961" y="1649"/>
                    <a:pt x="500" y="1628"/>
                    <a:pt x="477" y="1147"/>
                  </a:cubicBezTo>
                  <a:cubicBezTo>
                    <a:pt x="427" y="571"/>
                    <a:pt x="1003" y="596"/>
                    <a:pt x="1379" y="521"/>
                  </a:cubicBezTo>
                  <a:cubicBezTo>
                    <a:pt x="1780" y="445"/>
                    <a:pt x="2231" y="471"/>
                    <a:pt x="2657" y="445"/>
                  </a:cubicBezTo>
                  <a:close/>
                  <a:moveTo>
                    <a:pt x="2657" y="1"/>
                  </a:moveTo>
                  <a:cubicBezTo>
                    <a:pt x="2087" y="1"/>
                    <a:pt x="1517" y="70"/>
                    <a:pt x="953" y="195"/>
                  </a:cubicBezTo>
                  <a:cubicBezTo>
                    <a:pt x="427" y="320"/>
                    <a:pt x="1" y="821"/>
                    <a:pt x="51" y="1222"/>
                  </a:cubicBezTo>
                  <a:cubicBezTo>
                    <a:pt x="126" y="1774"/>
                    <a:pt x="602" y="1874"/>
                    <a:pt x="1053" y="1949"/>
                  </a:cubicBezTo>
                  <a:cubicBezTo>
                    <a:pt x="1252" y="1992"/>
                    <a:pt x="1450" y="2006"/>
                    <a:pt x="1647" y="2006"/>
                  </a:cubicBezTo>
                  <a:cubicBezTo>
                    <a:pt x="2064" y="2006"/>
                    <a:pt x="2470" y="1941"/>
                    <a:pt x="2845" y="1941"/>
                  </a:cubicBezTo>
                  <a:cubicBezTo>
                    <a:pt x="2917" y="1941"/>
                    <a:pt x="2989" y="1943"/>
                    <a:pt x="3058" y="1949"/>
                  </a:cubicBezTo>
                  <a:lnTo>
                    <a:pt x="3911" y="1949"/>
                  </a:lnTo>
                  <a:cubicBezTo>
                    <a:pt x="3986" y="1949"/>
                    <a:pt x="4086" y="1924"/>
                    <a:pt x="4161" y="1924"/>
                  </a:cubicBezTo>
                  <a:cubicBezTo>
                    <a:pt x="4637" y="1899"/>
                    <a:pt x="5038" y="1799"/>
                    <a:pt x="5139" y="1273"/>
                  </a:cubicBezTo>
                  <a:cubicBezTo>
                    <a:pt x="5214" y="846"/>
                    <a:pt x="4838" y="345"/>
                    <a:pt x="4362" y="220"/>
                  </a:cubicBezTo>
                  <a:cubicBezTo>
                    <a:pt x="3798" y="70"/>
                    <a:pt x="3228" y="1"/>
                    <a:pt x="26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587225" y="2152950"/>
              <a:ext cx="130350" cy="49925"/>
            </a:xfrm>
            <a:custGeom>
              <a:avLst/>
              <a:gdLst/>
              <a:ahLst/>
              <a:cxnLst/>
              <a:rect l="l" t="t" r="r" b="b"/>
              <a:pathLst>
                <a:path w="5214" h="1997" extrusionOk="0">
                  <a:moveTo>
                    <a:pt x="2572" y="453"/>
                  </a:moveTo>
                  <a:cubicBezTo>
                    <a:pt x="3035" y="453"/>
                    <a:pt x="3498" y="484"/>
                    <a:pt x="3961" y="550"/>
                  </a:cubicBezTo>
                  <a:cubicBezTo>
                    <a:pt x="4136" y="575"/>
                    <a:pt x="4312" y="600"/>
                    <a:pt x="4462" y="726"/>
                  </a:cubicBezTo>
                  <a:cubicBezTo>
                    <a:pt x="4562" y="851"/>
                    <a:pt x="4687" y="951"/>
                    <a:pt x="4662" y="1127"/>
                  </a:cubicBezTo>
                  <a:cubicBezTo>
                    <a:pt x="4637" y="1327"/>
                    <a:pt x="4462" y="1377"/>
                    <a:pt x="4312" y="1402"/>
                  </a:cubicBezTo>
                  <a:cubicBezTo>
                    <a:pt x="3459" y="1503"/>
                    <a:pt x="2607" y="1578"/>
                    <a:pt x="1755" y="1653"/>
                  </a:cubicBezTo>
                  <a:cubicBezTo>
                    <a:pt x="1697" y="1657"/>
                    <a:pt x="1639" y="1659"/>
                    <a:pt x="1582" y="1659"/>
                  </a:cubicBezTo>
                  <a:cubicBezTo>
                    <a:pt x="1296" y="1659"/>
                    <a:pt x="1024" y="1607"/>
                    <a:pt x="753" y="1503"/>
                  </a:cubicBezTo>
                  <a:cubicBezTo>
                    <a:pt x="577" y="1427"/>
                    <a:pt x="452" y="1327"/>
                    <a:pt x="452" y="1127"/>
                  </a:cubicBezTo>
                  <a:cubicBezTo>
                    <a:pt x="427" y="901"/>
                    <a:pt x="552" y="776"/>
                    <a:pt x="728" y="701"/>
                  </a:cubicBezTo>
                  <a:cubicBezTo>
                    <a:pt x="928" y="625"/>
                    <a:pt x="1129" y="525"/>
                    <a:pt x="1329" y="525"/>
                  </a:cubicBezTo>
                  <a:cubicBezTo>
                    <a:pt x="1743" y="478"/>
                    <a:pt x="2157" y="453"/>
                    <a:pt x="2572" y="453"/>
                  </a:cubicBezTo>
                  <a:close/>
                  <a:moveTo>
                    <a:pt x="2533" y="0"/>
                  </a:moveTo>
                  <a:cubicBezTo>
                    <a:pt x="2021" y="0"/>
                    <a:pt x="1508" y="48"/>
                    <a:pt x="1003" y="174"/>
                  </a:cubicBezTo>
                  <a:cubicBezTo>
                    <a:pt x="452" y="300"/>
                    <a:pt x="1" y="801"/>
                    <a:pt x="51" y="1202"/>
                  </a:cubicBezTo>
                  <a:cubicBezTo>
                    <a:pt x="126" y="1778"/>
                    <a:pt x="602" y="1854"/>
                    <a:pt x="1053" y="1954"/>
                  </a:cubicBezTo>
                  <a:cubicBezTo>
                    <a:pt x="1232" y="1985"/>
                    <a:pt x="1411" y="1997"/>
                    <a:pt x="1589" y="1997"/>
                  </a:cubicBezTo>
                  <a:cubicBezTo>
                    <a:pt x="1985" y="1997"/>
                    <a:pt x="2377" y="1938"/>
                    <a:pt x="2758" y="1904"/>
                  </a:cubicBezTo>
                  <a:lnTo>
                    <a:pt x="4261" y="1904"/>
                  </a:lnTo>
                  <a:cubicBezTo>
                    <a:pt x="4687" y="1904"/>
                    <a:pt x="5038" y="1753"/>
                    <a:pt x="5114" y="1327"/>
                  </a:cubicBezTo>
                  <a:cubicBezTo>
                    <a:pt x="5214" y="826"/>
                    <a:pt x="4938" y="475"/>
                    <a:pt x="4512" y="275"/>
                  </a:cubicBezTo>
                  <a:cubicBezTo>
                    <a:pt x="4261" y="174"/>
                    <a:pt x="3986" y="124"/>
                    <a:pt x="3735" y="74"/>
                  </a:cubicBezTo>
                  <a:cubicBezTo>
                    <a:pt x="3338" y="30"/>
                    <a:pt x="2936" y="0"/>
                    <a:pt x="253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586600" y="2323575"/>
              <a:ext cx="128475" cy="50025"/>
            </a:xfrm>
            <a:custGeom>
              <a:avLst/>
              <a:gdLst/>
              <a:ahLst/>
              <a:cxnLst/>
              <a:rect l="l" t="t" r="r" b="b"/>
              <a:pathLst>
                <a:path w="5139" h="2001" extrusionOk="0">
                  <a:moveTo>
                    <a:pt x="2261" y="466"/>
                  </a:moveTo>
                  <a:cubicBezTo>
                    <a:pt x="2397" y="466"/>
                    <a:pt x="2537" y="467"/>
                    <a:pt x="2682" y="467"/>
                  </a:cubicBezTo>
                  <a:cubicBezTo>
                    <a:pt x="3008" y="492"/>
                    <a:pt x="3459" y="517"/>
                    <a:pt x="3936" y="542"/>
                  </a:cubicBezTo>
                  <a:cubicBezTo>
                    <a:pt x="4211" y="567"/>
                    <a:pt x="4412" y="693"/>
                    <a:pt x="4562" y="918"/>
                  </a:cubicBezTo>
                  <a:cubicBezTo>
                    <a:pt x="4687" y="1119"/>
                    <a:pt x="4662" y="1344"/>
                    <a:pt x="4412" y="1394"/>
                  </a:cubicBezTo>
                  <a:cubicBezTo>
                    <a:pt x="3584" y="1481"/>
                    <a:pt x="2756" y="1638"/>
                    <a:pt x="1920" y="1638"/>
                  </a:cubicBezTo>
                  <a:cubicBezTo>
                    <a:pt x="1541" y="1638"/>
                    <a:pt x="1161" y="1606"/>
                    <a:pt x="778" y="1520"/>
                  </a:cubicBezTo>
                  <a:cubicBezTo>
                    <a:pt x="602" y="1470"/>
                    <a:pt x="402" y="1420"/>
                    <a:pt x="377" y="1169"/>
                  </a:cubicBezTo>
                  <a:cubicBezTo>
                    <a:pt x="377" y="868"/>
                    <a:pt x="527" y="743"/>
                    <a:pt x="778" y="643"/>
                  </a:cubicBezTo>
                  <a:cubicBezTo>
                    <a:pt x="1239" y="482"/>
                    <a:pt x="1716" y="466"/>
                    <a:pt x="2261" y="466"/>
                  </a:cubicBezTo>
                  <a:close/>
                  <a:moveTo>
                    <a:pt x="2556" y="0"/>
                  </a:moveTo>
                  <a:cubicBezTo>
                    <a:pt x="1980" y="0"/>
                    <a:pt x="1404" y="75"/>
                    <a:pt x="828" y="242"/>
                  </a:cubicBezTo>
                  <a:cubicBezTo>
                    <a:pt x="377" y="367"/>
                    <a:pt x="1" y="643"/>
                    <a:pt x="26" y="1169"/>
                  </a:cubicBezTo>
                  <a:cubicBezTo>
                    <a:pt x="26" y="1745"/>
                    <a:pt x="477" y="1846"/>
                    <a:pt x="928" y="1946"/>
                  </a:cubicBezTo>
                  <a:cubicBezTo>
                    <a:pt x="1114" y="1986"/>
                    <a:pt x="1303" y="2001"/>
                    <a:pt x="1494" y="2001"/>
                  </a:cubicBezTo>
                  <a:cubicBezTo>
                    <a:pt x="1893" y="2001"/>
                    <a:pt x="2300" y="1938"/>
                    <a:pt x="2707" y="1921"/>
                  </a:cubicBezTo>
                  <a:cubicBezTo>
                    <a:pt x="3042" y="1921"/>
                    <a:pt x="3387" y="1932"/>
                    <a:pt x="3736" y="1932"/>
                  </a:cubicBezTo>
                  <a:cubicBezTo>
                    <a:pt x="3910" y="1932"/>
                    <a:pt x="4086" y="1929"/>
                    <a:pt x="4261" y="1921"/>
                  </a:cubicBezTo>
                  <a:cubicBezTo>
                    <a:pt x="4612" y="1896"/>
                    <a:pt x="4988" y="1745"/>
                    <a:pt x="5063" y="1319"/>
                  </a:cubicBezTo>
                  <a:cubicBezTo>
                    <a:pt x="5139" y="868"/>
                    <a:pt x="4888" y="567"/>
                    <a:pt x="4562" y="317"/>
                  </a:cubicBezTo>
                  <a:cubicBezTo>
                    <a:pt x="4462" y="242"/>
                    <a:pt x="4311" y="217"/>
                    <a:pt x="4211" y="191"/>
                  </a:cubicBezTo>
                  <a:cubicBezTo>
                    <a:pt x="3660" y="69"/>
                    <a:pt x="3108" y="0"/>
                    <a:pt x="255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379200" y="2235500"/>
              <a:ext cx="122225" cy="49650"/>
            </a:xfrm>
            <a:custGeom>
              <a:avLst/>
              <a:gdLst/>
              <a:ahLst/>
              <a:cxnLst/>
              <a:rect l="l" t="t" r="r" b="b"/>
              <a:pathLst>
                <a:path w="4889" h="1986" extrusionOk="0">
                  <a:moveTo>
                    <a:pt x="2586" y="405"/>
                  </a:moveTo>
                  <a:cubicBezTo>
                    <a:pt x="3017" y="405"/>
                    <a:pt x="3449" y="437"/>
                    <a:pt x="3886" y="506"/>
                  </a:cubicBezTo>
                  <a:cubicBezTo>
                    <a:pt x="4161" y="532"/>
                    <a:pt x="4562" y="557"/>
                    <a:pt x="4537" y="983"/>
                  </a:cubicBezTo>
                  <a:cubicBezTo>
                    <a:pt x="4512" y="1359"/>
                    <a:pt x="4211" y="1509"/>
                    <a:pt x="3861" y="1559"/>
                  </a:cubicBezTo>
                  <a:cubicBezTo>
                    <a:pt x="3409" y="1659"/>
                    <a:pt x="2933" y="1659"/>
                    <a:pt x="2482" y="1659"/>
                  </a:cubicBezTo>
                  <a:cubicBezTo>
                    <a:pt x="2031" y="1634"/>
                    <a:pt x="1555" y="1609"/>
                    <a:pt x="1104" y="1559"/>
                  </a:cubicBezTo>
                  <a:cubicBezTo>
                    <a:pt x="728" y="1534"/>
                    <a:pt x="477" y="1308"/>
                    <a:pt x="452" y="958"/>
                  </a:cubicBezTo>
                  <a:cubicBezTo>
                    <a:pt x="452" y="607"/>
                    <a:pt x="803" y="557"/>
                    <a:pt x="1054" y="532"/>
                  </a:cubicBezTo>
                  <a:cubicBezTo>
                    <a:pt x="1569" y="450"/>
                    <a:pt x="2077" y="405"/>
                    <a:pt x="2586" y="405"/>
                  </a:cubicBezTo>
                  <a:close/>
                  <a:moveTo>
                    <a:pt x="2587" y="0"/>
                  </a:moveTo>
                  <a:cubicBezTo>
                    <a:pt x="2007" y="0"/>
                    <a:pt x="1426" y="41"/>
                    <a:pt x="853" y="156"/>
                  </a:cubicBezTo>
                  <a:cubicBezTo>
                    <a:pt x="427" y="256"/>
                    <a:pt x="1" y="381"/>
                    <a:pt x="1" y="907"/>
                  </a:cubicBezTo>
                  <a:cubicBezTo>
                    <a:pt x="26" y="1434"/>
                    <a:pt x="352" y="1735"/>
                    <a:pt x="828" y="1860"/>
                  </a:cubicBezTo>
                  <a:cubicBezTo>
                    <a:pt x="1304" y="1985"/>
                    <a:pt x="1780" y="1935"/>
                    <a:pt x="2282" y="1960"/>
                  </a:cubicBezTo>
                  <a:cubicBezTo>
                    <a:pt x="2833" y="1935"/>
                    <a:pt x="3409" y="1985"/>
                    <a:pt x="3986" y="1860"/>
                  </a:cubicBezTo>
                  <a:cubicBezTo>
                    <a:pt x="4562" y="1735"/>
                    <a:pt x="4888" y="1359"/>
                    <a:pt x="4863" y="882"/>
                  </a:cubicBezTo>
                  <a:cubicBezTo>
                    <a:pt x="4838" y="381"/>
                    <a:pt x="4562" y="105"/>
                    <a:pt x="3886" y="55"/>
                  </a:cubicBezTo>
                  <a:cubicBezTo>
                    <a:pt x="3456" y="23"/>
                    <a:pt x="3022" y="0"/>
                    <a:pt x="258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78575" y="2070425"/>
              <a:ext cx="122225" cy="48925"/>
            </a:xfrm>
            <a:custGeom>
              <a:avLst/>
              <a:gdLst/>
              <a:ahLst/>
              <a:cxnLst/>
              <a:rect l="l" t="t" r="r" b="b"/>
              <a:pathLst>
                <a:path w="4889" h="1957" extrusionOk="0">
                  <a:moveTo>
                    <a:pt x="2507" y="418"/>
                  </a:moveTo>
                  <a:cubicBezTo>
                    <a:pt x="3159" y="443"/>
                    <a:pt x="3635" y="393"/>
                    <a:pt x="4111" y="543"/>
                  </a:cubicBezTo>
                  <a:cubicBezTo>
                    <a:pt x="4312" y="618"/>
                    <a:pt x="4562" y="668"/>
                    <a:pt x="4562" y="944"/>
                  </a:cubicBezTo>
                  <a:cubicBezTo>
                    <a:pt x="4562" y="1220"/>
                    <a:pt x="4387" y="1420"/>
                    <a:pt x="4136" y="1495"/>
                  </a:cubicBezTo>
                  <a:cubicBezTo>
                    <a:pt x="3627" y="1614"/>
                    <a:pt x="3118" y="1665"/>
                    <a:pt x="2609" y="1665"/>
                  </a:cubicBezTo>
                  <a:cubicBezTo>
                    <a:pt x="2040" y="1665"/>
                    <a:pt x="1472" y="1601"/>
                    <a:pt x="903" y="1495"/>
                  </a:cubicBezTo>
                  <a:cubicBezTo>
                    <a:pt x="627" y="1445"/>
                    <a:pt x="477" y="1195"/>
                    <a:pt x="477" y="919"/>
                  </a:cubicBezTo>
                  <a:cubicBezTo>
                    <a:pt x="502" y="643"/>
                    <a:pt x="753" y="593"/>
                    <a:pt x="953" y="543"/>
                  </a:cubicBezTo>
                  <a:cubicBezTo>
                    <a:pt x="1530" y="418"/>
                    <a:pt x="2106" y="443"/>
                    <a:pt x="2507" y="418"/>
                  </a:cubicBezTo>
                  <a:close/>
                  <a:moveTo>
                    <a:pt x="2656" y="1"/>
                  </a:moveTo>
                  <a:cubicBezTo>
                    <a:pt x="2061" y="1"/>
                    <a:pt x="1465" y="50"/>
                    <a:pt x="878" y="167"/>
                  </a:cubicBezTo>
                  <a:cubicBezTo>
                    <a:pt x="452" y="242"/>
                    <a:pt x="1" y="393"/>
                    <a:pt x="26" y="919"/>
                  </a:cubicBezTo>
                  <a:cubicBezTo>
                    <a:pt x="51" y="1420"/>
                    <a:pt x="377" y="1721"/>
                    <a:pt x="853" y="1871"/>
                  </a:cubicBezTo>
                  <a:cubicBezTo>
                    <a:pt x="1104" y="1934"/>
                    <a:pt x="1354" y="1947"/>
                    <a:pt x="1586" y="1947"/>
                  </a:cubicBezTo>
                  <a:cubicBezTo>
                    <a:pt x="1741" y="1947"/>
                    <a:pt x="1887" y="1941"/>
                    <a:pt x="2019" y="1941"/>
                  </a:cubicBezTo>
                  <a:cubicBezTo>
                    <a:pt x="2085" y="1941"/>
                    <a:pt x="2148" y="1942"/>
                    <a:pt x="2206" y="1947"/>
                  </a:cubicBezTo>
                  <a:cubicBezTo>
                    <a:pt x="2507" y="1947"/>
                    <a:pt x="2778" y="1956"/>
                    <a:pt x="3033" y="1956"/>
                  </a:cubicBezTo>
                  <a:cubicBezTo>
                    <a:pt x="3351" y="1956"/>
                    <a:pt x="3643" y="1941"/>
                    <a:pt x="3936" y="1871"/>
                  </a:cubicBezTo>
                  <a:cubicBezTo>
                    <a:pt x="4537" y="1746"/>
                    <a:pt x="4888" y="1395"/>
                    <a:pt x="4888" y="919"/>
                  </a:cubicBezTo>
                  <a:cubicBezTo>
                    <a:pt x="4888" y="418"/>
                    <a:pt x="4587" y="117"/>
                    <a:pt x="3911" y="67"/>
                  </a:cubicBezTo>
                  <a:cubicBezTo>
                    <a:pt x="3495" y="25"/>
                    <a:pt x="3076" y="1"/>
                    <a:pt x="265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377325" y="2406625"/>
              <a:ext cx="125975" cy="48375"/>
            </a:xfrm>
            <a:custGeom>
              <a:avLst/>
              <a:gdLst/>
              <a:ahLst/>
              <a:cxnLst/>
              <a:rect l="l" t="t" r="r" b="b"/>
              <a:pathLst>
                <a:path w="5039" h="1935" extrusionOk="0">
                  <a:moveTo>
                    <a:pt x="2692" y="384"/>
                  </a:moveTo>
                  <a:cubicBezTo>
                    <a:pt x="3221" y="384"/>
                    <a:pt x="3754" y="434"/>
                    <a:pt x="4286" y="529"/>
                  </a:cubicBezTo>
                  <a:cubicBezTo>
                    <a:pt x="4512" y="579"/>
                    <a:pt x="4713" y="704"/>
                    <a:pt x="4687" y="955"/>
                  </a:cubicBezTo>
                  <a:cubicBezTo>
                    <a:pt x="4662" y="1230"/>
                    <a:pt x="4487" y="1406"/>
                    <a:pt x="4236" y="1506"/>
                  </a:cubicBezTo>
                  <a:cubicBezTo>
                    <a:pt x="3863" y="1613"/>
                    <a:pt x="3476" y="1644"/>
                    <a:pt x="3095" y="1644"/>
                  </a:cubicBezTo>
                  <a:cubicBezTo>
                    <a:pt x="2940" y="1644"/>
                    <a:pt x="2785" y="1639"/>
                    <a:pt x="2632" y="1631"/>
                  </a:cubicBezTo>
                  <a:cubicBezTo>
                    <a:pt x="2206" y="1606"/>
                    <a:pt x="1780" y="1606"/>
                    <a:pt x="1354" y="1556"/>
                  </a:cubicBezTo>
                  <a:cubicBezTo>
                    <a:pt x="1078" y="1531"/>
                    <a:pt x="803" y="1456"/>
                    <a:pt x="677" y="1180"/>
                  </a:cubicBezTo>
                  <a:cubicBezTo>
                    <a:pt x="552" y="905"/>
                    <a:pt x="577" y="679"/>
                    <a:pt x="928" y="579"/>
                  </a:cubicBezTo>
                  <a:cubicBezTo>
                    <a:pt x="1510" y="446"/>
                    <a:pt x="2099" y="384"/>
                    <a:pt x="2692" y="384"/>
                  </a:cubicBezTo>
                  <a:close/>
                  <a:moveTo>
                    <a:pt x="2617" y="0"/>
                  </a:moveTo>
                  <a:cubicBezTo>
                    <a:pt x="2023" y="0"/>
                    <a:pt x="1432" y="50"/>
                    <a:pt x="853" y="203"/>
                  </a:cubicBezTo>
                  <a:cubicBezTo>
                    <a:pt x="251" y="328"/>
                    <a:pt x="1" y="779"/>
                    <a:pt x="226" y="1230"/>
                  </a:cubicBezTo>
                  <a:cubicBezTo>
                    <a:pt x="402" y="1581"/>
                    <a:pt x="677" y="1882"/>
                    <a:pt x="1129" y="1882"/>
                  </a:cubicBezTo>
                  <a:cubicBezTo>
                    <a:pt x="1580" y="1907"/>
                    <a:pt x="2031" y="1907"/>
                    <a:pt x="2482" y="1907"/>
                  </a:cubicBezTo>
                  <a:cubicBezTo>
                    <a:pt x="2744" y="1917"/>
                    <a:pt x="3006" y="1934"/>
                    <a:pt x="3267" y="1934"/>
                  </a:cubicBezTo>
                  <a:cubicBezTo>
                    <a:pt x="3679" y="1934"/>
                    <a:pt x="4088" y="1891"/>
                    <a:pt x="4487" y="1707"/>
                  </a:cubicBezTo>
                  <a:cubicBezTo>
                    <a:pt x="4838" y="1531"/>
                    <a:pt x="5038" y="1281"/>
                    <a:pt x="5013" y="854"/>
                  </a:cubicBezTo>
                  <a:cubicBezTo>
                    <a:pt x="4988" y="453"/>
                    <a:pt x="4763" y="203"/>
                    <a:pt x="4362" y="103"/>
                  </a:cubicBezTo>
                  <a:cubicBezTo>
                    <a:pt x="4061" y="52"/>
                    <a:pt x="3760" y="27"/>
                    <a:pt x="3459" y="27"/>
                  </a:cubicBezTo>
                  <a:cubicBezTo>
                    <a:pt x="3178" y="11"/>
                    <a:pt x="2897" y="0"/>
                    <a:pt x="261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375450" y="1988125"/>
              <a:ext cx="132225" cy="49525"/>
            </a:xfrm>
            <a:custGeom>
              <a:avLst/>
              <a:gdLst/>
              <a:ahLst/>
              <a:cxnLst/>
              <a:rect l="l" t="t" r="r" b="b"/>
              <a:pathLst>
                <a:path w="5289" h="1981" extrusionOk="0">
                  <a:moveTo>
                    <a:pt x="2607" y="0"/>
                  </a:moveTo>
                  <a:cubicBezTo>
                    <a:pt x="1980" y="0"/>
                    <a:pt x="1354" y="0"/>
                    <a:pt x="777" y="226"/>
                  </a:cubicBezTo>
                  <a:cubicBezTo>
                    <a:pt x="301" y="401"/>
                    <a:pt x="1" y="752"/>
                    <a:pt x="51" y="1254"/>
                  </a:cubicBezTo>
                  <a:cubicBezTo>
                    <a:pt x="101" y="1755"/>
                    <a:pt x="502" y="1880"/>
                    <a:pt x="953" y="1905"/>
                  </a:cubicBezTo>
                  <a:cubicBezTo>
                    <a:pt x="1855" y="1930"/>
                    <a:pt x="2757" y="1980"/>
                    <a:pt x="3635" y="1980"/>
                  </a:cubicBezTo>
                  <a:cubicBezTo>
                    <a:pt x="3960" y="1980"/>
                    <a:pt x="4286" y="1905"/>
                    <a:pt x="4587" y="1805"/>
                  </a:cubicBezTo>
                  <a:cubicBezTo>
                    <a:pt x="5163" y="1629"/>
                    <a:pt x="5289" y="1053"/>
                    <a:pt x="4888" y="602"/>
                  </a:cubicBezTo>
                  <a:cubicBezTo>
                    <a:pt x="4662" y="351"/>
                    <a:pt x="4387" y="201"/>
                    <a:pt x="4061" y="126"/>
                  </a:cubicBezTo>
                  <a:cubicBezTo>
                    <a:pt x="3585" y="51"/>
                    <a:pt x="3108" y="0"/>
                    <a:pt x="260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74200" y="2152900"/>
              <a:ext cx="134100" cy="49650"/>
            </a:xfrm>
            <a:custGeom>
              <a:avLst/>
              <a:gdLst/>
              <a:ahLst/>
              <a:cxnLst/>
              <a:rect l="l" t="t" r="r" b="b"/>
              <a:pathLst>
                <a:path w="5364" h="1986" extrusionOk="0">
                  <a:moveTo>
                    <a:pt x="2501" y="1"/>
                  </a:moveTo>
                  <a:cubicBezTo>
                    <a:pt x="1948" y="1"/>
                    <a:pt x="1400" y="68"/>
                    <a:pt x="853" y="226"/>
                  </a:cubicBezTo>
                  <a:cubicBezTo>
                    <a:pt x="351" y="352"/>
                    <a:pt x="0" y="878"/>
                    <a:pt x="76" y="1279"/>
                  </a:cubicBezTo>
                  <a:cubicBezTo>
                    <a:pt x="176" y="1780"/>
                    <a:pt x="577" y="1906"/>
                    <a:pt x="1028" y="1906"/>
                  </a:cubicBezTo>
                  <a:cubicBezTo>
                    <a:pt x="1187" y="1914"/>
                    <a:pt x="1345" y="1917"/>
                    <a:pt x="1504" y="1917"/>
                  </a:cubicBezTo>
                  <a:cubicBezTo>
                    <a:pt x="1822" y="1917"/>
                    <a:pt x="2139" y="1906"/>
                    <a:pt x="2457" y="1906"/>
                  </a:cubicBezTo>
                  <a:cubicBezTo>
                    <a:pt x="2851" y="1934"/>
                    <a:pt x="3246" y="1986"/>
                    <a:pt x="3640" y="1986"/>
                  </a:cubicBezTo>
                  <a:cubicBezTo>
                    <a:pt x="3947" y="1986"/>
                    <a:pt x="4255" y="1954"/>
                    <a:pt x="4562" y="1856"/>
                  </a:cubicBezTo>
                  <a:cubicBezTo>
                    <a:pt x="5239" y="1630"/>
                    <a:pt x="5364" y="1054"/>
                    <a:pt x="4863" y="527"/>
                  </a:cubicBezTo>
                  <a:cubicBezTo>
                    <a:pt x="4537" y="201"/>
                    <a:pt x="4136" y="151"/>
                    <a:pt x="3735" y="101"/>
                  </a:cubicBezTo>
                  <a:cubicBezTo>
                    <a:pt x="3320" y="37"/>
                    <a:pt x="2909" y="1"/>
                    <a:pt x="250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377325" y="2323175"/>
              <a:ext cx="129100" cy="50250"/>
            </a:xfrm>
            <a:custGeom>
              <a:avLst/>
              <a:gdLst/>
              <a:ahLst/>
              <a:cxnLst/>
              <a:rect l="l" t="t" r="r" b="b"/>
              <a:pathLst>
                <a:path w="5164" h="2010" extrusionOk="0">
                  <a:moveTo>
                    <a:pt x="2545" y="1"/>
                  </a:moveTo>
                  <a:cubicBezTo>
                    <a:pt x="1931" y="1"/>
                    <a:pt x="1317" y="95"/>
                    <a:pt x="702" y="283"/>
                  </a:cubicBezTo>
                  <a:cubicBezTo>
                    <a:pt x="251" y="433"/>
                    <a:pt x="1" y="809"/>
                    <a:pt x="51" y="1285"/>
                  </a:cubicBezTo>
                  <a:cubicBezTo>
                    <a:pt x="101" y="1786"/>
                    <a:pt x="527" y="1912"/>
                    <a:pt x="928" y="1937"/>
                  </a:cubicBezTo>
                  <a:cubicBezTo>
                    <a:pt x="1087" y="1945"/>
                    <a:pt x="1245" y="1948"/>
                    <a:pt x="1405" y="1948"/>
                  </a:cubicBezTo>
                  <a:cubicBezTo>
                    <a:pt x="1724" y="1948"/>
                    <a:pt x="2048" y="1937"/>
                    <a:pt x="2382" y="1937"/>
                  </a:cubicBezTo>
                  <a:cubicBezTo>
                    <a:pt x="2781" y="1953"/>
                    <a:pt x="3181" y="2010"/>
                    <a:pt x="3581" y="2010"/>
                  </a:cubicBezTo>
                  <a:cubicBezTo>
                    <a:pt x="3808" y="2010"/>
                    <a:pt x="4034" y="1991"/>
                    <a:pt x="4261" y="1937"/>
                  </a:cubicBezTo>
                  <a:cubicBezTo>
                    <a:pt x="4662" y="1862"/>
                    <a:pt x="5063" y="1736"/>
                    <a:pt x="5114" y="1235"/>
                  </a:cubicBezTo>
                  <a:cubicBezTo>
                    <a:pt x="5164" y="734"/>
                    <a:pt x="4813" y="408"/>
                    <a:pt x="4387" y="283"/>
                  </a:cubicBezTo>
                  <a:cubicBezTo>
                    <a:pt x="3773" y="95"/>
                    <a:pt x="3159" y="1"/>
                    <a:pt x="25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586600" y="2235375"/>
              <a:ext cx="127225" cy="48825"/>
            </a:xfrm>
            <a:custGeom>
              <a:avLst/>
              <a:gdLst/>
              <a:ahLst/>
              <a:cxnLst/>
              <a:rect l="l" t="t" r="r" b="b"/>
              <a:pathLst>
                <a:path w="5089" h="1953" extrusionOk="0">
                  <a:moveTo>
                    <a:pt x="1945" y="1"/>
                  </a:moveTo>
                  <a:cubicBezTo>
                    <a:pt x="1518" y="1"/>
                    <a:pt x="1094" y="41"/>
                    <a:pt x="677" y="211"/>
                  </a:cubicBezTo>
                  <a:cubicBezTo>
                    <a:pt x="101" y="436"/>
                    <a:pt x="1" y="1063"/>
                    <a:pt x="427" y="1514"/>
                  </a:cubicBezTo>
                  <a:cubicBezTo>
                    <a:pt x="627" y="1740"/>
                    <a:pt x="903" y="1815"/>
                    <a:pt x="1179" y="1890"/>
                  </a:cubicBezTo>
                  <a:cubicBezTo>
                    <a:pt x="1429" y="1940"/>
                    <a:pt x="1680" y="1953"/>
                    <a:pt x="1931" y="1953"/>
                  </a:cubicBezTo>
                  <a:cubicBezTo>
                    <a:pt x="2181" y="1953"/>
                    <a:pt x="2432" y="1940"/>
                    <a:pt x="2682" y="1940"/>
                  </a:cubicBezTo>
                  <a:lnTo>
                    <a:pt x="3735" y="1940"/>
                  </a:lnTo>
                  <a:cubicBezTo>
                    <a:pt x="4036" y="1940"/>
                    <a:pt x="4311" y="1890"/>
                    <a:pt x="4562" y="1714"/>
                  </a:cubicBezTo>
                  <a:cubicBezTo>
                    <a:pt x="4888" y="1489"/>
                    <a:pt x="5088" y="1213"/>
                    <a:pt x="5038" y="812"/>
                  </a:cubicBezTo>
                  <a:cubicBezTo>
                    <a:pt x="4988" y="436"/>
                    <a:pt x="4687" y="286"/>
                    <a:pt x="4362" y="211"/>
                  </a:cubicBezTo>
                  <a:cubicBezTo>
                    <a:pt x="3936" y="135"/>
                    <a:pt x="3535" y="35"/>
                    <a:pt x="3134" y="35"/>
                  </a:cubicBezTo>
                  <a:cubicBezTo>
                    <a:pt x="2737" y="35"/>
                    <a:pt x="2340" y="1"/>
                    <a:pt x="19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587225" y="2070350"/>
              <a:ext cx="125975" cy="49150"/>
            </a:xfrm>
            <a:custGeom>
              <a:avLst/>
              <a:gdLst/>
              <a:ahLst/>
              <a:cxnLst/>
              <a:rect l="l" t="t" r="r" b="b"/>
              <a:pathLst>
                <a:path w="5039" h="1966" extrusionOk="0">
                  <a:moveTo>
                    <a:pt x="1926" y="0"/>
                  </a:moveTo>
                  <a:cubicBezTo>
                    <a:pt x="1499" y="0"/>
                    <a:pt x="1073" y="43"/>
                    <a:pt x="652" y="195"/>
                  </a:cubicBezTo>
                  <a:cubicBezTo>
                    <a:pt x="151" y="396"/>
                    <a:pt x="1" y="947"/>
                    <a:pt x="276" y="1398"/>
                  </a:cubicBezTo>
                  <a:cubicBezTo>
                    <a:pt x="477" y="1674"/>
                    <a:pt x="778" y="1799"/>
                    <a:pt x="1104" y="1874"/>
                  </a:cubicBezTo>
                  <a:cubicBezTo>
                    <a:pt x="1396" y="1944"/>
                    <a:pt x="1688" y="1959"/>
                    <a:pt x="2011" y="1959"/>
                  </a:cubicBezTo>
                  <a:cubicBezTo>
                    <a:pt x="2269" y="1959"/>
                    <a:pt x="2546" y="1950"/>
                    <a:pt x="2858" y="1950"/>
                  </a:cubicBezTo>
                  <a:cubicBezTo>
                    <a:pt x="3020" y="1950"/>
                    <a:pt x="3219" y="1966"/>
                    <a:pt x="3436" y="1966"/>
                  </a:cubicBezTo>
                  <a:cubicBezTo>
                    <a:pt x="3689" y="1966"/>
                    <a:pt x="3966" y="1944"/>
                    <a:pt x="4236" y="1849"/>
                  </a:cubicBezTo>
                  <a:cubicBezTo>
                    <a:pt x="4687" y="1724"/>
                    <a:pt x="4988" y="1398"/>
                    <a:pt x="5013" y="922"/>
                  </a:cubicBezTo>
                  <a:cubicBezTo>
                    <a:pt x="5038" y="421"/>
                    <a:pt x="4637" y="270"/>
                    <a:pt x="4236" y="195"/>
                  </a:cubicBezTo>
                  <a:cubicBezTo>
                    <a:pt x="3961" y="120"/>
                    <a:pt x="3660" y="70"/>
                    <a:pt x="3384" y="70"/>
                  </a:cubicBezTo>
                  <a:cubicBezTo>
                    <a:pt x="2903" y="56"/>
                    <a:pt x="2414" y="0"/>
                    <a:pt x="19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587850" y="2406325"/>
              <a:ext cx="123475" cy="49875"/>
            </a:xfrm>
            <a:custGeom>
              <a:avLst/>
              <a:gdLst/>
              <a:ahLst/>
              <a:cxnLst/>
              <a:rect l="l" t="t" r="r" b="b"/>
              <a:pathLst>
                <a:path w="4939" h="1995" extrusionOk="0">
                  <a:moveTo>
                    <a:pt x="2261" y="0"/>
                  </a:moveTo>
                  <a:cubicBezTo>
                    <a:pt x="1850" y="0"/>
                    <a:pt x="1439" y="24"/>
                    <a:pt x="1028" y="64"/>
                  </a:cubicBezTo>
                  <a:cubicBezTo>
                    <a:pt x="352" y="140"/>
                    <a:pt x="101" y="365"/>
                    <a:pt x="51" y="866"/>
                  </a:cubicBezTo>
                  <a:cubicBezTo>
                    <a:pt x="1" y="1318"/>
                    <a:pt x="327" y="1694"/>
                    <a:pt x="903" y="1844"/>
                  </a:cubicBezTo>
                  <a:cubicBezTo>
                    <a:pt x="1429" y="1994"/>
                    <a:pt x="2006" y="1944"/>
                    <a:pt x="2557" y="1969"/>
                  </a:cubicBezTo>
                  <a:cubicBezTo>
                    <a:pt x="3058" y="1944"/>
                    <a:pt x="3560" y="1944"/>
                    <a:pt x="4036" y="1894"/>
                  </a:cubicBezTo>
                  <a:cubicBezTo>
                    <a:pt x="4487" y="1844"/>
                    <a:pt x="4888" y="1368"/>
                    <a:pt x="4913" y="967"/>
                  </a:cubicBezTo>
                  <a:cubicBezTo>
                    <a:pt x="4938" y="415"/>
                    <a:pt x="4537" y="265"/>
                    <a:pt x="4111" y="190"/>
                  </a:cubicBezTo>
                  <a:cubicBezTo>
                    <a:pt x="3495" y="54"/>
                    <a:pt x="2878" y="0"/>
                    <a:pt x="226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rot="-3048211" flipH="1">
            <a:off x="8019626" y="2951236"/>
            <a:ext cx="504628" cy="795602"/>
            <a:chOff x="2083475" y="1334350"/>
            <a:chExt cx="263175" cy="414925"/>
          </a:xfrm>
        </p:grpSpPr>
        <p:sp>
          <p:nvSpPr>
            <p:cNvPr id="145" name="Google Shape;145;p3"/>
            <p:cNvSpPr/>
            <p:nvPr/>
          </p:nvSpPr>
          <p:spPr>
            <a:xfrm>
              <a:off x="2083475" y="1334350"/>
              <a:ext cx="263175" cy="414925"/>
            </a:xfrm>
            <a:custGeom>
              <a:avLst/>
              <a:gdLst/>
              <a:ahLst/>
              <a:cxnLst/>
              <a:rect l="l" t="t" r="r" b="b"/>
              <a:pathLst>
                <a:path w="10527" h="16597" extrusionOk="0">
                  <a:moveTo>
                    <a:pt x="10001" y="537"/>
                  </a:moveTo>
                  <a:cubicBezTo>
                    <a:pt x="9625" y="1364"/>
                    <a:pt x="9274" y="2216"/>
                    <a:pt x="8647" y="2893"/>
                  </a:cubicBezTo>
                  <a:cubicBezTo>
                    <a:pt x="8998" y="2041"/>
                    <a:pt x="9424" y="1239"/>
                    <a:pt x="10001" y="537"/>
                  </a:cubicBezTo>
                  <a:close/>
                  <a:moveTo>
                    <a:pt x="7706" y="2913"/>
                  </a:moveTo>
                  <a:cubicBezTo>
                    <a:pt x="7773" y="2913"/>
                    <a:pt x="7844" y="2936"/>
                    <a:pt x="7920" y="2993"/>
                  </a:cubicBezTo>
                  <a:cubicBezTo>
                    <a:pt x="8271" y="3219"/>
                    <a:pt x="8697" y="3419"/>
                    <a:pt x="8672" y="3971"/>
                  </a:cubicBezTo>
                  <a:cubicBezTo>
                    <a:pt x="8647" y="4447"/>
                    <a:pt x="8472" y="4873"/>
                    <a:pt x="8246" y="5299"/>
                  </a:cubicBezTo>
                  <a:cubicBezTo>
                    <a:pt x="6366" y="8683"/>
                    <a:pt x="4386" y="12016"/>
                    <a:pt x="2131" y="15174"/>
                  </a:cubicBezTo>
                  <a:cubicBezTo>
                    <a:pt x="1955" y="15399"/>
                    <a:pt x="1755" y="15625"/>
                    <a:pt x="1554" y="15826"/>
                  </a:cubicBezTo>
                  <a:cubicBezTo>
                    <a:pt x="1389" y="15991"/>
                    <a:pt x="1223" y="16208"/>
                    <a:pt x="987" y="16208"/>
                  </a:cubicBezTo>
                  <a:cubicBezTo>
                    <a:pt x="937" y="16208"/>
                    <a:pt x="884" y="16198"/>
                    <a:pt x="828" y="16176"/>
                  </a:cubicBezTo>
                  <a:cubicBezTo>
                    <a:pt x="452" y="16026"/>
                    <a:pt x="452" y="15650"/>
                    <a:pt x="427" y="15374"/>
                  </a:cubicBezTo>
                  <a:cubicBezTo>
                    <a:pt x="452" y="14698"/>
                    <a:pt x="602" y="14121"/>
                    <a:pt x="878" y="13595"/>
                  </a:cubicBezTo>
                  <a:cubicBezTo>
                    <a:pt x="2557" y="10362"/>
                    <a:pt x="4286" y="7154"/>
                    <a:pt x="6417" y="4171"/>
                  </a:cubicBezTo>
                  <a:cubicBezTo>
                    <a:pt x="6642" y="3845"/>
                    <a:pt x="6918" y="3545"/>
                    <a:pt x="7194" y="3269"/>
                  </a:cubicBezTo>
                  <a:cubicBezTo>
                    <a:pt x="7343" y="3119"/>
                    <a:pt x="7507" y="2913"/>
                    <a:pt x="7706" y="2913"/>
                  </a:cubicBezTo>
                  <a:close/>
                  <a:moveTo>
                    <a:pt x="10008" y="1"/>
                  </a:moveTo>
                  <a:cubicBezTo>
                    <a:pt x="9805" y="1"/>
                    <a:pt x="9718" y="243"/>
                    <a:pt x="9600" y="362"/>
                  </a:cubicBezTo>
                  <a:cubicBezTo>
                    <a:pt x="9048" y="1038"/>
                    <a:pt x="8622" y="1740"/>
                    <a:pt x="8171" y="2517"/>
                  </a:cubicBezTo>
                  <a:cubicBezTo>
                    <a:pt x="8037" y="2476"/>
                    <a:pt x="7910" y="2457"/>
                    <a:pt x="7790" y="2457"/>
                  </a:cubicBezTo>
                  <a:cubicBezTo>
                    <a:pt x="7327" y="2457"/>
                    <a:pt x="6961" y="2740"/>
                    <a:pt x="6642" y="3119"/>
                  </a:cubicBezTo>
                  <a:cubicBezTo>
                    <a:pt x="6517" y="3269"/>
                    <a:pt x="6391" y="3394"/>
                    <a:pt x="6266" y="3545"/>
                  </a:cubicBezTo>
                  <a:cubicBezTo>
                    <a:pt x="3910" y="6602"/>
                    <a:pt x="2106" y="9986"/>
                    <a:pt x="427" y="13470"/>
                  </a:cubicBezTo>
                  <a:cubicBezTo>
                    <a:pt x="126" y="14071"/>
                    <a:pt x="0" y="14748"/>
                    <a:pt x="51" y="15450"/>
                  </a:cubicBezTo>
                  <a:cubicBezTo>
                    <a:pt x="76" y="15926"/>
                    <a:pt x="226" y="16302"/>
                    <a:pt x="677" y="16527"/>
                  </a:cubicBezTo>
                  <a:cubicBezTo>
                    <a:pt x="781" y="16576"/>
                    <a:pt x="877" y="16597"/>
                    <a:pt x="968" y="16597"/>
                  </a:cubicBezTo>
                  <a:cubicBezTo>
                    <a:pt x="1250" y="16597"/>
                    <a:pt x="1477" y="16397"/>
                    <a:pt x="1705" y="16227"/>
                  </a:cubicBezTo>
                  <a:cubicBezTo>
                    <a:pt x="1905" y="16076"/>
                    <a:pt x="2056" y="15876"/>
                    <a:pt x="2231" y="15675"/>
                  </a:cubicBezTo>
                  <a:cubicBezTo>
                    <a:pt x="3735" y="13795"/>
                    <a:pt x="4988" y="11715"/>
                    <a:pt x="6241" y="9660"/>
                  </a:cubicBezTo>
                  <a:cubicBezTo>
                    <a:pt x="7168" y="8131"/>
                    <a:pt x="8071" y="6577"/>
                    <a:pt x="8873" y="4973"/>
                  </a:cubicBezTo>
                  <a:cubicBezTo>
                    <a:pt x="9098" y="4522"/>
                    <a:pt x="9299" y="4021"/>
                    <a:pt x="9123" y="3520"/>
                  </a:cubicBezTo>
                  <a:cubicBezTo>
                    <a:pt x="8998" y="3194"/>
                    <a:pt x="9073" y="2993"/>
                    <a:pt x="9249" y="2718"/>
                  </a:cubicBezTo>
                  <a:cubicBezTo>
                    <a:pt x="9625" y="2116"/>
                    <a:pt x="10001" y="1490"/>
                    <a:pt x="10351" y="863"/>
                  </a:cubicBezTo>
                  <a:cubicBezTo>
                    <a:pt x="10502" y="587"/>
                    <a:pt x="10527" y="262"/>
                    <a:pt x="10201" y="61"/>
                  </a:cubicBezTo>
                  <a:cubicBezTo>
                    <a:pt x="10126" y="18"/>
                    <a:pt x="10063" y="1"/>
                    <a:pt x="1000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101025" y="1428875"/>
              <a:ext cx="182975" cy="290975"/>
            </a:xfrm>
            <a:custGeom>
              <a:avLst/>
              <a:gdLst/>
              <a:ahLst/>
              <a:cxnLst/>
              <a:rect l="l" t="t" r="r" b="b"/>
              <a:pathLst>
                <a:path w="7319" h="11639" extrusionOk="0">
                  <a:moveTo>
                    <a:pt x="6855" y="0"/>
                  </a:moveTo>
                  <a:cubicBezTo>
                    <a:pt x="6747" y="0"/>
                    <a:pt x="6647" y="60"/>
                    <a:pt x="6567" y="140"/>
                  </a:cubicBezTo>
                  <a:cubicBezTo>
                    <a:pt x="6366" y="365"/>
                    <a:pt x="6191" y="591"/>
                    <a:pt x="6015" y="816"/>
                  </a:cubicBezTo>
                  <a:cubicBezTo>
                    <a:pt x="3810" y="3974"/>
                    <a:pt x="2080" y="7408"/>
                    <a:pt x="176" y="10741"/>
                  </a:cubicBezTo>
                  <a:cubicBezTo>
                    <a:pt x="100" y="10867"/>
                    <a:pt x="50" y="11017"/>
                    <a:pt x="25" y="11092"/>
                  </a:cubicBezTo>
                  <a:cubicBezTo>
                    <a:pt x="0" y="11318"/>
                    <a:pt x="0" y="11493"/>
                    <a:pt x="176" y="11568"/>
                  </a:cubicBezTo>
                  <a:cubicBezTo>
                    <a:pt x="255" y="11613"/>
                    <a:pt x="333" y="11638"/>
                    <a:pt x="410" y="11638"/>
                  </a:cubicBezTo>
                  <a:cubicBezTo>
                    <a:pt x="504" y="11638"/>
                    <a:pt x="594" y="11601"/>
                    <a:pt x="677" y="11518"/>
                  </a:cubicBezTo>
                  <a:cubicBezTo>
                    <a:pt x="903" y="11343"/>
                    <a:pt x="1053" y="11092"/>
                    <a:pt x="1203" y="10841"/>
                  </a:cubicBezTo>
                  <a:cubicBezTo>
                    <a:pt x="3158" y="7558"/>
                    <a:pt x="4913" y="4150"/>
                    <a:pt x="7068" y="992"/>
                  </a:cubicBezTo>
                  <a:cubicBezTo>
                    <a:pt x="7168" y="867"/>
                    <a:pt x="7218" y="716"/>
                    <a:pt x="7268" y="566"/>
                  </a:cubicBezTo>
                  <a:cubicBezTo>
                    <a:pt x="7319" y="340"/>
                    <a:pt x="7243" y="165"/>
                    <a:pt x="7043" y="64"/>
                  </a:cubicBezTo>
                  <a:cubicBezTo>
                    <a:pt x="6979" y="19"/>
                    <a:pt x="6916" y="0"/>
                    <a:pt x="68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 flipH="1">
            <a:off x="8843758" y="1037589"/>
            <a:ext cx="430862" cy="343037"/>
            <a:chOff x="1376700" y="1639725"/>
            <a:chExt cx="275100" cy="219025"/>
          </a:xfrm>
        </p:grpSpPr>
        <p:sp>
          <p:nvSpPr>
            <p:cNvPr id="148" name="Google Shape;148;p3"/>
            <p:cNvSpPr/>
            <p:nvPr/>
          </p:nvSpPr>
          <p:spPr>
            <a:xfrm>
              <a:off x="1381100" y="1661525"/>
              <a:ext cx="147875" cy="133650"/>
            </a:xfrm>
            <a:custGeom>
              <a:avLst/>
              <a:gdLst/>
              <a:ahLst/>
              <a:cxnLst/>
              <a:rect l="l" t="t" r="r" b="b"/>
              <a:pathLst>
                <a:path w="5915" h="5346" extrusionOk="0">
                  <a:moveTo>
                    <a:pt x="1867" y="0"/>
                  </a:moveTo>
                  <a:cubicBezTo>
                    <a:pt x="1704" y="0"/>
                    <a:pt x="1541" y="44"/>
                    <a:pt x="1379" y="132"/>
                  </a:cubicBezTo>
                  <a:cubicBezTo>
                    <a:pt x="301" y="633"/>
                    <a:pt x="0" y="1861"/>
                    <a:pt x="727" y="2864"/>
                  </a:cubicBezTo>
                  <a:cubicBezTo>
                    <a:pt x="1504" y="3891"/>
                    <a:pt x="2531" y="4668"/>
                    <a:pt x="3609" y="5345"/>
                  </a:cubicBezTo>
                  <a:cubicBezTo>
                    <a:pt x="3885" y="5195"/>
                    <a:pt x="4085" y="4969"/>
                    <a:pt x="4236" y="4718"/>
                  </a:cubicBezTo>
                  <a:cubicBezTo>
                    <a:pt x="4135" y="4543"/>
                    <a:pt x="3935" y="4468"/>
                    <a:pt x="3785" y="4368"/>
                  </a:cubicBezTo>
                  <a:cubicBezTo>
                    <a:pt x="3058" y="3891"/>
                    <a:pt x="2381" y="3415"/>
                    <a:pt x="1780" y="2814"/>
                  </a:cubicBezTo>
                  <a:cubicBezTo>
                    <a:pt x="1529" y="2588"/>
                    <a:pt x="1328" y="2338"/>
                    <a:pt x="1504" y="1886"/>
                  </a:cubicBezTo>
                  <a:lnTo>
                    <a:pt x="1504" y="1886"/>
                  </a:lnTo>
                  <a:cubicBezTo>
                    <a:pt x="2306" y="3089"/>
                    <a:pt x="3534" y="3616"/>
                    <a:pt x="4637" y="4317"/>
                  </a:cubicBezTo>
                  <a:cubicBezTo>
                    <a:pt x="5163" y="3866"/>
                    <a:pt x="5514" y="3315"/>
                    <a:pt x="5790" y="2713"/>
                  </a:cubicBezTo>
                  <a:cubicBezTo>
                    <a:pt x="5915" y="2488"/>
                    <a:pt x="5915" y="2338"/>
                    <a:pt x="5689" y="2187"/>
                  </a:cubicBezTo>
                  <a:cubicBezTo>
                    <a:pt x="4587" y="1460"/>
                    <a:pt x="3509" y="733"/>
                    <a:pt x="2356" y="132"/>
                  </a:cubicBezTo>
                  <a:cubicBezTo>
                    <a:pt x="2193" y="44"/>
                    <a:pt x="2030" y="0"/>
                    <a:pt x="186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376700" y="1639725"/>
              <a:ext cx="275100" cy="219025"/>
            </a:xfrm>
            <a:custGeom>
              <a:avLst/>
              <a:gdLst/>
              <a:ahLst/>
              <a:cxnLst/>
              <a:rect l="l" t="t" r="r" b="b"/>
              <a:pathLst>
                <a:path w="11004" h="8761" extrusionOk="0">
                  <a:moveTo>
                    <a:pt x="2262" y="481"/>
                  </a:moveTo>
                  <a:cubicBezTo>
                    <a:pt x="2419" y="481"/>
                    <a:pt x="2576" y="519"/>
                    <a:pt x="2732" y="603"/>
                  </a:cubicBezTo>
                  <a:cubicBezTo>
                    <a:pt x="3885" y="1204"/>
                    <a:pt x="4963" y="1931"/>
                    <a:pt x="6066" y="2658"/>
                  </a:cubicBezTo>
                  <a:cubicBezTo>
                    <a:pt x="6291" y="2809"/>
                    <a:pt x="6291" y="2959"/>
                    <a:pt x="6166" y="3184"/>
                  </a:cubicBezTo>
                  <a:cubicBezTo>
                    <a:pt x="5890" y="3786"/>
                    <a:pt x="5540" y="4337"/>
                    <a:pt x="5013" y="4788"/>
                  </a:cubicBezTo>
                  <a:cubicBezTo>
                    <a:pt x="3910" y="4087"/>
                    <a:pt x="2682" y="3560"/>
                    <a:pt x="1880" y="2382"/>
                  </a:cubicBezTo>
                  <a:lnTo>
                    <a:pt x="1880" y="2382"/>
                  </a:lnTo>
                  <a:cubicBezTo>
                    <a:pt x="1705" y="2809"/>
                    <a:pt x="1905" y="3059"/>
                    <a:pt x="2131" y="3285"/>
                  </a:cubicBezTo>
                  <a:cubicBezTo>
                    <a:pt x="2758" y="3886"/>
                    <a:pt x="3434" y="4362"/>
                    <a:pt x="4161" y="4839"/>
                  </a:cubicBezTo>
                  <a:cubicBezTo>
                    <a:pt x="4311" y="4939"/>
                    <a:pt x="4512" y="5014"/>
                    <a:pt x="4612" y="5189"/>
                  </a:cubicBezTo>
                  <a:cubicBezTo>
                    <a:pt x="4462" y="5440"/>
                    <a:pt x="4261" y="5666"/>
                    <a:pt x="3986" y="5816"/>
                  </a:cubicBezTo>
                  <a:cubicBezTo>
                    <a:pt x="2908" y="5139"/>
                    <a:pt x="1880" y="4362"/>
                    <a:pt x="1103" y="3335"/>
                  </a:cubicBezTo>
                  <a:cubicBezTo>
                    <a:pt x="377" y="2332"/>
                    <a:pt x="677" y="1104"/>
                    <a:pt x="1755" y="603"/>
                  </a:cubicBezTo>
                  <a:cubicBezTo>
                    <a:pt x="1924" y="525"/>
                    <a:pt x="2093" y="481"/>
                    <a:pt x="2262" y="481"/>
                  </a:cubicBezTo>
                  <a:close/>
                  <a:moveTo>
                    <a:pt x="6642" y="3084"/>
                  </a:moveTo>
                  <a:cubicBezTo>
                    <a:pt x="7895" y="4087"/>
                    <a:pt x="9199" y="4889"/>
                    <a:pt x="10101" y="6167"/>
                  </a:cubicBezTo>
                  <a:cubicBezTo>
                    <a:pt x="10402" y="6593"/>
                    <a:pt x="10527" y="7119"/>
                    <a:pt x="10176" y="7621"/>
                  </a:cubicBezTo>
                  <a:cubicBezTo>
                    <a:pt x="9867" y="8085"/>
                    <a:pt x="9363" y="8340"/>
                    <a:pt x="8792" y="8340"/>
                  </a:cubicBezTo>
                  <a:cubicBezTo>
                    <a:pt x="8623" y="8340"/>
                    <a:pt x="8449" y="8318"/>
                    <a:pt x="8271" y="8272"/>
                  </a:cubicBezTo>
                  <a:cubicBezTo>
                    <a:pt x="7144" y="7996"/>
                    <a:pt x="6216" y="7295"/>
                    <a:pt x="5264" y="6693"/>
                  </a:cubicBezTo>
                  <a:cubicBezTo>
                    <a:pt x="4963" y="6518"/>
                    <a:pt x="4687" y="6317"/>
                    <a:pt x="4387" y="6092"/>
                  </a:cubicBezTo>
                  <a:cubicBezTo>
                    <a:pt x="4662" y="5866"/>
                    <a:pt x="4888" y="5691"/>
                    <a:pt x="5113" y="5465"/>
                  </a:cubicBezTo>
                  <a:cubicBezTo>
                    <a:pt x="6316" y="6192"/>
                    <a:pt x="7419" y="6994"/>
                    <a:pt x="8748" y="7320"/>
                  </a:cubicBezTo>
                  <a:cubicBezTo>
                    <a:pt x="7695" y="6568"/>
                    <a:pt x="6492" y="5991"/>
                    <a:pt x="5489" y="5089"/>
                  </a:cubicBezTo>
                  <a:cubicBezTo>
                    <a:pt x="5941" y="4488"/>
                    <a:pt x="6417" y="3911"/>
                    <a:pt x="6642" y="3084"/>
                  </a:cubicBezTo>
                  <a:close/>
                  <a:moveTo>
                    <a:pt x="2159" y="1"/>
                  </a:moveTo>
                  <a:cubicBezTo>
                    <a:pt x="1628" y="1"/>
                    <a:pt x="1127" y="222"/>
                    <a:pt x="753" y="628"/>
                  </a:cubicBezTo>
                  <a:cubicBezTo>
                    <a:pt x="126" y="1280"/>
                    <a:pt x="1" y="2282"/>
                    <a:pt x="402" y="3084"/>
                  </a:cubicBezTo>
                  <a:cubicBezTo>
                    <a:pt x="652" y="3560"/>
                    <a:pt x="1003" y="3936"/>
                    <a:pt x="1404" y="4287"/>
                  </a:cubicBezTo>
                  <a:cubicBezTo>
                    <a:pt x="3209" y="5941"/>
                    <a:pt x="5289" y="7194"/>
                    <a:pt x="7419" y="8423"/>
                  </a:cubicBezTo>
                  <a:cubicBezTo>
                    <a:pt x="7803" y="8648"/>
                    <a:pt x="8228" y="8752"/>
                    <a:pt x="8711" y="8752"/>
                  </a:cubicBezTo>
                  <a:cubicBezTo>
                    <a:pt x="8764" y="8752"/>
                    <a:pt x="8818" y="8751"/>
                    <a:pt x="8873" y="8748"/>
                  </a:cubicBezTo>
                  <a:cubicBezTo>
                    <a:pt x="8941" y="8757"/>
                    <a:pt x="9008" y="8761"/>
                    <a:pt x="9072" y="8761"/>
                  </a:cubicBezTo>
                  <a:cubicBezTo>
                    <a:pt x="9790" y="8761"/>
                    <a:pt x="10284" y="8266"/>
                    <a:pt x="10652" y="7646"/>
                  </a:cubicBezTo>
                  <a:cubicBezTo>
                    <a:pt x="11003" y="6994"/>
                    <a:pt x="10778" y="6392"/>
                    <a:pt x="10427" y="5816"/>
                  </a:cubicBezTo>
                  <a:cubicBezTo>
                    <a:pt x="10276" y="5590"/>
                    <a:pt x="10126" y="5390"/>
                    <a:pt x="9951" y="5215"/>
                  </a:cubicBezTo>
                  <a:cubicBezTo>
                    <a:pt x="7895" y="3260"/>
                    <a:pt x="5665" y="1555"/>
                    <a:pt x="3133" y="252"/>
                  </a:cubicBezTo>
                  <a:cubicBezTo>
                    <a:pt x="2812" y="82"/>
                    <a:pt x="2480" y="1"/>
                    <a:pt x="215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3"/>
          <p:cNvSpPr/>
          <p:nvPr/>
        </p:nvSpPr>
        <p:spPr>
          <a:xfrm flipH="1">
            <a:off x="1448206" y="1630775"/>
            <a:ext cx="239754" cy="235827"/>
          </a:xfrm>
          <a:custGeom>
            <a:avLst/>
            <a:gdLst/>
            <a:ahLst/>
            <a:cxnLst/>
            <a:rect l="l" t="t" r="r" b="b"/>
            <a:pathLst>
              <a:path w="6593" h="6485" extrusionOk="0">
                <a:moveTo>
                  <a:pt x="5440" y="1"/>
                </a:moveTo>
                <a:cubicBezTo>
                  <a:pt x="5248" y="1"/>
                  <a:pt x="5045" y="44"/>
                  <a:pt x="4838" y="136"/>
                </a:cubicBezTo>
                <a:cubicBezTo>
                  <a:pt x="4437" y="311"/>
                  <a:pt x="4136" y="562"/>
                  <a:pt x="3936" y="938"/>
                </a:cubicBezTo>
                <a:cubicBezTo>
                  <a:pt x="3760" y="1238"/>
                  <a:pt x="3610" y="1514"/>
                  <a:pt x="3334" y="1790"/>
                </a:cubicBezTo>
                <a:cubicBezTo>
                  <a:pt x="2958" y="1339"/>
                  <a:pt x="2557" y="963"/>
                  <a:pt x="2056" y="762"/>
                </a:cubicBezTo>
                <a:cubicBezTo>
                  <a:pt x="1837" y="669"/>
                  <a:pt x="1623" y="618"/>
                  <a:pt x="1415" y="618"/>
                </a:cubicBezTo>
                <a:cubicBezTo>
                  <a:pt x="1122" y="618"/>
                  <a:pt x="841" y="718"/>
                  <a:pt x="577" y="938"/>
                </a:cubicBezTo>
                <a:cubicBezTo>
                  <a:pt x="126" y="1314"/>
                  <a:pt x="1" y="1815"/>
                  <a:pt x="101" y="2366"/>
                </a:cubicBezTo>
                <a:cubicBezTo>
                  <a:pt x="226" y="2968"/>
                  <a:pt x="502" y="3519"/>
                  <a:pt x="953" y="3970"/>
                </a:cubicBezTo>
                <a:cubicBezTo>
                  <a:pt x="1780" y="4797"/>
                  <a:pt x="2607" y="5599"/>
                  <a:pt x="3560" y="6326"/>
                </a:cubicBezTo>
                <a:cubicBezTo>
                  <a:pt x="3698" y="6433"/>
                  <a:pt x="3818" y="6485"/>
                  <a:pt x="3926" y="6485"/>
                </a:cubicBezTo>
                <a:cubicBezTo>
                  <a:pt x="4072" y="6485"/>
                  <a:pt x="4196" y="6389"/>
                  <a:pt x="4312" y="6201"/>
                </a:cubicBezTo>
                <a:cubicBezTo>
                  <a:pt x="4988" y="5123"/>
                  <a:pt x="5690" y="4071"/>
                  <a:pt x="6191" y="2868"/>
                </a:cubicBezTo>
                <a:cubicBezTo>
                  <a:pt x="6417" y="2366"/>
                  <a:pt x="6592" y="1815"/>
                  <a:pt x="6592" y="1264"/>
                </a:cubicBezTo>
                <a:cubicBezTo>
                  <a:pt x="6592" y="491"/>
                  <a:pt x="6086" y="1"/>
                  <a:pt x="5440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3"/>
          <p:cNvGrpSpPr/>
          <p:nvPr/>
        </p:nvGrpSpPr>
        <p:grpSpPr>
          <a:xfrm rot="-1795654" flipH="1">
            <a:off x="8392019" y="1423215"/>
            <a:ext cx="580501" cy="1606435"/>
            <a:chOff x="1806525" y="1557050"/>
            <a:chExt cx="276350" cy="764750"/>
          </a:xfrm>
        </p:grpSpPr>
        <p:sp>
          <p:nvSpPr>
            <p:cNvPr id="152" name="Google Shape;152;p3"/>
            <p:cNvSpPr/>
            <p:nvPr/>
          </p:nvSpPr>
          <p:spPr>
            <a:xfrm>
              <a:off x="1869200" y="1831825"/>
              <a:ext cx="169825" cy="197675"/>
            </a:xfrm>
            <a:custGeom>
              <a:avLst/>
              <a:gdLst/>
              <a:ahLst/>
              <a:cxnLst/>
              <a:rect l="l" t="t" r="r" b="b"/>
              <a:pathLst>
                <a:path w="6793" h="7907" extrusionOk="0">
                  <a:moveTo>
                    <a:pt x="2757" y="1"/>
                  </a:moveTo>
                  <a:cubicBezTo>
                    <a:pt x="2239" y="1"/>
                    <a:pt x="1721" y="3"/>
                    <a:pt x="1203" y="12"/>
                  </a:cubicBezTo>
                  <a:cubicBezTo>
                    <a:pt x="426" y="12"/>
                    <a:pt x="401" y="62"/>
                    <a:pt x="351" y="839"/>
                  </a:cubicBezTo>
                  <a:cubicBezTo>
                    <a:pt x="150" y="2969"/>
                    <a:pt x="100" y="5099"/>
                    <a:pt x="50" y="7230"/>
                  </a:cubicBezTo>
                  <a:cubicBezTo>
                    <a:pt x="50" y="7430"/>
                    <a:pt x="0" y="7656"/>
                    <a:pt x="125" y="7907"/>
                  </a:cubicBezTo>
                  <a:lnTo>
                    <a:pt x="6717" y="7907"/>
                  </a:lnTo>
                  <a:cubicBezTo>
                    <a:pt x="6742" y="7806"/>
                    <a:pt x="6792" y="7731"/>
                    <a:pt x="6767" y="7656"/>
                  </a:cubicBezTo>
                  <a:cubicBezTo>
                    <a:pt x="6742" y="5275"/>
                    <a:pt x="6667" y="2894"/>
                    <a:pt x="6466" y="513"/>
                  </a:cubicBezTo>
                  <a:cubicBezTo>
                    <a:pt x="6441" y="137"/>
                    <a:pt x="6241" y="12"/>
                    <a:pt x="5865" y="12"/>
                  </a:cubicBezTo>
                  <a:cubicBezTo>
                    <a:pt x="4829" y="12"/>
                    <a:pt x="3793" y="1"/>
                    <a:pt x="2757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806525" y="1624850"/>
              <a:ext cx="276350" cy="696950"/>
            </a:xfrm>
            <a:custGeom>
              <a:avLst/>
              <a:gdLst/>
              <a:ahLst/>
              <a:cxnLst/>
              <a:rect l="l" t="t" r="r" b="b"/>
              <a:pathLst>
                <a:path w="11054" h="27878" extrusionOk="0">
                  <a:moveTo>
                    <a:pt x="6188" y="5710"/>
                  </a:moveTo>
                  <a:cubicBezTo>
                    <a:pt x="6601" y="5710"/>
                    <a:pt x="6804" y="6008"/>
                    <a:pt x="6743" y="6536"/>
                  </a:cubicBezTo>
                  <a:cubicBezTo>
                    <a:pt x="6718" y="6787"/>
                    <a:pt x="6692" y="7063"/>
                    <a:pt x="6667" y="7363"/>
                  </a:cubicBezTo>
                  <a:lnTo>
                    <a:pt x="4387" y="7363"/>
                  </a:lnTo>
                  <a:cubicBezTo>
                    <a:pt x="4362" y="7038"/>
                    <a:pt x="4312" y="6762"/>
                    <a:pt x="4286" y="6461"/>
                  </a:cubicBezTo>
                  <a:cubicBezTo>
                    <a:pt x="4245" y="6005"/>
                    <a:pt x="4460" y="5721"/>
                    <a:pt x="4848" y="5721"/>
                  </a:cubicBezTo>
                  <a:cubicBezTo>
                    <a:pt x="4929" y="5721"/>
                    <a:pt x="5018" y="5733"/>
                    <a:pt x="5114" y="5759"/>
                  </a:cubicBezTo>
                  <a:cubicBezTo>
                    <a:pt x="5239" y="5797"/>
                    <a:pt x="5358" y="5816"/>
                    <a:pt x="5480" y="5816"/>
                  </a:cubicBezTo>
                  <a:cubicBezTo>
                    <a:pt x="5602" y="5816"/>
                    <a:pt x="5728" y="5797"/>
                    <a:pt x="5865" y="5759"/>
                  </a:cubicBezTo>
                  <a:cubicBezTo>
                    <a:pt x="5984" y="5726"/>
                    <a:pt x="6091" y="5710"/>
                    <a:pt x="6188" y="5710"/>
                  </a:cubicBezTo>
                  <a:close/>
                  <a:moveTo>
                    <a:pt x="4863" y="8079"/>
                  </a:moveTo>
                  <a:cubicBezTo>
                    <a:pt x="5899" y="8079"/>
                    <a:pt x="6935" y="8090"/>
                    <a:pt x="7971" y="8090"/>
                  </a:cubicBezTo>
                  <a:cubicBezTo>
                    <a:pt x="8347" y="8090"/>
                    <a:pt x="8547" y="8216"/>
                    <a:pt x="8572" y="8591"/>
                  </a:cubicBezTo>
                  <a:cubicBezTo>
                    <a:pt x="8773" y="10972"/>
                    <a:pt x="8848" y="13353"/>
                    <a:pt x="8898" y="15734"/>
                  </a:cubicBezTo>
                  <a:cubicBezTo>
                    <a:pt x="8898" y="15810"/>
                    <a:pt x="8848" y="15885"/>
                    <a:pt x="8848" y="15985"/>
                  </a:cubicBezTo>
                  <a:lnTo>
                    <a:pt x="2231" y="15985"/>
                  </a:lnTo>
                  <a:cubicBezTo>
                    <a:pt x="2106" y="15734"/>
                    <a:pt x="2156" y="15509"/>
                    <a:pt x="2181" y="15308"/>
                  </a:cubicBezTo>
                  <a:cubicBezTo>
                    <a:pt x="2206" y="13178"/>
                    <a:pt x="2256" y="11048"/>
                    <a:pt x="2457" y="8917"/>
                  </a:cubicBezTo>
                  <a:cubicBezTo>
                    <a:pt x="2532" y="8140"/>
                    <a:pt x="2532" y="8090"/>
                    <a:pt x="3309" y="8090"/>
                  </a:cubicBezTo>
                  <a:cubicBezTo>
                    <a:pt x="3827" y="8082"/>
                    <a:pt x="4345" y="8079"/>
                    <a:pt x="4863" y="8079"/>
                  </a:cubicBezTo>
                  <a:close/>
                  <a:moveTo>
                    <a:pt x="7475" y="16247"/>
                  </a:moveTo>
                  <a:cubicBezTo>
                    <a:pt x="7518" y="16247"/>
                    <a:pt x="7558" y="16258"/>
                    <a:pt x="7595" y="16286"/>
                  </a:cubicBezTo>
                  <a:cubicBezTo>
                    <a:pt x="7738" y="16400"/>
                    <a:pt x="7881" y="16458"/>
                    <a:pt x="8034" y="16458"/>
                  </a:cubicBezTo>
                  <a:cubicBezTo>
                    <a:pt x="8148" y="16458"/>
                    <a:pt x="8268" y="16425"/>
                    <a:pt x="8397" y="16361"/>
                  </a:cubicBezTo>
                  <a:cubicBezTo>
                    <a:pt x="8474" y="16319"/>
                    <a:pt x="8547" y="16298"/>
                    <a:pt x="8613" y="16298"/>
                  </a:cubicBezTo>
                  <a:cubicBezTo>
                    <a:pt x="8781" y="16298"/>
                    <a:pt x="8898" y="16434"/>
                    <a:pt x="8898" y="16687"/>
                  </a:cubicBezTo>
                  <a:cubicBezTo>
                    <a:pt x="8898" y="17464"/>
                    <a:pt x="8898" y="18266"/>
                    <a:pt x="8898" y="19118"/>
                  </a:cubicBezTo>
                  <a:lnTo>
                    <a:pt x="2156" y="19118"/>
                  </a:lnTo>
                  <a:cubicBezTo>
                    <a:pt x="2156" y="18266"/>
                    <a:pt x="2156" y="17439"/>
                    <a:pt x="2156" y="16612"/>
                  </a:cubicBezTo>
                  <a:cubicBezTo>
                    <a:pt x="2173" y="16382"/>
                    <a:pt x="2285" y="16292"/>
                    <a:pt x="2431" y="16292"/>
                  </a:cubicBezTo>
                  <a:cubicBezTo>
                    <a:pt x="2509" y="16292"/>
                    <a:pt x="2596" y="16318"/>
                    <a:pt x="2682" y="16361"/>
                  </a:cubicBezTo>
                  <a:cubicBezTo>
                    <a:pt x="2815" y="16421"/>
                    <a:pt x="2936" y="16458"/>
                    <a:pt x="3051" y="16458"/>
                  </a:cubicBezTo>
                  <a:cubicBezTo>
                    <a:pt x="3175" y="16458"/>
                    <a:pt x="3292" y="16415"/>
                    <a:pt x="3409" y="16311"/>
                  </a:cubicBezTo>
                  <a:cubicBezTo>
                    <a:pt x="3434" y="16286"/>
                    <a:pt x="3510" y="16261"/>
                    <a:pt x="3510" y="16261"/>
                  </a:cubicBezTo>
                  <a:cubicBezTo>
                    <a:pt x="3680" y="16366"/>
                    <a:pt x="3855" y="16395"/>
                    <a:pt x="4032" y="16395"/>
                  </a:cubicBezTo>
                  <a:cubicBezTo>
                    <a:pt x="4256" y="16395"/>
                    <a:pt x="4483" y="16349"/>
                    <a:pt x="4706" y="16349"/>
                  </a:cubicBezTo>
                  <a:cubicBezTo>
                    <a:pt x="4852" y="16349"/>
                    <a:pt x="4997" y="16369"/>
                    <a:pt x="5139" y="16436"/>
                  </a:cubicBezTo>
                  <a:cubicBezTo>
                    <a:pt x="5204" y="16479"/>
                    <a:pt x="5287" y="16541"/>
                    <a:pt x="5341" y="16541"/>
                  </a:cubicBezTo>
                  <a:cubicBezTo>
                    <a:pt x="5350" y="16541"/>
                    <a:pt x="5357" y="16540"/>
                    <a:pt x="5364" y="16536"/>
                  </a:cubicBezTo>
                  <a:cubicBezTo>
                    <a:pt x="5665" y="16411"/>
                    <a:pt x="5984" y="16405"/>
                    <a:pt x="6304" y="16405"/>
                  </a:cubicBezTo>
                  <a:cubicBezTo>
                    <a:pt x="6340" y="16405"/>
                    <a:pt x="6375" y="16405"/>
                    <a:pt x="6411" y="16405"/>
                  </a:cubicBezTo>
                  <a:cubicBezTo>
                    <a:pt x="6694" y="16405"/>
                    <a:pt x="6977" y="16400"/>
                    <a:pt x="7244" y="16311"/>
                  </a:cubicBezTo>
                  <a:cubicBezTo>
                    <a:pt x="7323" y="16279"/>
                    <a:pt x="7402" y="16247"/>
                    <a:pt x="7475" y="16247"/>
                  </a:cubicBezTo>
                  <a:close/>
                  <a:moveTo>
                    <a:pt x="6141" y="19594"/>
                  </a:moveTo>
                  <a:cubicBezTo>
                    <a:pt x="6141" y="20346"/>
                    <a:pt x="6141" y="21023"/>
                    <a:pt x="6141" y="21699"/>
                  </a:cubicBezTo>
                  <a:cubicBezTo>
                    <a:pt x="6141" y="21925"/>
                    <a:pt x="6066" y="22025"/>
                    <a:pt x="5815" y="22025"/>
                  </a:cubicBezTo>
                  <a:cubicBezTo>
                    <a:pt x="4913" y="22000"/>
                    <a:pt x="4913" y="22000"/>
                    <a:pt x="4888" y="21123"/>
                  </a:cubicBezTo>
                  <a:cubicBezTo>
                    <a:pt x="4888" y="20872"/>
                    <a:pt x="4863" y="20647"/>
                    <a:pt x="4863" y="20421"/>
                  </a:cubicBezTo>
                  <a:cubicBezTo>
                    <a:pt x="4863" y="20171"/>
                    <a:pt x="4863" y="19945"/>
                    <a:pt x="4863" y="19644"/>
                  </a:cubicBezTo>
                  <a:cubicBezTo>
                    <a:pt x="4946" y="19635"/>
                    <a:pt x="5028" y="19632"/>
                    <a:pt x="5109" y="19632"/>
                  </a:cubicBezTo>
                  <a:cubicBezTo>
                    <a:pt x="5311" y="19632"/>
                    <a:pt x="5507" y="19652"/>
                    <a:pt x="5698" y="19652"/>
                  </a:cubicBezTo>
                  <a:cubicBezTo>
                    <a:pt x="5849" y="19652"/>
                    <a:pt x="5997" y="19639"/>
                    <a:pt x="6141" y="19594"/>
                  </a:cubicBezTo>
                  <a:close/>
                  <a:moveTo>
                    <a:pt x="4337" y="19569"/>
                  </a:moveTo>
                  <a:cubicBezTo>
                    <a:pt x="4512" y="19569"/>
                    <a:pt x="4587" y="19694"/>
                    <a:pt x="4587" y="19845"/>
                  </a:cubicBezTo>
                  <a:cubicBezTo>
                    <a:pt x="4562" y="20546"/>
                    <a:pt x="4562" y="21248"/>
                    <a:pt x="4562" y="22000"/>
                  </a:cubicBezTo>
                  <a:cubicBezTo>
                    <a:pt x="4213" y="22047"/>
                    <a:pt x="3874" y="22066"/>
                    <a:pt x="3539" y="22066"/>
                  </a:cubicBezTo>
                  <a:cubicBezTo>
                    <a:pt x="3152" y="22066"/>
                    <a:pt x="2771" y="22040"/>
                    <a:pt x="2382" y="22000"/>
                  </a:cubicBezTo>
                  <a:cubicBezTo>
                    <a:pt x="2156" y="21975"/>
                    <a:pt x="1956" y="21875"/>
                    <a:pt x="2031" y="21574"/>
                  </a:cubicBezTo>
                  <a:cubicBezTo>
                    <a:pt x="2181" y="20922"/>
                    <a:pt x="2056" y="20246"/>
                    <a:pt x="2131" y="19569"/>
                  </a:cubicBezTo>
                  <a:close/>
                  <a:moveTo>
                    <a:pt x="8923" y="19569"/>
                  </a:moveTo>
                  <a:cubicBezTo>
                    <a:pt x="8998" y="20246"/>
                    <a:pt x="8873" y="20973"/>
                    <a:pt x="9023" y="21649"/>
                  </a:cubicBezTo>
                  <a:cubicBezTo>
                    <a:pt x="9073" y="21850"/>
                    <a:pt x="8898" y="21950"/>
                    <a:pt x="8698" y="22000"/>
                  </a:cubicBezTo>
                  <a:cubicBezTo>
                    <a:pt x="8323" y="22056"/>
                    <a:pt x="7957" y="22073"/>
                    <a:pt x="7594" y="22073"/>
                  </a:cubicBezTo>
                  <a:cubicBezTo>
                    <a:pt x="7300" y="22073"/>
                    <a:pt x="7009" y="22061"/>
                    <a:pt x="6718" y="22050"/>
                  </a:cubicBezTo>
                  <a:cubicBezTo>
                    <a:pt x="6492" y="22050"/>
                    <a:pt x="6442" y="21925"/>
                    <a:pt x="6442" y="21724"/>
                  </a:cubicBezTo>
                  <a:cubicBezTo>
                    <a:pt x="6442" y="21023"/>
                    <a:pt x="6442" y="20321"/>
                    <a:pt x="6442" y="19569"/>
                  </a:cubicBezTo>
                  <a:close/>
                  <a:moveTo>
                    <a:pt x="7795" y="22476"/>
                  </a:moveTo>
                  <a:cubicBezTo>
                    <a:pt x="7896" y="22677"/>
                    <a:pt x="7820" y="22827"/>
                    <a:pt x="7795" y="23053"/>
                  </a:cubicBezTo>
                  <a:lnTo>
                    <a:pt x="3284" y="23053"/>
                  </a:lnTo>
                  <a:cubicBezTo>
                    <a:pt x="3209" y="22877"/>
                    <a:pt x="3184" y="22702"/>
                    <a:pt x="3234" y="22476"/>
                  </a:cubicBezTo>
                  <a:close/>
                  <a:moveTo>
                    <a:pt x="2911" y="23514"/>
                  </a:moveTo>
                  <a:cubicBezTo>
                    <a:pt x="3775" y="23514"/>
                    <a:pt x="4622" y="23539"/>
                    <a:pt x="5414" y="23554"/>
                  </a:cubicBezTo>
                  <a:cubicBezTo>
                    <a:pt x="6305" y="23540"/>
                    <a:pt x="7159" y="23519"/>
                    <a:pt x="7995" y="23519"/>
                  </a:cubicBezTo>
                  <a:cubicBezTo>
                    <a:pt x="8688" y="23519"/>
                    <a:pt x="9370" y="23534"/>
                    <a:pt x="10051" y="23579"/>
                  </a:cubicBezTo>
                  <a:cubicBezTo>
                    <a:pt x="10122" y="23579"/>
                    <a:pt x="10202" y="23570"/>
                    <a:pt x="10277" y="23570"/>
                  </a:cubicBezTo>
                  <a:cubicBezTo>
                    <a:pt x="10415" y="23570"/>
                    <a:pt x="10536" y="23601"/>
                    <a:pt x="10552" y="23780"/>
                  </a:cubicBezTo>
                  <a:cubicBezTo>
                    <a:pt x="10602" y="24080"/>
                    <a:pt x="10276" y="24055"/>
                    <a:pt x="10076" y="24080"/>
                  </a:cubicBezTo>
                  <a:cubicBezTo>
                    <a:pt x="8798" y="24281"/>
                    <a:pt x="7469" y="24306"/>
                    <a:pt x="6166" y="24306"/>
                  </a:cubicBezTo>
                  <a:cubicBezTo>
                    <a:pt x="5665" y="24306"/>
                    <a:pt x="5161" y="24311"/>
                    <a:pt x="4657" y="24311"/>
                  </a:cubicBezTo>
                  <a:cubicBezTo>
                    <a:pt x="3522" y="24311"/>
                    <a:pt x="2382" y="24287"/>
                    <a:pt x="1254" y="24130"/>
                  </a:cubicBezTo>
                  <a:cubicBezTo>
                    <a:pt x="978" y="24080"/>
                    <a:pt x="502" y="24181"/>
                    <a:pt x="527" y="23805"/>
                  </a:cubicBezTo>
                  <a:cubicBezTo>
                    <a:pt x="527" y="23581"/>
                    <a:pt x="667" y="23537"/>
                    <a:pt x="834" y="23537"/>
                  </a:cubicBezTo>
                  <a:cubicBezTo>
                    <a:pt x="945" y="23537"/>
                    <a:pt x="1069" y="23557"/>
                    <a:pt x="1171" y="23557"/>
                  </a:cubicBezTo>
                  <a:cubicBezTo>
                    <a:pt x="1191" y="23557"/>
                    <a:pt x="1211" y="23556"/>
                    <a:pt x="1229" y="23554"/>
                  </a:cubicBezTo>
                  <a:cubicBezTo>
                    <a:pt x="1789" y="23524"/>
                    <a:pt x="2354" y="23514"/>
                    <a:pt x="2911" y="23514"/>
                  </a:cubicBezTo>
                  <a:close/>
                  <a:moveTo>
                    <a:pt x="5966" y="24958"/>
                  </a:moveTo>
                  <a:lnTo>
                    <a:pt x="5966" y="26762"/>
                  </a:lnTo>
                  <a:lnTo>
                    <a:pt x="5063" y="26762"/>
                  </a:lnTo>
                  <a:lnTo>
                    <a:pt x="5063" y="24958"/>
                  </a:lnTo>
                  <a:close/>
                  <a:moveTo>
                    <a:pt x="7946" y="27213"/>
                  </a:moveTo>
                  <a:cubicBezTo>
                    <a:pt x="7946" y="27263"/>
                    <a:pt x="7946" y="27313"/>
                    <a:pt x="7946" y="27364"/>
                  </a:cubicBezTo>
                  <a:cubicBezTo>
                    <a:pt x="7131" y="27476"/>
                    <a:pt x="6323" y="27533"/>
                    <a:pt x="5518" y="27533"/>
                  </a:cubicBezTo>
                  <a:cubicBezTo>
                    <a:pt x="4713" y="27533"/>
                    <a:pt x="3911" y="27476"/>
                    <a:pt x="3109" y="27364"/>
                  </a:cubicBezTo>
                  <a:cubicBezTo>
                    <a:pt x="3109" y="27313"/>
                    <a:pt x="3109" y="27263"/>
                    <a:pt x="3109" y="27213"/>
                  </a:cubicBezTo>
                  <a:close/>
                  <a:moveTo>
                    <a:pt x="5496" y="0"/>
                  </a:moveTo>
                  <a:cubicBezTo>
                    <a:pt x="5453" y="0"/>
                    <a:pt x="5401" y="6"/>
                    <a:pt x="5339" y="20"/>
                  </a:cubicBezTo>
                  <a:lnTo>
                    <a:pt x="5339" y="596"/>
                  </a:lnTo>
                  <a:cubicBezTo>
                    <a:pt x="5339" y="2000"/>
                    <a:pt x="5314" y="3378"/>
                    <a:pt x="5339" y="4782"/>
                  </a:cubicBezTo>
                  <a:cubicBezTo>
                    <a:pt x="5364" y="5183"/>
                    <a:pt x="5239" y="5333"/>
                    <a:pt x="4813" y="5383"/>
                  </a:cubicBezTo>
                  <a:cubicBezTo>
                    <a:pt x="3961" y="5459"/>
                    <a:pt x="3785" y="5759"/>
                    <a:pt x="3885" y="6612"/>
                  </a:cubicBezTo>
                  <a:cubicBezTo>
                    <a:pt x="3911" y="6962"/>
                    <a:pt x="3835" y="7313"/>
                    <a:pt x="3835" y="7664"/>
                  </a:cubicBezTo>
                  <a:cubicBezTo>
                    <a:pt x="3685" y="7689"/>
                    <a:pt x="3560" y="7689"/>
                    <a:pt x="3434" y="7689"/>
                  </a:cubicBezTo>
                  <a:cubicBezTo>
                    <a:pt x="3328" y="7687"/>
                    <a:pt x="3230" y="7685"/>
                    <a:pt x="3139" y="7685"/>
                  </a:cubicBezTo>
                  <a:cubicBezTo>
                    <a:pt x="2236" y="7685"/>
                    <a:pt x="2019" y="7848"/>
                    <a:pt x="1906" y="9168"/>
                  </a:cubicBezTo>
                  <a:cubicBezTo>
                    <a:pt x="1780" y="10421"/>
                    <a:pt x="1680" y="11674"/>
                    <a:pt x="1680" y="12952"/>
                  </a:cubicBezTo>
                  <a:cubicBezTo>
                    <a:pt x="1630" y="15634"/>
                    <a:pt x="1580" y="18341"/>
                    <a:pt x="1530" y="21023"/>
                  </a:cubicBezTo>
                  <a:cubicBezTo>
                    <a:pt x="1504" y="21724"/>
                    <a:pt x="1755" y="22226"/>
                    <a:pt x="2256" y="22326"/>
                  </a:cubicBezTo>
                  <a:cubicBezTo>
                    <a:pt x="2783" y="22401"/>
                    <a:pt x="2783" y="22677"/>
                    <a:pt x="2708" y="23103"/>
                  </a:cubicBezTo>
                  <a:cubicBezTo>
                    <a:pt x="2006" y="23128"/>
                    <a:pt x="1329" y="23153"/>
                    <a:pt x="652" y="23203"/>
                  </a:cubicBezTo>
                  <a:cubicBezTo>
                    <a:pt x="301" y="23228"/>
                    <a:pt x="101" y="23454"/>
                    <a:pt x="51" y="23805"/>
                  </a:cubicBezTo>
                  <a:cubicBezTo>
                    <a:pt x="1" y="24105"/>
                    <a:pt x="176" y="24306"/>
                    <a:pt x="477" y="24406"/>
                  </a:cubicBezTo>
                  <a:cubicBezTo>
                    <a:pt x="677" y="24481"/>
                    <a:pt x="878" y="24506"/>
                    <a:pt x="1103" y="24531"/>
                  </a:cubicBezTo>
                  <a:cubicBezTo>
                    <a:pt x="2156" y="24682"/>
                    <a:pt x="3209" y="24632"/>
                    <a:pt x="4286" y="24682"/>
                  </a:cubicBezTo>
                  <a:cubicBezTo>
                    <a:pt x="4317" y="24682"/>
                    <a:pt x="4346" y="24681"/>
                    <a:pt x="4375" y="24681"/>
                  </a:cubicBezTo>
                  <a:cubicBezTo>
                    <a:pt x="4562" y="24681"/>
                    <a:pt x="4713" y="24700"/>
                    <a:pt x="4713" y="24983"/>
                  </a:cubicBezTo>
                  <a:cubicBezTo>
                    <a:pt x="4687" y="25559"/>
                    <a:pt x="4713" y="26135"/>
                    <a:pt x="4713" y="26737"/>
                  </a:cubicBezTo>
                  <a:cubicBezTo>
                    <a:pt x="4211" y="26762"/>
                    <a:pt x="3735" y="26787"/>
                    <a:pt x="3259" y="26862"/>
                  </a:cubicBezTo>
                  <a:cubicBezTo>
                    <a:pt x="2983" y="26887"/>
                    <a:pt x="2682" y="26988"/>
                    <a:pt x="2657" y="27313"/>
                  </a:cubicBezTo>
                  <a:cubicBezTo>
                    <a:pt x="2657" y="27664"/>
                    <a:pt x="2983" y="27739"/>
                    <a:pt x="3259" y="27765"/>
                  </a:cubicBezTo>
                  <a:cubicBezTo>
                    <a:pt x="4011" y="27840"/>
                    <a:pt x="4763" y="27877"/>
                    <a:pt x="5515" y="27877"/>
                  </a:cubicBezTo>
                  <a:cubicBezTo>
                    <a:pt x="6266" y="27877"/>
                    <a:pt x="7018" y="27840"/>
                    <a:pt x="7770" y="27765"/>
                  </a:cubicBezTo>
                  <a:cubicBezTo>
                    <a:pt x="8046" y="27739"/>
                    <a:pt x="8372" y="27689"/>
                    <a:pt x="8372" y="27364"/>
                  </a:cubicBezTo>
                  <a:cubicBezTo>
                    <a:pt x="8397" y="26963"/>
                    <a:pt x="8021" y="26887"/>
                    <a:pt x="7720" y="26837"/>
                  </a:cubicBezTo>
                  <a:cubicBezTo>
                    <a:pt x="7294" y="26762"/>
                    <a:pt x="6843" y="26762"/>
                    <a:pt x="6342" y="26737"/>
                  </a:cubicBezTo>
                  <a:cubicBezTo>
                    <a:pt x="6342" y="26135"/>
                    <a:pt x="6342" y="25584"/>
                    <a:pt x="6342" y="25033"/>
                  </a:cubicBezTo>
                  <a:cubicBezTo>
                    <a:pt x="6342" y="24782"/>
                    <a:pt x="6417" y="24657"/>
                    <a:pt x="6692" y="24657"/>
                  </a:cubicBezTo>
                  <a:cubicBezTo>
                    <a:pt x="6843" y="24665"/>
                    <a:pt x="6996" y="24668"/>
                    <a:pt x="7151" y="24668"/>
                  </a:cubicBezTo>
                  <a:cubicBezTo>
                    <a:pt x="7461" y="24668"/>
                    <a:pt x="7779" y="24657"/>
                    <a:pt x="8096" y="24657"/>
                  </a:cubicBezTo>
                  <a:cubicBezTo>
                    <a:pt x="8873" y="24632"/>
                    <a:pt x="9650" y="24607"/>
                    <a:pt x="10402" y="24481"/>
                  </a:cubicBezTo>
                  <a:cubicBezTo>
                    <a:pt x="10753" y="24406"/>
                    <a:pt x="11053" y="24206"/>
                    <a:pt x="11003" y="23780"/>
                  </a:cubicBezTo>
                  <a:cubicBezTo>
                    <a:pt x="10928" y="23379"/>
                    <a:pt x="10677" y="23203"/>
                    <a:pt x="10276" y="23203"/>
                  </a:cubicBezTo>
                  <a:cubicBezTo>
                    <a:pt x="9625" y="23178"/>
                    <a:pt x="8973" y="23128"/>
                    <a:pt x="8297" y="23078"/>
                  </a:cubicBezTo>
                  <a:cubicBezTo>
                    <a:pt x="8372" y="22802"/>
                    <a:pt x="8121" y="22476"/>
                    <a:pt x="8597" y="22376"/>
                  </a:cubicBezTo>
                  <a:cubicBezTo>
                    <a:pt x="9274" y="22201"/>
                    <a:pt x="9550" y="21825"/>
                    <a:pt x="9525" y="21073"/>
                  </a:cubicBezTo>
                  <a:cubicBezTo>
                    <a:pt x="9474" y="17840"/>
                    <a:pt x="9424" y="14632"/>
                    <a:pt x="9324" y="11399"/>
                  </a:cubicBezTo>
                  <a:cubicBezTo>
                    <a:pt x="9299" y="10446"/>
                    <a:pt x="9199" y="9494"/>
                    <a:pt x="9073" y="8541"/>
                  </a:cubicBezTo>
                  <a:cubicBezTo>
                    <a:pt x="8973" y="7915"/>
                    <a:pt x="8748" y="7739"/>
                    <a:pt x="8096" y="7714"/>
                  </a:cubicBezTo>
                  <a:cubicBezTo>
                    <a:pt x="7795" y="7714"/>
                    <a:pt x="7520" y="7689"/>
                    <a:pt x="7219" y="7664"/>
                  </a:cubicBezTo>
                  <a:cubicBezTo>
                    <a:pt x="7244" y="7213"/>
                    <a:pt x="7093" y="6762"/>
                    <a:pt x="7194" y="6311"/>
                  </a:cubicBezTo>
                  <a:cubicBezTo>
                    <a:pt x="7294" y="5860"/>
                    <a:pt x="7043" y="5634"/>
                    <a:pt x="6642" y="5459"/>
                  </a:cubicBezTo>
                  <a:cubicBezTo>
                    <a:pt x="6342" y="5333"/>
                    <a:pt x="5991" y="5434"/>
                    <a:pt x="5690" y="5233"/>
                  </a:cubicBezTo>
                  <a:lnTo>
                    <a:pt x="5690" y="4732"/>
                  </a:lnTo>
                  <a:cubicBezTo>
                    <a:pt x="5690" y="3303"/>
                    <a:pt x="5690" y="1850"/>
                    <a:pt x="5690" y="396"/>
                  </a:cubicBezTo>
                  <a:cubicBezTo>
                    <a:pt x="5690" y="245"/>
                    <a:pt x="5765" y="0"/>
                    <a:pt x="549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41875" y="1557050"/>
              <a:ext cx="10050" cy="39500"/>
            </a:xfrm>
            <a:custGeom>
              <a:avLst/>
              <a:gdLst/>
              <a:ahLst/>
              <a:cxnLst/>
              <a:rect l="l" t="t" r="r" b="b"/>
              <a:pathLst>
                <a:path w="402" h="1580" extrusionOk="0">
                  <a:moveTo>
                    <a:pt x="226" y="0"/>
                  </a:moveTo>
                  <a:cubicBezTo>
                    <a:pt x="50" y="526"/>
                    <a:pt x="0" y="1053"/>
                    <a:pt x="226" y="1579"/>
                  </a:cubicBezTo>
                  <a:cubicBezTo>
                    <a:pt x="401" y="1028"/>
                    <a:pt x="401" y="501"/>
                    <a:pt x="22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962550" y="1583975"/>
              <a:ext cx="30100" cy="19475"/>
            </a:xfrm>
            <a:custGeom>
              <a:avLst/>
              <a:gdLst/>
              <a:ahLst/>
              <a:cxnLst/>
              <a:rect l="l" t="t" r="r" b="b"/>
              <a:pathLst>
                <a:path w="1204" h="779" extrusionOk="0">
                  <a:moveTo>
                    <a:pt x="1203" y="1"/>
                  </a:moveTo>
                  <a:lnTo>
                    <a:pt x="1203" y="1"/>
                  </a:lnTo>
                  <a:cubicBezTo>
                    <a:pt x="727" y="252"/>
                    <a:pt x="226" y="277"/>
                    <a:pt x="0" y="753"/>
                  </a:cubicBezTo>
                  <a:cubicBezTo>
                    <a:pt x="59" y="770"/>
                    <a:pt x="121" y="778"/>
                    <a:pt x="185" y="778"/>
                  </a:cubicBezTo>
                  <a:cubicBezTo>
                    <a:pt x="584" y="778"/>
                    <a:pt x="1052" y="455"/>
                    <a:pt x="120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896750" y="1584600"/>
              <a:ext cx="29475" cy="18775"/>
            </a:xfrm>
            <a:custGeom>
              <a:avLst/>
              <a:gdLst/>
              <a:ahLst/>
              <a:cxnLst/>
              <a:rect l="l" t="t" r="r" b="b"/>
              <a:pathLst>
                <a:path w="1179" h="751" extrusionOk="0">
                  <a:moveTo>
                    <a:pt x="1" y="1"/>
                  </a:moveTo>
                  <a:lnTo>
                    <a:pt x="1" y="1"/>
                  </a:lnTo>
                  <a:cubicBezTo>
                    <a:pt x="164" y="451"/>
                    <a:pt x="611" y="750"/>
                    <a:pt x="961" y="750"/>
                  </a:cubicBezTo>
                  <a:cubicBezTo>
                    <a:pt x="1040" y="750"/>
                    <a:pt x="1114" y="735"/>
                    <a:pt x="1179" y="703"/>
                  </a:cubicBezTo>
                  <a:cubicBezTo>
                    <a:pt x="878" y="352"/>
                    <a:pt x="502" y="151"/>
                    <a:pt x="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894875" y="1625975"/>
              <a:ext cx="24475" cy="17200"/>
            </a:xfrm>
            <a:custGeom>
              <a:avLst/>
              <a:gdLst/>
              <a:ahLst/>
              <a:cxnLst/>
              <a:rect l="l" t="t" r="r" b="b"/>
              <a:pathLst>
                <a:path w="979" h="688" extrusionOk="0">
                  <a:moveTo>
                    <a:pt x="978" y="0"/>
                  </a:moveTo>
                  <a:cubicBezTo>
                    <a:pt x="527" y="150"/>
                    <a:pt x="226" y="276"/>
                    <a:pt x="1" y="652"/>
                  </a:cubicBezTo>
                  <a:cubicBezTo>
                    <a:pt x="86" y="675"/>
                    <a:pt x="168" y="688"/>
                    <a:pt x="246" y="688"/>
                  </a:cubicBezTo>
                  <a:cubicBezTo>
                    <a:pt x="578" y="688"/>
                    <a:pt x="836" y="467"/>
                    <a:pt x="978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971325" y="1627225"/>
              <a:ext cx="25075" cy="15650"/>
            </a:xfrm>
            <a:custGeom>
              <a:avLst/>
              <a:gdLst/>
              <a:ahLst/>
              <a:cxnLst/>
              <a:rect l="l" t="t" r="r" b="b"/>
              <a:pathLst>
                <a:path w="1003" h="626" extrusionOk="0">
                  <a:moveTo>
                    <a:pt x="0" y="0"/>
                  </a:moveTo>
                  <a:lnTo>
                    <a:pt x="0" y="0"/>
                  </a:lnTo>
                  <a:cubicBezTo>
                    <a:pt x="85" y="402"/>
                    <a:pt x="330" y="625"/>
                    <a:pt x="750" y="625"/>
                  </a:cubicBezTo>
                  <a:cubicBezTo>
                    <a:pt x="828" y="625"/>
                    <a:pt x="912" y="617"/>
                    <a:pt x="1003" y="602"/>
                  </a:cubicBezTo>
                  <a:cubicBezTo>
                    <a:pt x="652" y="276"/>
                    <a:pt x="401" y="50"/>
                    <a:pt x="0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877325" y="1857125"/>
              <a:ext cx="32000" cy="31850"/>
            </a:xfrm>
            <a:custGeom>
              <a:avLst/>
              <a:gdLst/>
              <a:ahLst/>
              <a:cxnLst/>
              <a:rect l="l" t="t" r="r" b="b"/>
              <a:pathLst>
                <a:path w="1280" h="1274" extrusionOk="0">
                  <a:moveTo>
                    <a:pt x="947" y="1"/>
                  </a:moveTo>
                  <a:cubicBezTo>
                    <a:pt x="681" y="1"/>
                    <a:pt x="725" y="309"/>
                    <a:pt x="652" y="478"/>
                  </a:cubicBezTo>
                  <a:cubicBezTo>
                    <a:pt x="548" y="432"/>
                    <a:pt x="454" y="396"/>
                    <a:pt x="369" y="396"/>
                  </a:cubicBezTo>
                  <a:cubicBezTo>
                    <a:pt x="270" y="396"/>
                    <a:pt x="182" y="444"/>
                    <a:pt x="101" y="579"/>
                  </a:cubicBezTo>
                  <a:cubicBezTo>
                    <a:pt x="1" y="804"/>
                    <a:pt x="51" y="1030"/>
                    <a:pt x="201" y="1180"/>
                  </a:cubicBezTo>
                  <a:cubicBezTo>
                    <a:pt x="284" y="1246"/>
                    <a:pt x="355" y="1274"/>
                    <a:pt x="417" y="1274"/>
                  </a:cubicBezTo>
                  <a:cubicBezTo>
                    <a:pt x="545" y="1274"/>
                    <a:pt x="635" y="1156"/>
                    <a:pt x="703" y="1005"/>
                  </a:cubicBezTo>
                  <a:cubicBezTo>
                    <a:pt x="719" y="938"/>
                    <a:pt x="747" y="916"/>
                    <a:pt x="786" y="916"/>
                  </a:cubicBezTo>
                  <a:cubicBezTo>
                    <a:pt x="806" y="916"/>
                    <a:pt x="828" y="921"/>
                    <a:pt x="853" y="930"/>
                  </a:cubicBezTo>
                  <a:cubicBezTo>
                    <a:pt x="918" y="949"/>
                    <a:pt x="973" y="957"/>
                    <a:pt x="1019" y="957"/>
                  </a:cubicBezTo>
                  <a:cubicBezTo>
                    <a:pt x="1273" y="957"/>
                    <a:pt x="1258" y="695"/>
                    <a:pt x="1279" y="504"/>
                  </a:cubicBezTo>
                  <a:cubicBezTo>
                    <a:pt x="1279" y="303"/>
                    <a:pt x="1279" y="27"/>
                    <a:pt x="978" y="2"/>
                  </a:cubicBezTo>
                  <a:cubicBezTo>
                    <a:pt x="967" y="1"/>
                    <a:pt x="957" y="1"/>
                    <a:pt x="94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888600" y="1931725"/>
              <a:ext cx="16325" cy="23875"/>
            </a:xfrm>
            <a:custGeom>
              <a:avLst/>
              <a:gdLst/>
              <a:ahLst/>
              <a:cxnLst/>
              <a:rect l="l" t="t" r="r" b="b"/>
              <a:pathLst>
                <a:path w="653" h="955" extrusionOk="0">
                  <a:moveTo>
                    <a:pt x="302" y="1"/>
                  </a:moveTo>
                  <a:cubicBezTo>
                    <a:pt x="26" y="1"/>
                    <a:pt x="26" y="226"/>
                    <a:pt x="26" y="427"/>
                  </a:cubicBezTo>
                  <a:cubicBezTo>
                    <a:pt x="26" y="652"/>
                    <a:pt x="1" y="928"/>
                    <a:pt x="277" y="953"/>
                  </a:cubicBezTo>
                  <a:cubicBezTo>
                    <a:pt x="289" y="954"/>
                    <a:pt x="302" y="955"/>
                    <a:pt x="313" y="955"/>
                  </a:cubicBezTo>
                  <a:cubicBezTo>
                    <a:pt x="597" y="955"/>
                    <a:pt x="529" y="669"/>
                    <a:pt x="577" y="452"/>
                  </a:cubicBezTo>
                  <a:cubicBezTo>
                    <a:pt x="527" y="301"/>
                    <a:pt x="653" y="1"/>
                    <a:pt x="302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 flipH="1">
            <a:off x="406261" y="3997815"/>
            <a:ext cx="902327" cy="488286"/>
            <a:chOff x="4936850" y="4568865"/>
            <a:chExt cx="902327" cy="488286"/>
          </a:xfrm>
        </p:grpSpPr>
        <p:sp>
          <p:nvSpPr>
            <p:cNvPr id="162" name="Google Shape;162;p3"/>
            <p:cNvSpPr/>
            <p:nvPr/>
          </p:nvSpPr>
          <p:spPr>
            <a:xfrm>
              <a:off x="4974926" y="4959493"/>
              <a:ext cx="44127" cy="42943"/>
            </a:xfrm>
            <a:custGeom>
              <a:avLst/>
              <a:gdLst/>
              <a:ahLst/>
              <a:cxnLst/>
              <a:rect l="l" t="t" r="r" b="b"/>
              <a:pathLst>
                <a:path w="671" h="653" extrusionOk="0">
                  <a:moveTo>
                    <a:pt x="1" y="1"/>
                  </a:moveTo>
                  <a:cubicBezTo>
                    <a:pt x="99" y="295"/>
                    <a:pt x="358" y="509"/>
                    <a:pt x="670" y="652"/>
                  </a:cubicBezTo>
                  <a:cubicBezTo>
                    <a:pt x="429" y="465"/>
                    <a:pt x="197" y="242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38560" y="4568865"/>
              <a:ext cx="772118" cy="279819"/>
            </a:xfrm>
            <a:custGeom>
              <a:avLst/>
              <a:gdLst/>
              <a:ahLst/>
              <a:cxnLst/>
              <a:rect l="l" t="t" r="r" b="b"/>
              <a:pathLst>
                <a:path w="11741" h="4255" extrusionOk="0">
                  <a:moveTo>
                    <a:pt x="8871" y="0"/>
                  </a:moveTo>
                  <a:cubicBezTo>
                    <a:pt x="8173" y="0"/>
                    <a:pt x="7474" y="84"/>
                    <a:pt x="6834" y="178"/>
                  </a:cubicBezTo>
                  <a:cubicBezTo>
                    <a:pt x="4854" y="472"/>
                    <a:pt x="2936" y="1097"/>
                    <a:pt x="1223" y="2140"/>
                  </a:cubicBezTo>
                  <a:cubicBezTo>
                    <a:pt x="563" y="2533"/>
                    <a:pt x="108" y="3104"/>
                    <a:pt x="10" y="3871"/>
                  </a:cubicBezTo>
                  <a:cubicBezTo>
                    <a:pt x="1" y="4005"/>
                    <a:pt x="1" y="4130"/>
                    <a:pt x="28" y="4255"/>
                  </a:cubicBezTo>
                  <a:cubicBezTo>
                    <a:pt x="153" y="3702"/>
                    <a:pt x="590" y="3256"/>
                    <a:pt x="1125" y="2952"/>
                  </a:cubicBezTo>
                  <a:cubicBezTo>
                    <a:pt x="2142" y="2372"/>
                    <a:pt x="3293" y="2087"/>
                    <a:pt x="4417" y="1819"/>
                  </a:cubicBezTo>
                  <a:cubicBezTo>
                    <a:pt x="5407" y="1570"/>
                    <a:pt x="6433" y="1418"/>
                    <a:pt x="7441" y="1293"/>
                  </a:cubicBezTo>
                  <a:cubicBezTo>
                    <a:pt x="8360" y="1168"/>
                    <a:pt x="9243" y="963"/>
                    <a:pt x="10153" y="820"/>
                  </a:cubicBezTo>
                  <a:cubicBezTo>
                    <a:pt x="10492" y="765"/>
                    <a:pt x="10828" y="731"/>
                    <a:pt x="11151" y="731"/>
                  </a:cubicBezTo>
                  <a:cubicBezTo>
                    <a:pt x="11354" y="731"/>
                    <a:pt x="11551" y="745"/>
                    <a:pt x="11741" y="776"/>
                  </a:cubicBezTo>
                  <a:cubicBezTo>
                    <a:pt x="10918" y="181"/>
                    <a:pt x="9896" y="0"/>
                    <a:pt x="887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936850" y="4616871"/>
              <a:ext cx="902327" cy="440280"/>
            </a:xfrm>
            <a:custGeom>
              <a:avLst/>
              <a:gdLst/>
              <a:ahLst/>
              <a:cxnLst/>
              <a:rect l="l" t="t" r="r" b="b"/>
              <a:pathLst>
                <a:path w="13721" h="6695" extrusionOk="0">
                  <a:moveTo>
                    <a:pt x="11278" y="309"/>
                  </a:moveTo>
                  <a:cubicBezTo>
                    <a:pt x="11753" y="309"/>
                    <a:pt x="12136" y="428"/>
                    <a:pt x="12436" y="661"/>
                  </a:cubicBezTo>
                  <a:cubicBezTo>
                    <a:pt x="12802" y="938"/>
                    <a:pt x="13043" y="1375"/>
                    <a:pt x="13168" y="1955"/>
                  </a:cubicBezTo>
                  <a:cubicBezTo>
                    <a:pt x="13578" y="3766"/>
                    <a:pt x="11633" y="4729"/>
                    <a:pt x="10215" y="5166"/>
                  </a:cubicBezTo>
                  <a:cubicBezTo>
                    <a:pt x="8930" y="5568"/>
                    <a:pt x="7592" y="5701"/>
                    <a:pt x="6281" y="5996"/>
                  </a:cubicBezTo>
                  <a:cubicBezTo>
                    <a:pt x="5527" y="6170"/>
                    <a:pt x="4732" y="6362"/>
                    <a:pt x="3952" y="6362"/>
                  </a:cubicBezTo>
                  <a:cubicBezTo>
                    <a:pt x="3494" y="6362"/>
                    <a:pt x="3041" y="6296"/>
                    <a:pt x="2605" y="6121"/>
                  </a:cubicBezTo>
                  <a:cubicBezTo>
                    <a:pt x="2578" y="6103"/>
                    <a:pt x="2543" y="6085"/>
                    <a:pt x="2498" y="6076"/>
                  </a:cubicBezTo>
                  <a:lnTo>
                    <a:pt x="2489" y="6076"/>
                  </a:lnTo>
                  <a:cubicBezTo>
                    <a:pt x="2480" y="6076"/>
                    <a:pt x="2480" y="6067"/>
                    <a:pt x="2471" y="6067"/>
                  </a:cubicBezTo>
                  <a:cubicBezTo>
                    <a:pt x="2444" y="6058"/>
                    <a:pt x="2427" y="6049"/>
                    <a:pt x="2400" y="6040"/>
                  </a:cubicBezTo>
                  <a:cubicBezTo>
                    <a:pt x="2375" y="6026"/>
                    <a:pt x="2351" y="6019"/>
                    <a:pt x="2328" y="6019"/>
                  </a:cubicBezTo>
                  <a:cubicBezTo>
                    <a:pt x="2309" y="6019"/>
                    <a:pt x="2291" y="6024"/>
                    <a:pt x="2275" y="6032"/>
                  </a:cubicBezTo>
                  <a:cubicBezTo>
                    <a:pt x="1365" y="5773"/>
                    <a:pt x="348" y="4658"/>
                    <a:pt x="339" y="3757"/>
                  </a:cubicBezTo>
                  <a:cubicBezTo>
                    <a:pt x="330" y="2820"/>
                    <a:pt x="1659" y="2303"/>
                    <a:pt x="2364" y="2035"/>
                  </a:cubicBezTo>
                  <a:cubicBezTo>
                    <a:pt x="4487" y="1232"/>
                    <a:pt x="6744" y="1116"/>
                    <a:pt x="8948" y="688"/>
                  </a:cubicBezTo>
                  <a:cubicBezTo>
                    <a:pt x="9635" y="554"/>
                    <a:pt x="10304" y="385"/>
                    <a:pt x="11000" y="322"/>
                  </a:cubicBezTo>
                  <a:cubicBezTo>
                    <a:pt x="11096" y="314"/>
                    <a:pt x="11189" y="309"/>
                    <a:pt x="11278" y="309"/>
                  </a:cubicBezTo>
                  <a:close/>
                  <a:moveTo>
                    <a:pt x="11177" y="1"/>
                  </a:moveTo>
                  <a:cubicBezTo>
                    <a:pt x="10854" y="1"/>
                    <a:pt x="10518" y="35"/>
                    <a:pt x="10179" y="90"/>
                  </a:cubicBezTo>
                  <a:cubicBezTo>
                    <a:pt x="9269" y="233"/>
                    <a:pt x="8386" y="438"/>
                    <a:pt x="7467" y="563"/>
                  </a:cubicBezTo>
                  <a:cubicBezTo>
                    <a:pt x="6459" y="688"/>
                    <a:pt x="5433" y="840"/>
                    <a:pt x="4443" y="1080"/>
                  </a:cubicBezTo>
                  <a:cubicBezTo>
                    <a:pt x="3319" y="1357"/>
                    <a:pt x="2168" y="1642"/>
                    <a:pt x="1151" y="2222"/>
                  </a:cubicBezTo>
                  <a:cubicBezTo>
                    <a:pt x="616" y="2526"/>
                    <a:pt x="179" y="2972"/>
                    <a:pt x="54" y="3525"/>
                  </a:cubicBezTo>
                  <a:cubicBezTo>
                    <a:pt x="0" y="3739"/>
                    <a:pt x="0" y="3971"/>
                    <a:pt x="54" y="4212"/>
                  </a:cubicBezTo>
                  <a:cubicBezTo>
                    <a:pt x="134" y="4551"/>
                    <a:pt x="321" y="4899"/>
                    <a:pt x="580" y="5211"/>
                  </a:cubicBezTo>
                  <a:cubicBezTo>
                    <a:pt x="776" y="5452"/>
                    <a:pt x="1008" y="5675"/>
                    <a:pt x="1249" y="5862"/>
                  </a:cubicBezTo>
                  <a:cubicBezTo>
                    <a:pt x="1615" y="6130"/>
                    <a:pt x="2007" y="6335"/>
                    <a:pt x="2382" y="6397"/>
                  </a:cubicBezTo>
                  <a:cubicBezTo>
                    <a:pt x="2893" y="6614"/>
                    <a:pt x="3420" y="6695"/>
                    <a:pt x="3953" y="6695"/>
                  </a:cubicBezTo>
                  <a:cubicBezTo>
                    <a:pt x="4760" y="6695"/>
                    <a:pt x="5580" y="6509"/>
                    <a:pt x="6370" y="6326"/>
                  </a:cubicBezTo>
                  <a:cubicBezTo>
                    <a:pt x="8118" y="5925"/>
                    <a:pt x="9938" y="5782"/>
                    <a:pt x="11580" y="5006"/>
                  </a:cubicBezTo>
                  <a:cubicBezTo>
                    <a:pt x="12882" y="4390"/>
                    <a:pt x="13721" y="3337"/>
                    <a:pt x="13498" y="1865"/>
                  </a:cubicBezTo>
                  <a:cubicBezTo>
                    <a:pt x="13328" y="697"/>
                    <a:pt x="12641" y="188"/>
                    <a:pt x="11767" y="46"/>
                  </a:cubicBezTo>
                  <a:cubicBezTo>
                    <a:pt x="11577" y="15"/>
                    <a:pt x="11380" y="1"/>
                    <a:pt x="1117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201412" y="4705387"/>
              <a:ext cx="352092" cy="284357"/>
            </a:xfrm>
            <a:custGeom>
              <a:avLst/>
              <a:gdLst/>
              <a:ahLst/>
              <a:cxnLst/>
              <a:rect l="l" t="t" r="r" b="b"/>
              <a:pathLst>
                <a:path w="5354" h="4324" extrusionOk="0">
                  <a:moveTo>
                    <a:pt x="4407" y="350"/>
                  </a:moveTo>
                  <a:cubicBezTo>
                    <a:pt x="4434" y="582"/>
                    <a:pt x="4470" y="805"/>
                    <a:pt x="4497" y="1028"/>
                  </a:cubicBezTo>
                  <a:cubicBezTo>
                    <a:pt x="4604" y="1768"/>
                    <a:pt x="4746" y="2500"/>
                    <a:pt x="4970" y="3214"/>
                  </a:cubicBezTo>
                  <a:cubicBezTo>
                    <a:pt x="4372" y="3428"/>
                    <a:pt x="3729" y="3481"/>
                    <a:pt x="3114" y="3606"/>
                  </a:cubicBezTo>
                  <a:cubicBezTo>
                    <a:pt x="2498" y="3731"/>
                    <a:pt x="1883" y="3847"/>
                    <a:pt x="1267" y="3981"/>
                  </a:cubicBezTo>
                  <a:cubicBezTo>
                    <a:pt x="1160" y="3517"/>
                    <a:pt x="946" y="3071"/>
                    <a:pt x="830" y="2598"/>
                  </a:cubicBezTo>
                  <a:cubicBezTo>
                    <a:pt x="759" y="2304"/>
                    <a:pt x="732" y="2000"/>
                    <a:pt x="661" y="1697"/>
                  </a:cubicBezTo>
                  <a:cubicBezTo>
                    <a:pt x="607" y="1474"/>
                    <a:pt x="429" y="1260"/>
                    <a:pt x="366" y="1037"/>
                  </a:cubicBezTo>
                  <a:cubicBezTo>
                    <a:pt x="1241" y="912"/>
                    <a:pt x="2115" y="734"/>
                    <a:pt x="2989" y="582"/>
                  </a:cubicBezTo>
                  <a:cubicBezTo>
                    <a:pt x="3462" y="493"/>
                    <a:pt x="3935" y="412"/>
                    <a:pt x="4407" y="350"/>
                  </a:cubicBezTo>
                  <a:close/>
                  <a:moveTo>
                    <a:pt x="4530" y="1"/>
                  </a:moveTo>
                  <a:cubicBezTo>
                    <a:pt x="4522" y="1"/>
                    <a:pt x="4514" y="1"/>
                    <a:pt x="4506" y="2"/>
                  </a:cubicBezTo>
                  <a:cubicBezTo>
                    <a:pt x="3051" y="172"/>
                    <a:pt x="1624" y="519"/>
                    <a:pt x="170" y="725"/>
                  </a:cubicBezTo>
                  <a:cubicBezTo>
                    <a:pt x="116" y="734"/>
                    <a:pt x="81" y="760"/>
                    <a:pt x="63" y="796"/>
                  </a:cubicBezTo>
                  <a:cubicBezTo>
                    <a:pt x="27" y="823"/>
                    <a:pt x="0" y="867"/>
                    <a:pt x="9" y="921"/>
                  </a:cubicBezTo>
                  <a:cubicBezTo>
                    <a:pt x="18" y="1081"/>
                    <a:pt x="54" y="1206"/>
                    <a:pt x="134" y="1340"/>
                  </a:cubicBezTo>
                  <a:cubicBezTo>
                    <a:pt x="134" y="1358"/>
                    <a:pt x="143" y="1367"/>
                    <a:pt x="152" y="1385"/>
                  </a:cubicBezTo>
                  <a:cubicBezTo>
                    <a:pt x="313" y="1688"/>
                    <a:pt x="384" y="1991"/>
                    <a:pt x="447" y="2321"/>
                  </a:cubicBezTo>
                  <a:cubicBezTo>
                    <a:pt x="500" y="2616"/>
                    <a:pt x="554" y="2901"/>
                    <a:pt x="625" y="3196"/>
                  </a:cubicBezTo>
                  <a:cubicBezTo>
                    <a:pt x="705" y="3535"/>
                    <a:pt x="902" y="3847"/>
                    <a:pt x="964" y="4195"/>
                  </a:cubicBezTo>
                  <a:cubicBezTo>
                    <a:pt x="983" y="4280"/>
                    <a:pt x="1046" y="4317"/>
                    <a:pt x="1113" y="4317"/>
                  </a:cubicBezTo>
                  <a:cubicBezTo>
                    <a:pt x="1137" y="4317"/>
                    <a:pt x="1163" y="4312"/>
                    <a:pt x="1187" y="4302"/>
                  </a:cubicBezTo>
                  <a:cubicBezTo>
                    <a:pt x="1207" y="4315"/>
                    <a:pt x="1231" y="4323"/>
                    <a:pt x="1260" y="4323"/>
                  </a:cubicBezTo>
                  <a:cubicBezTo>
                    <a:pt x="1271" y="4323"/>
                    <a:pt x="1282" y="4322"/>
                    <a:pt x="1294" y="4320"/>
                  </a:cubicBezTo>
                  <a:cubicBezTo>
                    <a:pt x="2008" y="4168"/>
                    <a:pt x="2721" y="4034"/>
                    <a:pt x="3435" y="3892"/>
                  </a:cubicBezTo>
                  <a:cubicBezTo>
                    <a:pt x="4042" y="3767"/>
                    <a:pt x="4648" y="3704"/>
                    <a:pt x="5219" y="3481"/>
                  </a:cubicBezTo>
                  <a:cubicBezTo>
                    <a:pt x="5264" y="3463"/>
                    <a:pt x="5291" y="3437"/>
                    <a:pt x="5300" y="3410"/>
                  </a:cubicBezTo>
                  <a:cubicBezTo>
                    <a:pt x="5335" y="3374"/>
                    <a:pt x="5353" y="3321"/>
                    <a:pt x="5335" y="3258"/>
                  </a:cubicBezTo>
                  <a:cubicBezTo>
                    <a:pt x="5112" y="2589"/>
                    <a:pt x="4970" y="1902"/>
                    <a:pt x="4862" y="1206"/>
                  </a:cubicBezTo>
                  <a:cubicBezTo>
                    <a:pt x="4818" y="912"/>
                    <a:pt x="4782" y="609"/>
                    <a:pt x="4746" y="314"/>
                  </a:cubicBezTo>
                  <a:cubicBezTo>
                    <a:pt x="4746" y="279"/>
                    <a:pt x="4729" y="252"/>
                    <a:pt x="4711" y="225"/>
                  </a:cubicBezTo>
                  <a:cubicBezTo>
                    <a:pt x="4736" y="133"/>
                    <a:pt x="4658" y="1"/>
                    <a:pt x="453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2271" y="4961532"/>
              <a:ext cx="33276" cy="24661"/>
            </a:xfrm>
            <a:custGeom>
              <a:avLst/>
              <a:gdLst/>
              <a:ahLst/>
              <a:cxnLst/>
              <a:rect l="l" t="t" r="r" b="b"/>
              <a:pathLst>
                <a:path w="506" h="375" extrusionOk="0">
                  <a:moveTo>
                    <a:pt x="259" y="1"/>
                  </a:moveTo>
                  <a:cubicBezTo>
                    <a:pt x="141" y="1"/>
                    <a:pt x="1" y="172"/>
                    <a:pt x="95" y="273"/>
                  </a:cubicBezTo>
                  <a:cubicBezTo>
                    <a:pt x="166" y="345"/>
                    <a:pt x="238" y="375"/>
                    <a:pt x="297" y="375"/>
                  </a:cubicBezTo>
                  <a:cubicBezTo>
                    <a:pt x="436" y="375"/>
                    <a:pt x="505" y="208"/>
                    <a:pt x="336" y="32"/>
                  </a:cubicBezTo>
                  <a:cubicBezTo>
                    <a:pt x="314" y="10"/>
                    <a:pt x="287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26377" y="4954363"/>
              <a:ext cx="33144" cy="24529"/>
            </a:xfrm>
            <a:custGeom>
              <a:avLst/>
              <a:gdLst/>
              <a:ahLst/>
              <a:cxnLst/>
              <a:rect l="l" t="t" r="r" b="b"/>
              <a:pathLst>
                <a:path w="504" h="373" extrusionOk="0">
                  <a:moveTo>
                    <a:pt x="207" y="0"/>
                  </a:moveTo>
                  <a:cubicBezTo>
                    <a:pt x="68" y="0"/>
                    <a:pt x="0" y="169"/>
                    <a:pt x="169" y="338"/>
                  </a:cubicBezTo>
                  <a:cubicBezTo>
                    <a:pt x="192" y="362"/>
                    <a:pt x="220" y="373"/>
                    <a:pt x="248" y="373"/>
                  </a:cubicBezTo>
                  <a:cubicBezTo>
                    <a:pt x="366" y="373"/>
                    <a:pt x="503" y="199"/>
                    <a:pt x="410" y="106"/>
                  </a:cubicBezTo>
                  <a:cubicBezTo>
                    <a:pt x="338" y="31"/>
                    <a:pt x="266" y="0"/>
                    <a:pt x="20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57984" y="4936082"/>
              <a:ext cx="33407" cy="24792"/>
            </a:xfrm>
            <a:custGeom>
              <a:avLst/>
              <a:gdLst/>
              <a:ahLst/>
              <a:cxnLst/>
              <a:rect l="l" t="t" r="r" b="b"/>
              <a:pathLst>
                <a:path w="508" h="377" extrusionOk="0">
                  <a:moveTo>
                    <a:pt x="260" y="1"/>
                  </a:moveTo>
                  <a:cubicBezTo>
                    <a:pt x="138" y="1"/>
                    <a:pt x="1" y="176"/>
                    <a:pt x="94" y="277"/>
                  </a:cubicBezTo>
                  <a:cubicBezTo>
                    <a:pt x="165" y="347"/>
                    <a:pt x="235" y="376"/>
                    <a:pt x="294" y="376"/>
                  </a:cubicBezTo>
                  <a:cubicBezTo>
                    <a:pt x="435" y="376"/>
                    <a:pt x="508" y="206"/>
                    <a:pt x="344" y="36"/>
                  </a:cubicBezTo>
                  <a:cubicBezTo>
                    <a:pt x="319" y="11"/>
                    <a:pt x="290" y="1"/>
                    <a:pt x="26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144527" y="4905305"/>
              <a:ext cx="33605" cy="24332"/>
            </a:xfrm>
            <a:custGeom>
              <a:avLst/>
              <a:gdLst/>
              <a:ahLst/>
              <a:cxnLst/>
              <a:rect l="l" t="t" r="r" b="b"/>
              <a:pathLst>
                <a:path w="511" h="370" extrusionOk="0">
                  <a:moveTo>
                    <a:pt x="212" y="1"/>
                  </a:moveTo>
                  <a:cubicBezTo>
                    <a:pt x="73" y="1"/>
                    <a:pt x="1" y="165"/>
                    <a:pt x="170" y="334"/>
                  </a:cubicBezTo>
                  <a:cubicBezTo>
                    <a:pt x="192" y="359"/>
                    <a:pt x="220" y="369"/>
                    <a:pt x="250" y="369"/>
                  </a:cubicBezTo>
                  <a:cubicBezTo>
                    <a:pt x="369" y="369"/>
                    <a:pt x="511" y="195"/>
                    <a:pt x="411" y="102"/>
                  </a:cubicBezTo>
                  <a:cubicBezTo>
                    <a:pt x="341" y="30"/>
                    <a:pt x="270" y="1"/>
                    <a:pt x="2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169188" y="4850196"/>
              <a:ext cx="29330" cy="24595"/>
            </a:xfrm>
            <a:custGeom>
              <a:avLst/>
              <a:gdLst/>
              <a:ahLst/>
              <a:cxnLst/>
              <a:rect l="l" t="t" r="r" b="b"/>
              <a:pathLst>
                <a:path w="446" h="374" extrusionOk="0">
                  <a:moveTo>
                    <a:pt x="208" y="0"/>
                  </a:moveTo>
                  <a:cubicBezTo>
                    <a:pt x="69" y="0"/>
                    <a:pt x="0" y="167"/>
                    <a:pt x="169" y="343"/>
                  </a:cubicBezTo>
                  <a:cubicBezTo>
                    <a:pt x="191" y="364"/>
                    <a:pt x="218" y="374"/>
                    <a:pt x="245" y="374"/>
                  </a:cubicBezTo>
                  <a:cubicBezTo>
                    <a:pt x="319" y="374"/>
                    <a:pt x="402" y="307"/>
                    <a:pt x="428" y="235"/>
                  </a:cubicBezTo>
                  <a:cubicBezTo>
                    <a:pt x="446" y="200"/>
                    <a:pt x="446" y="164"/>
                    <a:pt x="437" y="137"/>
                  </a:cubicBezTo>
                  <a:cubicBezTo>
                    <a:pt x="428" y="119"/>
                    <a:pt x="419" y="111"/>
                    <a:pt x="410" y="102"/>
                  </a:cubicBezTo>
                  <a:cubicBezTo>
                    <a:pt x="339" y="30"/>
                    <a:pt x="267" y="0"/>
                    <a:pt x="2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30323" y="4794166"/>
              <a:ext cx="33276" cy="24595"/>
            </a:xfrm>
            <a:custGeom>
              <a:avLst/>
              <a:gdLst/>
              <a:ahLst/>
              <a:cxnLst/>
              <a:rect l="l" t="t" r="r" b="b"/>
              <a:pathLst>
                <a:path w="506" h="374" extrusionOk="0">
                  <a:moveTo>
                    <a:pt x="209" y="1"/>
                  </a:moveTo>
                  <a:cubicBezTo>
                    <a:pt x="70" y="1"/>
                    <a:pt x="0" y="169"/>
                    <a:pt x="163" y="338"/>
                  </a:cubicBezTo>
                  <a:cubicBezTo>
                    <a:pt x="187" y="363"/>
                    <a:pt x="216" y="373"/>
                    <a:pt x="246" y="373"/>
                  </a:cubicBezTo>
                  <a:cubicBezTo>
                    <a:pt x="368" y="373"/>
                    <a:pt x="506" y="199"/>
                    <a:pt x="412" y="106"/>
                  </a:cubicBezTo>
                  <a:cubicBezTo>
                    <a:pt x="340" y="31"/>
                    <a:pt x="268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116052" y="4879789"/>
              <a:ext cx="33342" cy="24266"/>
            </a:xfrm>
            <a:custGeom>
              <a:avLst/>
              <a:gdLst/>
              <a:ahLst/>
              <a:cxnLst/>
              <a:rect l="l" t="t" r="r" b="b"/>
              <a:pathLst>
                <a:path w="507" h="369" extrusionOk="0">
                  <a:moveTo>
                    <a:pt x="260" y="0"/>
                  </a:moveTo>
                  <a:cubicBezTo>
                    <a:pt x="138" y="0"/>
                    <a:pt x="1" y="174"/>
                    <a:pt x="94" y="267"/>
                  </a:cubicBezTo>
                  <a:cubicBezTo>
                    <a:pt x="166" y="339"/>
                    <a:pt x="238" y="369"/>
                    <a:pt x="297" y="369"/>
                  </a:cubicBezTo>
                  <a:cubicBezTo>
                    <a:pt x="437" y="369"/>
                    <a:pt x="507" y="204"/>
                    <a:pt x="344" y="35"/>
                  </a:cubicBezTo>
                  <a:cubicBezTo>
                    <a:pt x="319" y="11"/>
                    <a:pt x="290" y="0"/>
                    <a:pt x="26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050553" y="4896756"/>
              <a:ext cx="33539" cy="24332"/>
            </a:xfrm>
            <a:custGeom>
              <a:avLst/>
              <a:gdLst/>
              <a:ahLst/>
              <a:cxnLst/>
              <a:rect l="l" t="t" r="r" b="b"/>
              <a:pathLst>
                <a:path w="510" h="370" extrusionOk="0">
                  <a:moveTo>
                    <a:pt x="259" y="0"/>
                  </a:moveTo>
                  <a:cubicBezTo>
                    <a:pt x="139" y="0"/>
                    <a:pt x="0" y="168"/>
                    <a:pt x="100" y="268"/>
                  </a:cubicBezTo>
                  <a:cubicBezTo>
                    <a:pt x="169" y="340"/>
                    <a:pt x="240" y="370"/>
                    <a:pt x="299" y="370"/>
                  </a:cubicBezTo>
                  <a:cubicBezTo>
                    <a:pt x="437" y="370"/>
                    <a:pt x="510" y="205"/>
                    <a:pt x="341" y="36"/>
                  </a:cubicBezTo>
                  <a:cubicBezTo>
                    <a:pt x="317" y="11"/>
                    <a:pt x="289" y="0"/>
                    <a:pt x="25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077516" y="4828429"/>
              <a:ext cx="33670" cy="24661"/>
            </a:xfrm>
            <a:custGeom>
              <a:avLst/>
              <a:gdLst/>
              <a:ahLst/>
              <a:cxnLst/>
              <a:rect l="l" t="t" r="r" b="b"/>
              <a:pathLst>
                <a:path w="512" h="375" extrusionOk="0">
                  <a:moveTo>
                    <a:pt x="257" y="1"/>
                  </a:moveTo>
                  <a:cubicBezTo>
                    <a:pt x="124" y="1"/>
                    <a:pt x="0" y="172"/>
                    <a:pt x="118" y="290"/>
                  </a:cubicBezTo>
                  <a:lnTo>
                    <a:pt x="154" y="326"/>
                  </a:lnTo>
                  <a:cubicBezTo>
                    <a:pt x="188" y="360"/>
                    <a:pt x="228" y="375"/>
                    <a:pt x="266" y="375"/>
                  </a:cubicBezTo>
                  <a:cubicBezTo>
                    <a:pt x="395" y="375"/>
                    <a:pt x="512" y="209"/>
                    <a:pt x="395" y="85"/>
                  </a:cubicBezTo>
                  <a:lnTo>
                    <a:pt x="368" y="49"/>
                  </a:lnTo>
                  <a:cubicBezTo>
                    <a:pt x="334" y="15"/>
                    <a:pt x="295" y="1"/>
                    <a:pt x="2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014844" y="4860126"/>
              <a:ext cx="33210" cy="24661"/>
            </a:xfrm>
            <a:custGeom>
              <a:avLst/>
              <a:gdLst/>
              <a:ahLst/>
              <a:cxnLst/>
              <a:rect l="l" t="t" r="r" b="b"/>
              <a:pathLst>
                <a:path w="505" h="375" extrusionOk="0">
                  <a:moveTo>
                    <a:pt x="209" y="1"/>
                  </a:moveTo>
                  <a:cubicBezTo>
                    <a:pt x="69" y="1"/>
                    <a:pt x="1" y="168"/>
                    <a:pt x="170" y="343"/>
                  </a:cubicBezTo>
                  <a:cubicBezTo>
                    <a:pt x="192" y="365"/>
                    <a:pt x="219" y="375"/>
                    <a:pt x="247" y="375"/>
                  </a:cubicBezTo>
                  <a:cubicBezTo>
                    <a:pt x="365" y="375"/>
                    <a:pt x="505" y="203"/>
                    <a:pt x="411" y="102"/>
                  </a:cubicBezTo>
                  <a:cubicBezTo>
                    <a:pt x="339" y="31"/>
                    <a:pt x="268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030693" y="4796468"/>
              <a:ext cx="33539" cy="24398"/>
            </a:xfrm>
            <a:custGeom>
              <a:avLst/>
              <a:gdLst/>
              <a:ahLst/>
              <a:cxnLst/>
              <a:rect l="l" t="t" r="r" b="b"/>
              <a:pathLst>
                <a:path w="510" h="371" extrusionOk="0">
                  <a:moveTo>
                    <a:pt x="243" y="0"/>
                  </a:moveTo>
                  <a:cubicBezTo>
                    <a:pt x="115" y="0"/>
                    <a:pt x="0" y="169"/>
                    <a:pt x="116" y="285"/>
                  </a:cubicBezTo>
                  <a:lnTo>
                    <a:pt x="143" y="321"/>
                  </a:lnTo>
                  <a:cubicBezTo>
                    <a:pt x="180" y="356"/>
                    <a:pt x="221" y="370"/>
                    <a:pt x="260" y="370"/>
                  </a:cubicBezTo>
                  <a:cubicBezTo>
                    <a:pt x="393" y="370"/>
                    <a:pt x="510" y="204"/>
                    <a:pt x="393" y="80"/>
                  </a:cubicBezTo>
                  <a:lnTo>
                    <a:pt x="357" y="53"/>
                  </a:lnTo>
                  <a:cubicBezTo>
                    <a:pt x="322" y="16"/>
                    <a:pt x="282" y="0"/>
                    <a:pt x="24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575665" y="4906620"/>
              <a:ext cx="33736" cy="24529"/>
            </a:xfrm>
            <a:custGeom>
              <a:avLst/>
              <a:gdLst/>
              <a:ahLst/>
              <a:cxnLst/>
              <a:rect l="l" t="t" r="r" b="b"/>
              <a:pathLst>
                <a:path w="513" h="373" extrusionOk="0">
                  <a:moveTo>
                    <a:pt x="216" y="0"/>
                  </a:moveTo>
                  <a:cubicBezTo>
                    <a:pt x="75" y="0"/>
                    <a:pt x="0" y="171"/>
                    <a:pt x="171" y="341"/>
                  </a:cubicBezTo>
                  <a:cubicBezTo>
                    <a:pt x="193" y="363"/>
                    <a:pt x="220" y="372"/>
                    <a:pt x="248" y="372"/>
                  </a:cubicBezTo>
                  <a:cubicBezTo>
                    <a:pt x="368" y="372"/>
                    <a:pt x="513" y="201"/>
                    <a:pt x="411" y="100"/>
                  </a:cubicBezTo>
                  <a:cubicBezTo>
                    <a:pt x="344" y="30"/>
                    <a:pt x="274" y="0"/>
                    <a:pt x="21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572180" y="4838688"/>
              <a:ext cx="31632" cy="22293"/>
            </a:xfrm>
            <a:custGeom>
              <a:avLst/>
              <a:gdLst/>
              <a:ahLst/>
              <a:cxnLst/>
              <a:rect l="l" t="t" r="r" b="b"/>
              <a:pathLst>
                <a:path w="481" h="339" extrusionOk="0">
                  <a:moveTo>
                    <a:pt x="243" y="1"/>
                  </a:moveTo>
                  <a:cubicBezTo>
                    <a:pt x="115" y="1"/>
                    <a:pt x="0" y="169"/>
                    <a:pt x="117" y="286"/>
                  </a:cubicBezTo>
                  <a:cubicBezTo>
                    <a:pt x="152" y="323"/>
                    <a:pt x="193" y="339"/>
                    <a:pt x="232" y="339"/>
                  </a:cubicBezTo>
                  <a:cubicBezTo>
                    <a:pt x="362" y="339"/>
                    <a:pt x="481" y="170"/>
                    <a:pt x="357" y="54"/>
                  </a:cubicBezTo>
                  <a:cubicBezTo>
                    <a:pt x="322" y="16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628801" y="4864138"/>
              <a:ext cx="33210" cy="24661"/>
            </a:xfrm>
            <a:custGeom>
              <a:avLst/>
              <a:gdLst/>
              <a:ahLst/>
              <a:cxnLst/>
              <a:rect l="l" t="t" r="r" b="b"/>
              <a:pathLst>
                <a:path w="505" h="375" extrusionOk="0">
                  <a:moveTo>
                    <a:pt x="259" y="1"/>
                  </a:moveTo>
                  <a:cubicBezTo>
                    <a:pt x="140" y="1"/>
                    <a:pt x="0" y="172"/>
                    <a:pt x="94" y="273"/>
                  </a:cubicBezTo>
                  <a:cubicBezTo>
                    <a:pt x="166" y="345"/>
                    <a:pt x="237" y="375"/>
                    <a:pt x="296" y="375"/>
                  </a:cubicBezTo>
                  <a:cubicBezTo>
                    <a:pt x="436" y="375"/>
                    <a:pt x="504" y="208"/>
                    <a:pt x="335" y="32"/>
                  </a:cubicBezTo>
                  <a:cubicBezTo>
                    <a:pt x="313" y="10"/>
                    <a:pt x="286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638468" y="4814421"/>
              <a:ext cx="33210" cy="24595"/>
            </a:xfrm>
            <a:custGeom>
              <a:avLst/>
              <a:gdLst/>
              <a:ahLst/>
              <a:cxnLst/>
              <a:rect l="l" t="t" r="r" b="b"/>
              <a:pathLst>
                <a:path w="505" h="374" extrusionOk="0">
                  <a:moveTo>
                    <a:pt x="209" y="0"/>
                  </a:moveTo>
                  <a:cubicBezTo>
                    <a:pt x="70" y="0"/>
                    <a:pt x="1" y="167"/>
                    <a:pt x="170" y="342"/>
                  </a:cubicBezTo>
                  <a:cubicBezTo>
                    <a:pt x="192" y="364"/>
                    <a:pt x="219" y="374"/>
                    <a:pt x="247" y="374"/>
                  </a:cubicBezTo>
                  <a:cubicBezTo>
                    <a:pt x="365" y="374"/>
                    <a:pt x="505" y="203"/>
                    <a:pt x="411" y="101"/>
                  </a:cubicBezTo>
                  <a:cubicBezTo>
                    <a:pt x="339" y="30"/>
                    <a:pt x="268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690684" y="4832243"/>
              <a:ext cx="31763" cy="22293"/>
            </a:xfrm>
            <a:custGeom>
              <a:avLst/>
              <a:gdLst/>
              <a:ahLst/>
              <a:cxnLst/>
              <a:rect l="l" t="t" r="r" b="b"/>
              <a:pathLst>
                <a:path w="483" h="339" extrusionOk="0">
                  <a:moveTo>
                    <a:pt x="251" y="0"/>
                  </a:moveTo>
                  <a:cubicBezTo>
                    <a:pt x="120" y="0"/>
                    <a:pt x="0" y="169"/>
                    <a:pt x="117" y="285"/>
                  </a:cubicBezTo>
                  <a:cubicBezTo>
                    <a:pt x="154" y="323"/>
                    <a:pt x="196" y="339"/>
                    <a:pt x="236" y="339"/>
                  </a:cubicBezTo>
                  <a:cubicBezTo>
                    <a:pt x="368" y="339"/>
                    <a:pt x="483" y="170"/>
                    <a:pt x="366" y="53"/>
                  </a:cubicBezTo>
                  <a:cubicBezTo>
                    <a:pt x="331" y="16"/>
                    <a:pt x="290" y="0"/>
                    <a:pt x="25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743425" y="4774043"/>
              <a:ext cx="29462" cy="24792"/>
            </a:xfrm>
            <a:custGeom>
              <a:avLst/>
              <a:gdLst/>
              <a:ahLst/>
              <a:cxnLst/>
              <a:rect l="l" t="t" r="r" b="b"/>
              <a:pathLst>
                <a:path w="448" h="377" extrusionOk="0">
                  <a:moveTo>
                    <a:pt x="216" y="0"/>
                  </a:moveTo>
                  <a:cubicBezTo>
                    <a:pt x="76" y="0"/>
                    <a:pt x="1" y="170"/>
                    <a:pt x="171" y="341"/>
                  </a:cubicBezTo>
                  <a:cubicBezTo>
                    <a:pt x="198" y="376"/>
                    <a:pt x="242" y="376"/>
                    <a:pt x="278" y="376"/>
                  </a:cubicBezTo>
                  <a:cubicBezTo>
                    <a:pt x="349" y="359"/>
                    <a:pt x="430" y="287"/>
                    <a:pt x="439" y="207"/>
                  </a:cubicBezTo>
                  <a:cubicBezTo>
                    <a:pt x="448" y="171"/>
                    <a:pt x="448" y="136"/>
                    <a:pt x="412" y="100"/>
                  </a:cubicBezTo>
                  <a:cubicBezTo>
                    <a:pt x="344" y="29"/>
                    <a:pt x="274" y="0"/>
                    <a:pt x="21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676479" y="4777134"/>
              <a:ext cx="33342" cy="24595"/>
            </a:xfrm>
            <a:custGeom>
              <a:avLst/>
              <a:gdLst/>
              <a:ahLst/>
              <a:cxnLst/>
              <a:rect l="l" t="t" r="r" b="b"/>
              <a:pathLst>
                <a:path w="507" h="374" extrusionOk="0">
                  <a:moveTo>
                    <a:pt x="209" y="1"/>
                  </a:moveTo>
                  <a:cubicBezTo>
                    <a:pt x="70" y="1"/>
                    <a:pt x="1" y="170"/>
                    <a:pt x="163" y="338"/>
                  </a:cubicBezTo>
                  <a:cubicBezTo>
                    <a:pt x="188" y="363"/>
                    <a:pt x="217" y="373"/>
                    <a:pt x="247" y="373"/>
                  </a:cubicBezTo>
                  <a:cubicBezTo>
                    <a:pt x="369" y="373"/>
                    <a:pt x="506" y="200"/>
                    <a:pt x="413" y="106"/>
                  </a:cubicBezTo>
                  <a:cubicBezTo>
                    <a:pt x="341" y="32"/>
                    <a:pt x="269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694235" y="4707689"/>
              <a:ext cx="25845" cy="26502"/>
            </a:xfrm>
            <a:custGeom>
              <a:avLst/>
              <a:gdLst/>
              <a:ahLst/>
              <a:cxnLst/>
              <a:rect l="l" t="t" r="r" b="b"/>
              <a:pathLst>
                <a:path w="393" h="403" extrusionOk="0">
                  <a:moveTo>
                    <a:pt x="178" y="1"/>
                  </a:moveTo>
                  <a:cubicBezTo>
                    <a:pt x="152" y="1"/>
                    <a:pt x="125" y="7"/>
                    <a:pt x="98" y="21"/>
                  </a:cubicBezTo>
                  <a:cubicBezTo>
                    <a:pt x="36" y="56"/>
                    <a:pt x="0" y="137"/>
                    <a:pt x="18" y="217"/>
                  </a:cubicBezTo>
                  <a:cubicBezTo>
                    <a:pt x="12" y="312"/>
                    <a:pt x="100" y="402"/>
                    <a:pt x="193" y="402"/>
                  </a:cubicBezTo>
                  <a:cubicBezTo>
                    <a:pt x="231" y="402"/>
                    <a:pt x="270" y="387"/>
                    <a:pt x="303" y="351"/>
                  </a:cubicBezTo>
                  <a:cubicBezTo>
                    <a:pt x="366" y="279"/>
                    <a:pt x="393" y="172"/>
                    <a:pt x="330" y="83"/>
                  </a:cubicBezTo>
                  <a:cubicBezTo>
                    <a:pt x="293" y="33"/>
                    <a:pt x="238" y="1"/>
                    <a:pt x="1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629656" y="4673229"/>
              <a:ext cx="31171" cy="22293"/>
            </a:xfrm>
            <a:custGeom>
              <a:avLst/>
              <a:gdLst/>
              <a:ahLst/>
              <a:cxnLst/>
              <a:rect l="l" t="t" r="r" b="b"/>
              <a:pathLst>
                <a:path w="474" h="339" extrusionOk="0">
                  <a:moveTo>
                    <a:pt x="243" y="1"/>
                  </a:moveTo>
                  <a:cubicBezTo>
                    <a:pt x="115" y="1"/>
                    <a:pt x="1" y="170"/>
                    <a:pt x="117" y="286"/>
                  </a:cubicBezTo>
                  <a:cubicBezTo>
                    <a:pt x="152" y="323"/>
                    <a:pt x="192" y="339"/>
                    <a:pt x="231" y="339"/>
                  </a:cubicBezTo>
                  <a:cubicBezTo>
                    <a:pt x="359" y="339"/>
                    <a:pt x="474" y="170"/>
                    <a:pt x="358" y="54"/>
                  </a:cubicBezTo>
                  <a:cubicBezTo>
                    <a:pt x="322" y="16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626697" y="4754183"/>
              <a:ext cx="31237" cy="22359"/>
            </a:xfrm>
            <a:custGeom>
              <a:avLst/>
              <a:gdLst/>
              <a:ahLst/>
              <a:cxnLst/>
              <a:rect l="l" t="t" r="r" b="b"/>
              <a:pathLst>
                <a:path w="475" h="340" extrusionOk="0">
                  <a:moveTo>
                    <a:pt x="244" y="1"/>
                  </a:moveTo>
                  <a:cubicBezTo>
                    <a:pt x="115" y="1"/>
                    <a:pt x="1" y="170"/>
                    <a:pt x="117" y="286"/>
                  </a:cubicBezTo>
                  <a:cubicBezTo>
                    <a:pt x="153" y="323"/>
                    <a:pt x="193" y="339"/>
                    <a:pt x="232" y="339"/>
                  </a:cubicBezTo>
                  <a:cubicBezTo>
                    <a:pt x="360" y="339"/>
                    <a:pt x="474" y="170"/>
                    <a:pt x="358" y="54"/>
                  </a:cubicBezTo>
                  <a:cubicBezTo>
                    <a:pt x="323" y="17"/>
                    <a:pt x="282" y="1"/>
                    <a:pt x="244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581452" y="4791799"/>
              <a:ext cx="33210" cy="24595"/>
            </a:xfrm>
            <a:custGeom>
              <a:avLst/>
              <a:gdLst/>
              <a:ahLst/>
              <a:cxnLst/>
              <a:rect l="l" t="t" r="r" b="b"/>
              <a:pathLst>
                <a:path w="505" h="374" extrusionOk="0">
                  <a:moveTo>
                    <a:pt x="206" y="1"/>
                  </a:moveTo>
                  <a:cubicBezTo>
                    <a:pt x="70" y="1"/>
                    <a:pt x="0" y="170"/>
                    <a:pt x="163" y="338"/>
                  </a:cubicBezTo>
                  <a:cubicBezTo>
                    <a:pt x="187" y="363"/>
                    <a:pt x="217" y="373"/>
                    <a:pt x="246" y="373"/>
                  </a:cubicBezTo>
                  <a:cubicBezTo>
                    <a:pt x="368" y="373"/>
                    <a:pt x="504" y="200"/>
                    <a:pt x="404" y="106"/>
                  </a:cubicBezTo>
                  <a:cubicBezTo>
                    <a:pt x="334" y="32"/>
                    <a:pt x="264" y="1"/>
                    <a:pt x="20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80203" y="4714791"/>
              <a:ext cx="33407" cy="24727"/>
            </a:xfrm>
            <a:custGeom>
              <a:avLst/>
              <a:gdLst/>
              <a:ahLst/>
              <a:cxnLst/>
              <a:rect l="l" t="t" r="r" b="b"/>
              <a:pathLst>
                <a:path w="508" h="376" extrusionOk="0">
                  <a:moveTo>
                    <a:pt x="214" y="0"/>
                  </a:moveTo>
                  <a:cubicBezTo>
                    <a:pt x="72" y="0"/>
                    <a:pt x="0" y="170"/>
                    <a:pt x="164" y="341"/>
                  </a:cubicBezTo>
                  <a:cubicBezTo>
                    <a:pt x="189" y="365"/>
                    <a:pt x="217" y="376"/>
                    <a:pt x="247" y="376"/>
                  </a:cubicBezTo>
                  <a:cubicBezTo>
                    <a:pt x="370" y="376"/>
                    <a:pt x="507" y="200"/>
                    <a:pt x="414" y="100"/>
                  </a:cubicBezTo>
                  <a:cubicBezTo>
                    <a:pt x="343" y="29"/>
                    <a:pt x="273" y="0"/>
                    <a:pt x="21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540351" y="4753920"/>
              <a:ext cx="33210" cy="24332"/>
            </a:xfrm>
            <a:custGeom>
              <a:avLst/>
              <a:gdLst/>
              <a:ahLst/>
              <a:cxnLst/>
              <a:rect l="l" t="t" r="r" b="b"/>
              <a:pathLst>
                <a:path w="505" h="370" extrusionOk="0">
                  <a:moveTo>
                    <a:pt x="207" y="1"/>
                  </a:moveTo>
                  <a:cubicBezTo>
                    <a:pt x="71" y="1"/>
                    <a:pt x="1" y="166"/>
                    <a:pt x="163" y="335"/>
                  </a:cubicBezTo>
                  <a:cubicBezTo>
                    <a:pt x="188" y="359"/>
                    <a:pt x="217" y="370"/>
                    <a:pt x="247" y="370"/>
                  </a:cubicBezTo>
                  <a:cubicBezTo>
                    <a:pt x="369" y="370"/>
                    <a:pt x="505" y="196"/>
                    <a:pt x="404" y="103"/>
                  </a:cubicBezTo>
                  <a:cubicBezTo>
                    <a:pt x="335" y="31"/>
                    <a:pt x="265" y="1"/>
                    <a:pt x="20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522069" y="4686777"/>
              <a:ext cx="33407" cy="24727"/>
            </a:xfrm>
            <a:custGeom>
              <a:avLst/>
              <a:gdLst/>
              <a:ahLst/>
              <a:cxnLst/>
              <a:rect l="l" t="t" r="r" b="b"/>
              <a:pathLst>
                <a:path w="508" h="376" extrusionOk="0">
                  <a:moveTo>
                    <a:pt x="260" y="0"/>
                  </a:moveTo>
                  <a:cubicBezTo>
                    <a:pt x="138" y="0"/>
                    <a:pt x="0" y="176"/>
                    <a:pt x="94" y="276"/>
                  </a:cubicBezTo>
                  <a:cubicBezTo>
                    <a:pt x="164" y="347"/>
                    <a:pt x="235" y="376"/>
                    <a:pt x="293" y="376"/>
                  </a:cubicBezTo>
                  <a:cubicBezTo>
                    <a:pt x="435" y="376"/>
                    <a:pt x="507" y="206"/>
                    <a:pt x="343" y="35"/>
                  </a:cubicBezTo>
                  <a:cubicBezTo>
                    <a:pt x="319" y="11"/>
                    <a:pt x="290" y="0"/>
                    <a:pt x="26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 rot="-2700000" flipH="1">
            <a:off x="7941319" y="-52238"/>
            <a:ext cx="722202" cy="971955"/>
            <a:chOff x="1510742" y="872255"/>
            <a:chExt cx="722209" cy="971965"/>
          </a:xfrm>
        </p:grpSpPr>
        <p:sp>
          <p:nvSpPr>
            <p:cNvPr id="192" name="Google Shape;192;p3"/>
            <p:cNvSpPr/>
            <p:nvPr/>
          </p:nvSpPr>
          <p:spPr>
            <a:xfrm>
              <a:off x="1542291" y="1370812"/>
              <a:ext cx="310553" cy="352487"/>
            </a:xfrm>
            <a:custGeom>
              <a:avLst/>
              <a:gdLst/>
              <a:ahLst/>
              <a:cxnLst/>
              <a:rect l="l" t="t" r="r" b="b"/>
              <a:pathLst>
                <a:path w="5532" h="6279" extrusionOk="0">
                  <a:moveTo>
                    <a:pt x="4934" y="0"/>
                  </a:moveTo>
                  <a:cubicBezTo>
                    <a:pt x="4916" y="0"/>
                    <a:pt x="4898" y="2"/>
                    <a:pt x="4880" y="5"/>
                  </a:cubicBezTo>
                  <a:cubicBezTo>
                    <a:pt x="4773" y="183"/>
                    <a:pt x="4622" y="281"/>
                    <a:pt x="4434" y="317"/>
                  </a:cubicBezTo>
                  <a:cubicBezTo>
                    <a:pt x="4408" y="397"/>
                    <a:pt x="4015" y="433"/>
                    <a:pt x="3596" y="442"/>
                  </a:cubicBezTo>
                  <a:cubicBezTo>
                    <a:pt x="3550" y="409"/>
                    <a:pt x="3496" y="386"/>
                    <a:pt x="3425" y="386"/>
                  </a:cubicBezTo>
                  <a:cubicBezTo>
                    <a:pt x="3398" y="386"/>
                    <a:pt x="3369" y="390"/>
                    <a:pt x="3337" y="397"/>
                  </a:cubicBezTo>
                  <a:cubicBezTo>
                    <a:pt x="3275" y="415"/>
                    <a:pt x="3203" y="433"/>
                    <a:pt x="3141" y="460"/>
                  </a:cubicBezTo>
                  <a:cubicBezTo>
                    <a:pt x="2900" y="460"/>
                    <a:pt x="2695" y="460"/>
                    <a:pt x="2641" y="468"/>
                  </a:cubicBezTo>
                  <a:cubicBezTo>
                    <a:pt x="2516" y="468"/>
                    <a:pt x="2391" y="495"/>
                    <a:pt x="2275" y="522"/>
                  </a:cubicBezTo>
                  <a:cubicBezTo>
                    <a:pt x="1945" y="727"/>
                    <a:pt x="1687" y="1039"/>
                    <a:pt x="1472" y="1387"/>
                  </a:cubicBezTo>
                  <a:cubicBezTo>
                    <a:pt x="991" y="2146"/>
                    <a:pt x="509" y="3011"/>
                    <a:pt x="241" y="3876"/>
                  </a:cubicBezTo>
                  <a:cubicBezTo>
                    <a:pt x="143" y="4215"/>
                    <a:pt x="18" y="4599"/>
                    <a:pt x="1" y="4974"/>
                  </a:cubicBezTo>
                  <a:cubicBezTo>
                    <a:pt x="99" y="5402"/>
                    <a:pt x="322" y="5776"/>
                    <a:pt x="634" y="6196"/>
                  </a:cubicBezTo>
                  <a:cubicBezTo>
                    <a:pt x="672" y="6253"/>
                    <a:pt x="738" y="6279"/>
                    <a:pt x="805" y="6279"/>
                  </a:cubicBezTo>
                  <a:cubicBezTo>
                    <a:pt x="832" y="6279"/>
                    <a:pt x="858" y="6275"/>
                    <a:pt x="884" y="6267"/>
                  </a:cubicBezTo>
                  <a:cubicBezTo>
                    <a:pt x="884" y="6267"/>
                    <a:pt x="893" y="6258"/>
                    <a:pt x="893" y="6258"/>
                  </a:cubicBezTo>
                  <a:cubicBezTo>
                    <a:pt x="937" y="6240"/>
                    <a:pt x="982" y="6205"/>
                    <a:pt x="1000" y="6160"/>
                  </a:cubicBezTo>
                  <a:cubicBezTo>
                    <a:pt x="45" y="5750"/>
                    <a:pt x="661" y="4349"/>
                    <a:pt x="1035" y="3662"/>
                  </a:cubicBezTo>
                  <a:cubicBezTo>
                    <a:pt x="1410" y="2984"/>
                    <a:pt x="1865" y="2369"/>
                    <a:pt x="2400" y="1807"/>
                  </a:cubicBezTo>
                  <a:cubicBezTo>
                    <a:pt x="2874" y="1310"/>
                    <a:pt x="3279" y="827"/>
                    <a:pt x="3935" y="827"/>
                  </a:cubicBezTo>
                  <a:cubicBezTo>
                    <a:pt x="4033" y="827"/>
                    <a:pt x="4137" y="838"/>
                    <a:pt x="4247" y="861"/>
                  </a:cubicBezTo>
                  <a:cubicBezTo>
                    <a:pt x="4452" y="906"/>
                    <a:pt x="4657" y="968"/>
                    <a:pt x="4862" y="1057"/>
                  </a:cubicBezTo>
                  <a:cubicBezTo>
                    <a:pt x="5273" y="861"/>
                    <a:pt x="5532" y="576"/>
                    <a:pt x="5362" y="183"/>
                  </a:cubicBezTo>
                  <a:cubicBezTo>
                    <a:pt x="5226" y="95"/>
                    <a:pt x="5084" y="0"/>
                    <a:pt x="493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510742" y="872255"/>
              <a:ext cx="722209" cy="971965"/>
            </a:xfrm>
            <a:custGeom>
              <a:avLst/>
              <a:gdLst/>
              <a:ahLst/>
              <a:cxnLst/>
              <a:rect l="l" t="t" r="r" b="b"/>
              <a:pathLst>
                <a:path w="12865" h="17314" extrusionOk="0">
                  <a:moveTo>
                    <a:pt x="12463" y="330"/>
                  </a:moveTo>
                  <a:cubicBezTo>
                    <a:pt x="12526" y="330"/>
                    <a:pt x="12508" y="696"/>
                    <a:pt x="12499" y="785"/>
                  </a:cubicBezTo>
                  <a:cubicBezTo>
                    <a:pt x="12490" y="1026"/>
                    <a:pt x="12481" y="1490"/>
                    <a:pt x="12312" y="1731"/>
                  </a:cubicBezTo>
                  <a:cubicBezTo>
                    <a:pt x="12187" y="1642"/>
                    <a:pt x="12053" y="1553"/>
                    <a:pt x="11919" y="1481"/>
                  </a:cubicBezTo>
                  <a:cubicBezTo>
                    <a:pt x="11937" y="1463"/>
                    <a:pt x="11955" y="1437"/>
                    <a:pt x="11964" y="1401"/>
                  </a:cubicBezTo>
                  <a:cubicBezTo>
                    <a:pt x="12053" y="1080"/>
                    <a:pt x="12044" y="839"/>
                    <a:pt x="11964" y="669"/>
                  </a:cubicBezTo>
                  <a:cubicBezTo>
                    <a:pt x="12106" y="482"/>
                    <a:pt x="12222" y="357"/>
                    <a:pt x="12463" y="330"/>
                  </a:cubicBezTo>
                  <a:close/>
                  <a:moveTo>
                    <a:pt x="11119" y="635"/>
                  </a:moveTo>
                  <a:cubicBezTo>
                    <a:pt x="11507" y="635"/>
                    <a:pt x="11753" y="790"/>
                    <a:pt x="11660" y="1222"/>
                  </a:cubicBezTo>
                  <a:cubicBezTo>
                    <a:pt x="11442" y="1069"/>
                    <a:pt x="11195" y="1004"/>
                    <a:pt x="10934" y="1004"/>
                  </a:cubicBezTo>
                  <a:cubicBezTo>
                    <a:pt x="9889" y="1004"/>
                    <a:pt x="8624" y="2053"/>
                    <a:pt x="8074" y="2668"/>
                  </a:cubicBezTo>
                  <a:cubicBezTo>
                    <a:pt x="7351" y="3479"/>
                    <a:pt x="7316" y="4675"/>
                    <a:pt x="7227" y="5701"/>
                  </a:cubicBezTo>
                  <a:cubicBezTo>
                    <a:pt x="7173" y="6414"/>
                    <a:pt x="6950" y="7039"/>
                    <a:pt x="6673" y="7699"/>
                  </a:cubicBezTo>
                  <a:cubicBezTo>
                    <a:pt x="6513" y="8074"/>
                    <a:pt x="6272" y="8422"/>
                    <a:pt x="6129" y="8805"/>
                  </a:cubicBezTo>
                  <a:cubicBezTo>
                    <a:pt x="6076" y="8770"/>
                    <a:pt x="6022" y="8734"/>
                    <a:pt x="5969" y="8707"/>
                  </a:cubicBezTo>
                  <a:cubicBezTo>
                    <a:pt x="6914" y="7842"/>
                    <a:pt x="6763" y="5852"/>
                    <a:pt x="6905" y="4719"/>
                  </a:cubicBezTo>
                  <a:cubicBezTo>
                    <a:pt x="7075" y="3435"/>
                    <a:pt x="7583" y="2355"/>
                    <a:pt x="8600" y="1544"/>
                  </a:cubicBezTo>
                  <a:cubicBezTo>
                    <a:pt x="8889" y="1303"/>
                    <a:pt x="10312" y="635"/>
                    <a:pt x="11119" y="635"/>
                  </a:cubicBezTo>
                  <a:close/>
                  <a:moveTo>
                    <a:pt x="2209" y="14940"/>
                  </a:moveTo>
                  <a:cubicBezTo>
                    <a:pt x="2235" y="14940"/>
                    <a:pt x="2258" y="14954"/>
                    <a:pt x="2275" y="14988"/>
                  </a:cubicBezTo>
                  <a:cubicBezTo>
                    <a:pt x="2373" y="15175"/>
                    <a:pt x="2400" y="15487"/>
                    <a:pt x="2329" y="15692"/>
                  </a:cubicBezTo>
                  <a:cubicBezTo>
                    <a:pt x="2290" y="15795"/>
                    <a:pt x="2238" y="15893"/>
                    <a:pt x="2165" y="15893"/>
                  </a:cubicBezTo>
                  <a:cubicBezTo>
                    <a:pt x="2136" y="15893"/>
                    <a:pt x="2105" y="15879"/>
                    <a:pt x="2070" y="15844"/>
                  </a:cubicBezTo>
                  <a:cubicBezTo>
                    <a:pt x="1945" y="15746"/>
                    <a:pt x="1892" y="15514"/>
                    <a:pt x="1936" y="15362"/>
                  </a:cubicBezTo>
                  <a:cubicBezTo>
                    <a:pt x="1963" y="15335"/>
                    <a:pt x="1981" y="15291"/>
                    <a:pt x="1981" y="15228"/>
                  </a:cubicBezTo>
                  <a:cubicBezTo>
                    <a:pt x="1974" y="15137"/>
                    <a:pt x="2111" y="14940"/>
                    <a:pt x="2209" y="14940"/>
                  </a:cubicBezTo>
                  <a:close/>
                  <a:moveTo>
                    <a:pt x="5496" y="8881"/>
                  </a:moveTo>
                  <a:cubicBezTo>
                    <a:pt x="5646" y="8881"/>
                    <a:pt x="5788" y="8976"/>
                    <a:pt x="5924" y="9064"/>
                  </a:cubicBezTo>
                  <a:cubicBezTo>
                    <a:pt x="5960" y="9091"/>
                    <a:pt x="5987" y="9109"/>
                    <a:pt x="6013" y="9126"/>
                  </a:cubicBezTo>
                  <a:cubicBezTo>
                    <a:pt x="5915" y="9492"/>
                    <a:pt x="6067" y="9751"/>
                    <a:pt x="6352" y="10054"/>
                  </a:cubicBezTo>
                  <a:cubicBezTo>
                    <a:pt x="7146" y="10893"/>
                    <a:pt x="7289" y="11696"/>
                    <a:pt x="7102" y="12838"/>
                  </a:cubicBezTo>
                  <a:cubicBezTo>
                    <a:pt x="6968" y="13685"/>
                    <a:pt x="6727" y="14693"/>
                    <a:pt x="6433" y="15496"/>
                  </a:cubicBezTo>
                  <a:cubicBezTo>
                    <a:pt x="6245" y="16005"/>
                    <a:pt x="5906" y="16254"/>
                    <a:pt x="5407" y="16370"/>
                  </a:cubicBezTo>
                  <a:cubicBezTo>
                    <a:pt x="5360" y="16377"/>
                    <a:pt x="4994" y="16439"/>
                    <a:pt x="4790" y="16439"/>
                  </a:cubicBezTo>
                  <a:cubicBezTo>
                    <a:pt x="4723" y="16439"/>
                    <a:pt x="4673" y="16433"/>
                    <a:pt x="4657" y="16415"/>
                  </a:cubicBezTo>
                  <a:lnTo>
                    <a:pt x="4657" y="16415"/>
                  </a:lnTo>
                  <a:cubicBezTo>
                    <a:pt x="4708" y="16419"/>
                    <a:pt x="4756" y="16422"/>
                    <a:pt x="4804" y="16422"/>
                  </a:cubicBezTo>
                  <a:cubicBezTo>
                    <a:pt x="6238" y="16422"/>
                    <a:pt x="6399" y="14381"/>
                    <a:pt x="6718" y="13301"/>
                  </a:cubicBezTo>
                  <a:cubicBezTo>
                    <a:pt x="6923" y="12588"/>
                    <a:pt x="7164" y="11678"/>
                    <a:pt x="6745" y="10991"/>
                  </a:cubicBezTo>
                  <a:cubicBezTo>
                    <a:pt x="6459" y="10518"/>
                    <a:pt x="5960" y="10161"/>
                    <a:pt x="5424" y="9938"/>
                  </a:cubicBezTo>
                  <a:cubicBezTo>
                    <a:pt x="5219" y="9849"/>
                    <a:pt x="5014" y="9787"/>
                    <a:pt x="4809" y="9742"/>
                  </a:cubicBezTo>
                  <a:cubicBezTo>
                    <a:pt x="4699" y="9719"/>
                    <a:pt x="4595" y="9708"/>
                    <a:pt x="4497" y="9708"/>
                  </a:cubicBezTo>
                  <a:cubicBezTo>
                    <a:pt x="3841" y="9708"/>
                    <a:pt x="3436" y="10191"/>
                    <a:pt x="2962" y="10688"/>
                  </a:cubicBezTo>
                  <a:cubicBezTo>
                    <a:pt x="2427" y="11259"/>
                    <a:pt x="1972" y="11865"/>
                    <a:pt x="1597" y="12543"/>
                  </a:cubicBezTo>
                  <a:cubicBezTo>
                    <a:pt x="1223" y="13230"/>
                    <a:pt x="607" y="14631"/>
                    <a:pt x="1562" y="15041"/>
                  </a:cubicBezTo>
                  <a:cubicBezTo>
                    <a:pt x="1571" y="15041"/>
                    <a:pt x="1571" y="15050"/>
                    <a:pt x="1580" y="15050"/>
                  </a:cubicBezTo>
                  <a:lnTo>
                    <a:pt x="1580" y="15086"/>
                  </a:lnTo>
                  <a:cubicBezTo>
                    <a:pt x="1535" y="15104"/>
                    <a:pt x="1490" y="15130"/>
                    <a:pt x="1455" y="15139"/>
                  </a:cubicBezTo>
                  <a:cubicBezTo>
                    <a:pt x="1446" y="15139"/>
                    <a:pt x="1446" y="15148"/>
                    <a:pt x="1446" y="15148"/>
                  </a:cubicBezTo>
                  <a:cubicBezTo>
                    <a:pt x="1383" y="15169"/>
                    <a:pt x="1325" y="15180"/>
                    <a:pt x="1270" y="15180"/>
                  </a:cubicBezTo>
                  <a:cubicBezTo>
                    <a:pt x="1159" y="15180"/>
                    <a:pt x="1062" y="15136"/>
                    <a:pt x="973" y="15041"/>
                  </a:cubicBezTo>
                  <a:cubicBezTo>
                    <a:pt x="670" y="14809"/>
                    <a:pt x="598" y="14479"/>
                    <a:pt x="563" y="14131"/>
                  </a:cubicBezTo>
                  <a:cubicBezTo>
                    <a:pt x="554" y="14042"/>
                    <a:pt x="554" y="13944"/>
                    <a:pt x="563" y="13855"/>
                  </a:cubicBezTo>
                  <a:cubicBezTo>
                    <a:pt x="580" y="13480"/>
                    <a:pt x="696" y="13096"/>
                    <a:pt x="803" y="12757"/>
                  </a:cubicBezTo>
                  <a:cubicBezTo>
                    <a:pt x="1071" y="11892"/>
                    <a:pt x="1553" y="11027"/>
                    <a:pt x="2034" y="10268"/>
                  </a:cubicBezTo>
                  <a:cubicBezTo>
                    <a:pt x="2249" y="9920"/>
                    <a:pt x="2507" y="9608"/>
                    <a:pt x="2837" y="9403"/>
                  </a:cubicBezTo>
                  <a:cubicBezTo>
                    <a:pt x="3007" y="9296"/>
                    <a:pt x="3203" y="9225"/>
                    <a:pt x="3426" y="9189"/>
                  </a:cubicBezTo>
                  <a:cubicBezTo>
                    <a:pt x="3530" y="9172"/>
                    <a:pt x="3636" y="9165"/>
                    <a:pt x="3742" y="9165"/>
                  </a:cubicBezTo>
                  <a:cubicBezTo>
                    <a:pt x="4027" y="9165"/>
                    <a:pt x="4318" y="9212"/>
                    <a:pt x="4604" y="9225"/>
                  </a:cubicBezTo>
                  <a:cubicBezTo>
                    <a:pt x="4648" y="9228"/>
                    <a:pt x="4693" y="9230"/>
                    <a:pt x="4737" y="9230"/>
                  </a:cubicBezTo>
                  <a:cubicBezTo>
                    <a:pt x="4826" y="9230"/>
                    <a:pt x="4913" y="9222"/>
                    <a:pt x="4996" y="9198"/>
                  </a:cubicBezTo>
                  <a:cubicBezTo>
                    <a:pt x="5184" y="9162"/>
                    <a:pt x="5335" y="9064"/>
                    <a:pt x="5442" y="8886"/>
                  </a:cubicBezTo>
                  <a:cubicBezTo>
                    <a:pt x="5460" y="8883"/>
                    <a:pt x="5478" y="8881"/>
                    <a:pt x="5496" y="8881"/>
                  </a:cubicBezTo>
                  <a:close/>
                  <a:moveTo>
                    <a:pt x="4309" y="16022"/>
                  </a:moveTo>
                  <a:cubicBezTo>
                    <a:pt x="4345" y="16076"/>
                    <a:pt x="4345" y="16183"/>
                    <a:pt x="4327" y="16281"/>
                  </a:cubicBezTo>
                  <a:cubicBezTo>
                    <a:pt x="4318" y="16308"/>
                    <a:pt x="4309" y="16326"/>
                    <a:pt x="4300" y="16344"/>
                  </a:cubicBezTo>
                  <a:cubicBezTo>
                    <a:pt x="4229" y="16379"/>
                    <a:pt x="4167" y="16477"/>
                    <a:pt x="4193" y="16575"/>
                  </a:cubicBezTo>
                  <a:cubicBezTo>
                    <a:pt x="4229" y="16700"/>
                    <a:pt x="4113" y="16888"/>
                    <a:pt x="4015" y="16968"/>
                  </a:cubicBezTo>
                  <a:cubicBezTo>
                    <a:pt x="3997" y="16977"/>
                    <a:pt x="3961" y="16995"/>
                    <a:pt x="3961" y="17004"/>
                  </a:cubicBezTo>
                  <a:cubicBezTo>
                    <a:pt x="3810" y="16816"/>
                    <a:pt x="3899" y="16754"/>
                    <a:pt x="3908" y="16656"/>
                  </a:cubicBezTo>
                  <a:cubicBezTo>
                    <a:pt x="3917" y="16424"/>
                    <a:pt x="4042" y="16183"/>
                    <a:pt x="4238" y="16049"/>
                  </a:cubicBezTo>
                  <a:cubicBezTo>
                    <a:pt x="4265" y="16031"/>
                    <a:pt x="4292" y="16022"/>
                    <a:pt x="4309" y="16022"/>
                  </a:cubicBezTo>
                  <a:close/>
                  <a:moveTo>
                    <a:pt x="12490" y="0"/>
                  </a:moveTo>
                  <a:cubicBezTo>
                    <a:pt x="12142" y="0"/>
                    <a:pt x="11937" y="161"/>
                    <a:pt x="11732" y="411"/>
                  </a:cubicBezTo>
                  <a:cubicBezTo>
                    <a:pt x="11593" y="331"/>
                    <a:pt x="11411" y="297"/>
                    <a:pt x="11203" y="297"/>
                  </a:cubicBezTo>
                  <a:cubicBezTo>
                    <a:pt x="10223" y="297"/>
                    <a:pt x="8657" y="1058"/>
                    <a:pt x="8208" y="1419"/>
                  </a:cubicBezTo>
                  <a:cubicBezTo>
                    <a:pt x="7191" y="2239"/>
                    <a:pt x="6763" y="3426"/>
                    <a:pt x="6575" y="4675"/>
                  </a:cubicBezTo>
                  <a:cubicBezTo>
                    <a:pt x="6415" y="5736"/>
                    <a:pt x="6593" y="7851"/>
                    <a:pt x="5621" y="8547"/>
                  </a:cubicBezTo>
                  <a:lnTo>
                    <a:pt x="5612" y="8547"/>
                  </a:lnTo>
                  <a:cubicBezTo>
                    <a:pt x="5582" y="8543"/>
                    <a:pt x="5553" y="8541"/>
                    <a:pt x="5523" y="8541"/>
                  </a:cubicBezTo>
                  <a:cubicBezTo>
                    <a:pt x="5480" y="8541"/>
                    <a:pt x="5436" y="8545"/>
                    <a:pt x="5389" y="8555"/>
                  </a:cubicBezTo>
                  <a:cubicBezTo>
                    <a:pt x="5371" y="8555"/>
                    <a:pt x="5362" y="8564"/>
                    <a:pt x="5344" y="8564"/>
                  </a:cubicBezTo>
                  <a:cubicBezTo>
                    <a:pt x="5337" y="8563"/>
                    <a:pt x="5329" y="8563"/>
                    <a:pt x="5321" y="8563"/>
                  </a:cubicBezTo>
                  <a:cubicBezTo>
                    <a:pt x="5263" y="8563"/>
                    <a:pt x="5197" y="8592"/>
                    <a:pt x="5166" y="8663"/>
                  </a:cubicBezTo>
                  <a:cubicBezTo>
                    <a:pt x="5166" y="8671"/>
                    <a:pt x="5157" y="8680"/>
                    <a:pt x="5157" y="8689"/>
                  </a:cubicBezTo>
                  <a:cubicBezTo>
                    <a:pt x="5130" y="8734"/>
                    <a:pt x="5103" y="8770"/>
                    <a:pt x="5059" y="8796"/>
                  </a:cubicBezTo>
                  <a:cubicBezTo>
                    <a:pt x="4919" y="8878"/>
                    <a:pt x="4688" y="8903"/>
                    <a:pt x="4438" y="8903"/>
                  </a:cubicBezTo>
                  <a:cubicBezTo>
                    <a:pt x="4066" y="8903"/>
                    <a:pt x="3652" y="8849"/>
                    <a:pt x="3434" y="8849"/>
                  </a:cubicBezTo>
                  <a:cubicBezTo>
                    <a:pt x="3415" y="8849"/>
                    <a:pt x="3397" y="8849"/>
                    <a:pt x="3382" y="8850"/>
                  </a:cubicBezTo>
                  <a:cubicBezTo>
                    <a:pt x="2909" y="8877"/>
                    <a:pt x="2552" y="9126"/>
                    <a:pt x="2231" y="9448"/>
                  </a:cubicBezTo>
                  <a:cubicBezTo>
                    <a:pt x="1936" y="9751"/>
                    <a:pt x="1669" y="10117"/>
                    <a:pt x="1428" y="10518"/>
                  </a:cubicBezTo>
                  <a:cubicBezTo>
                    <a:pt x="1178" y="10946"/>
                    <a:pt x="955" y="11410"/>
                    <a:pt x="768" y="11865"/>
                  </a:cubicBezTo>
                  <a:cubicBezTo>
                    <a:pt x="643" y="12195"/>
                    <a:pt x="527" y="12525"/>
                    <a:pt x="429" y="12829"/>
                  </a:cubicBezTo>
                  <a:cubicBezTo>
                    <a:pt x="215" y="13524"/>
                    <a:pt x="0" y="14613"/>
                    <a:pt x="616" y="15175"/>
                  </a:cubicBezTo>
                  <a:cubicBezTo>
                    <a:pt x="828" y="15369"/>
                    <a:pt x="1240" y="15596"/>
                    <a:pt x="1548" y="15596"/>
                  </a:cubicBezTo>
                  <a:cubicBezTo>
                    <a:pt x="1565" y="15596"/>
                    <a:pt x="1581" y="15596"/>
                    <a:pt x="1597" y="15594"/>
                  </a:cubicBezTo>
                  <a:cubicBezTo>
                    <a:pt x="1624" y="15808"/>
                    <a:pt x="1722" y="16013"/>
                    <a:pt x="1901" y="16147"/>
                  </a:cubicBezTo>
                  <a:cubicBezTo>
                    <a:pt x="1986" y="16216"/>
                    <a:pt x="2071" y="16245"/>
                    <a:pt x="2152" y="16245"/>
                  </a:cubicBezTo>
                  <a:cubicBezTo>
                    <a:pt x="2377" y="16245"/>
                    <a:pt x="2571" y="16020"/>
                    <a:pt x="2650" y="15790"/>
                  </a:cubicBezTo>
                  <a:cubicBezTo>
                    <a:pt x="2721" y="15603"/>
                    <a:pt x="2704" y="15380"/>
                    <a:pt x="2677" y="15184"/>
                  </a:cubicBezTo>
                  <a:cubicBezTo>
                    <a:pt x="2659" y="15005"/>
                    <a:pt x="2597" y="14747"/>
                    <a:pt x="2427" y="14657"/>
                  </a:cubicBezTo>
                  <a:cubicBezTo>
                    <a:pt x="2357" y="14626"/>
                    <a:pt x="2286" y="14612"/>
                    <a:pt x="2218" y="14612"/>
                  </a:cubicBezTo>
                  <a:cubicBezTo>
                    <a:pt x="2070" y="14612"/>
                    <a:pt x="1933" y="14679"/>
                    <a:pt x="1829" y="14782"/>
                  </a:cubicBezTo>
                  <a:cubicBezTo>
                    <a:pt x="1811" y="14773"/>
                    <a:pt x="1803" y="14773"/>
                    <a:pt x="1794" y="14765"/>
                  </a:cubicBezTo>
                  <a:cubicBezTo>
                    <a:pt x="1660" y="14738"/>
                    <a:pt x="1571" y="14675"/>
                    <a:pt x="1499" y="14595"/>
                  </a:cubicBezTo>
                  <a:cubicBezTo>
                    <a:pt x="1401" y="14479"/>
                    <a:pt x="1365" y="14327"/>
                    <a:pt x="1374" y="14140"/>
                  </a:cubicBezTo>
                  <a:cubicBezTo>
                    <a:pt x="1401" y="13516"/>
                    <a:pt x="1936" y="12623"/>
                    <a:pt x="2124" y="12302"/>
                  </a:cubicBezTo>
                  <a:cubicBezTo>
                    <a:pt x="2507" y="11660"/>
                    <a:pt x="3167" y="10661"/>
                    <a:pt x="3926" y="10259"/>
                  </a:cubicBezTo>
                  <a:cubicBezTo>
                    <a:pt x="4137" y="10145"/>
                    <a:pt x="4357" y="10079"/>
                    <a:pt x="4579" y="10079"/>
                  </a:cubicBezTo>
                  <a:cubicBezTo>
                    <a:pt x="4685" y="10079"/>
                    <a:pt x="4792" y="10094"/>
                    <a:pt x="4898" y="10126"/>
                  </a:cubicBezTo>
                  <a:cubicBezTo>
                    <a:pt x="4907" y="10126"/>
                    <a:pt x="4907" y="10126"/>
                    <a:pt x="4916" y="10135"/>
                  </a:cubicBezTo>
                  <a:cubicBezTo>
                    <a:pt x="5648" y="10358"/>
                    <a:pt x="6379" y="10741"/>
                    <a:pt x="6584" y="11544"/>
                  </a:cubicBezTo>
                  <a:cubicBezTo>
                    <a:pt x="6745" y="12204"/>
                    <a:pt x="6477" y="12838"/>
                    <a:pt x="6317" y="13453"/>
                  </a:cubicBezTo>
                  <a:cubicBezTo>
                    <a:pt x="6092" y="14327"/>
                    <a:pt x="5942" y="16072"/>
                    <a:pt x="4779" y="16072"/>
                  </a:cubicBezTo>
                  <a:cubicBezTo>
                    <a:pt x="4742" y="16072"/>
                    <a:pt x="4705" y="16071"/>
                    <a:pt x="4666" y="16067"/>
                  </a:cubicBezTo>
                  <a:cubicBezTo>
                    <a:pt x="4657" y="15987"/>
                    <a:pt x="4639" y="15897"/>
                    <a:pt x="4586" y="15826"/>
                  </a:cubicBezTo>
                  <a:cubicBezTo>
                    <a:pt x="4522" y="15724"/>
                    <a:pt x="4418" y="15681"/>
                    <a:pt x="4305" y="15681"/>
                  </a:cubicBezTo>
                  <a:cubicBezTo>
                    <a:pt x="4259" y="15681"/>
                    <a:pt x="4213" y="15688"/>
                    <a:pt x="4167" y="15701"/>
                  </a:cubicBezTo>
                  <a:cubicBezTo>
                    <a:pt x="3810" y="15808"/>
                    <a:pt x="3596" y="16281"/>
                    <a:pt x="3569" y="16620"/>
                  </a:cubicBezTo>
                  <a:cubicBezTo>
                    <a:pt x="3554" y="16893"/>
                    <a:pt x="3674" y="17314"/>
                    <a:pt x="3968" y="17314"/>
                  </a:cubicBezTo>
                  <a:cubicBezTo>
                    <a:pt x="4019" y="17314"/>
                    <a:pt x="4077" y="17301"/>
                    <a:pt x="4140" y="17271"/>
                  </a:cubicBezTo>
                  <a:cubicBezTo>
                    <a:pt x="4336" y="17173"/>
                    <a:pt x="4479" y="16968"/>
                    <a:pt x="4523" y="16745"/>
                  </a:cubicBezTo>
                  <a:cubicBezTo>
                    <a:pt x="4616" y="16776"/>
                    <a:pt x="4725" y="16785"/>
                    <a:pt x="4834" y="16785"/>
                  </a:cubicBezTo>
                  <a:cubicBezTo>
                    <a:pt x="4883" y="16785"/>
                    <a:pt x="4932" y="16783"/>
                    <a:pt x="4978" y="16781"/>
                  </a:cubicBezTo>
                  <a:cubicBezTo>
                    <a:pt x="5817" y="16727"/>
                    <a:pt x="6388" y="16406"/>
                    <a:pt x="6745" y="15621"/>
                  </a:cubicBezTo>
                  <a:cubicBezTo>
                    <a:pt x="6959" y="15166"/>
                    <a:pt x="7021" y="14622"/>
                    <a:pt x="7128" y="14131"/>
                  </a:cubicBezTo>
                  <a:cubicBezTo>
                    <a:pt x="7271" y="13426"/>
                    <a:pt x="7485" y="12793"/>
                    <a:pt x="7530" y="12070"/>
                  </a:cubicBezTo>
                  <a:cubicBezTo>
                    <a:pt x="7566" y="11526"/>
                    <a:pt x="7476" y="11018"/>
                    <a:pt x="7209" y="10536"/>
                  </a:cubicBezTo>
                  <a:cubicBezTo>
                    <a:pt x="6986" y="10143"/>
                    <a:pt x="6147" y="9680"/>
                    <a:pt x="6379" y="9126"/>
                  </a:cubicBezTo>
                  <a:lnTo>
                    <a:pt x="6388" y="9091"/>
                  </a:lnTo>
                  <a:lnTo>
                    <a:pt x="6388" y="9082"/>
                  </a:lnTo>
                  <a:cubicBezTo>
                    <a:pt x="6468" y="8743"/>
                    <a:pt x="6754" y="8395"/>
                    <a:pt x="6888" y="8065"/>
                  </a:cubicBezTo>
                  <a:cubicBezTo>
                    <a:pt x="7057" y="7663"/>
                    <a:pt x="7235" y="7262"/>
                    <a:pt x="7378" y="6852"/>
                  </a:cubicBezTo>
                  <a:cubicBezTo>
                    <a:pt x="7610" y="6156"/>
                    <a:pt x="7583" y="5380"/>
                    <a:pt x="7664" y="4657"/>
                  </a:cubicBezTo>
                  <a:cubicBezTo>
                    <a:pt x="7806" y="3506"/>
                    <a:pt x="8360" y="2668"/>
                    <a:pt x="9323" y="2025"/>
                  </a:cubicBezTo>
                  <a:cubicBezTo>
                    <a:pt x="9709" y="1774"/>
                    <a:pt x="10402" y="1342"/>
                    <a:pt x="10976" y="1342"/>
                  </a:cubicBezTo>
                  <a:cubicBezTo>
                    <a:pt x="11197" y="1342"/>
                    <a:pt x="11401" y="1406"/>
                    <a:pt x="11562" y="1570"/>
                  </a:cubicBezTo>
                  <a:lnTo>
                    <a:pt x="11598" y="1597"/>
                  </a:lnTo>
                  <a:cubicBezTo>
                    <a:pt x="11598" y="1660"/>
                    <a:pt x="11625" y="1713"/>
                    <a:pt x="11696" y="1740"/>
                  </a:cubicBezTo>
                  <a:cubicBezTo>
                    <a:pt x="11892" y="1838"/>
                    <a:pt x="12053" y="1963"/>
                    <a:pt x="12231" y="2088"/>
                  </a:cubicBezTo>
                  <a:cubicBezTo>
                    <a:pt x="12257" y="2113"/>
                    <a:pt x="12290" y="2125"/>
                    <a:pt x="12326" y="2125"/>
                  </a:cubicBezTo>
                  <a:cubicBezTo>
                    <a:pt x="12364" y="2125"/>
                    <a:pt x="12404" y="2111"/>
                    <a:pt x="12436" y="2088"/>
                  </a:cubicBezTo>
                  <a:cubicBezTo>
                    <a:pt x="12651" y="1936"/>
                    <a:pt x="12713" y="1651"/>
                    <a:pt x="12767" y="1401"/>
                  </a:cubicBezTo>
                  <a:cubicBezTo>
                    <a:pt x="12829" y="1106"/>
                    <a:pt x="12865" y="776"/>
                    <a:pt x="12838" y="473"/>
                  </a:cubicBezTo>
                  <a:cubicBezTo>
                    <a:pt x="12811" y="232"/>
                    <a:pt x="12802" y="0"/>
                    <a:pt x="1249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7199276" flipH="1">
            <a:off x="1840745" y="-208715"/>
            <a:ext cx="382812" cy="1087745"/>
            <a:chOff x="2114525" y="3893292"/>
            <a:chExt cx="382825" cy="1087784"/>
          </a:xfrm>
        </p:grpSpPr>
        <p:sp>
          <p:nvSpPr>
            <p:cNvPr id="195" name="Google Shape;195;p3"/>
            <p:cNvSpPr/>
            <p:nvPr/>
          </p:nvSpPr>
          <p:spPr>
            <a:xfrm>
              <a:off x="2244195" y="3981762"/>
              <a:ext cx="40675" cy="10504"/>
            </a:xfrm>
            <a:custGeom>
              <a:avLst/>
              <a:gdLst/>
              <a:ahLst/>
              <a:cxnLst/>
              <a:rect l="l" t="t" r="r" b="b"/>
              <a:pathLst>
                <a:path w="697" h="180" extrusionOk="0">
                  <a:moveTo>
                    <a:pt x="36" y="1"/>
                  </a:moveTo>
                  <a:cubicBezTo>
                    <a:pt x="27" y="54"/>
                    <a:pt x="9" y="117"/>
                    <a:pt x="0" y="179"/>
                  </a:cubicBezTo>
                  <a:lnTo>
                    <a:pt x="678" y="179"/>
                  </a:lnTo>
                  <a:cubicBezTo>
                    <a:pt x="687" y="143"/>
                    <a:pt x="687" y="108"/>
                    <a:pt x="696" y="72"/>
                  </a:cubicBezTo>
                  <a:cubicBezTo>
                    <a:pt x="473" y="36"/>
                    <a:pt x="259" y="10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250965" y="3893292"/>
              <a:ext cx="47386" cy="72889"/>
            </a:xfrm>
            <a:custGeom>
              <a:avLst/>
              <a:gdLst/>
              <a:ahLst/>
              <a:cxnLst/>
              <a:rect l="l" t="t" r="r" b="b"/>
              <a:pathLst>
                <a:path w="812" h="1249" extrusionOk="0">
                  <a:moveTo>
                    <a:pt x="548" y="1"/>
                  </a:moveTo>
                  <a:cubicBezTo>
                    <a:pt x="483" y="1"/>
                    <a:pt x="420" y="34"/>
                    <a:pt x="384" y="116"/>
                  </a:cubicBezTo>
                  <a:cubicBezTo>
                    <a:pt x="366" y="152"/>
                    <a:pt x="348" y="196"/>
                    <a:pt x="330" y="241"/>
                  </a:cubicBezTo>
                  <a:cubicBezTo>
                    <a:pt x="357" y="285"/>
                    <a:pt x="366" y="339"/>
                    <a:pt x="321" y="401"/>
                  </a:cubicBezTo>
                  <a:cubicBezTo>
                    <a:pt x="277" y="464"/>
                    <a:pt x="232" y="517"/>
                    <a:pt x="197" y="580"/>
                  </a:cubicBezTo>
                  <a:cubicBezTo>
                    <a:pt x="125" y="776"/>
                    <a:pt x="63" y="981"/>
                    <a:pt x="0" y="1178"/>
                  </a:cubicBezTo>
                  <a:cubicBezTo>
                    <a:pt x="205" y="1195"/>
                    <a:pt x="411" y="1222"/>
                    <a:pt x="616" y="1249"/>
                  </a:cubicBezTo>
                  <a:cubicBezTo>
                    <a:pt x="652" y="937"/>
                    <a:pt x="714" y="607"/>
                    <a:pt x="776" y="277"/>
                  </a:cubicBezTo>
                  <a:cubicBezTo>
                    <a:pt x="812" y="129"/>
                    <a:pt x="675" y="1"/>
                    <a:pt x="54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460818" y="3928656"/>
              <a:ext cx="31746" cy="63610"/>
            </a:xfrm>
            <a:custGeom>
              <a:avLst/>
              <a:gdLst/>
              <a:ahLst/>
              <a:cxnLst/>
              <a:rect l="l" t="t" r="r" b="b"/>
              <a:pathLst>
                <a:path w="544" h="1090" extrusionOk="0">
                  <a:moveTo>
                    <a:pt x="209" y="0"/>
                  </a:moveTo>
                  <a:cubicBezTo>
                    <a:pt x="104" y="0"/>
                    <a:pt x="1" y="82"/>
                    <a:pt x="44" y="206"/>
                  </a:cubicBezTo>
                  <a:cubicBezTo>
                    <a:pt x="133" y="500"/>
                    <a:pt x="187" y="795"/>
                    <a:pt x="205" y="1089"/>
                  </a:cubicBezTo>
                  <a:lnTo>
                    <a:pt x="544" y="1089"/>
                  </a:lnTo>
                  <a:cubicBezTo>
                    <a:pt x="526" y="759"/>
                    <a:pt x="472" y="438"/>
                    <a:pt x="374" y="117"/>
                  </a:cubicBezTo>
                  <a:cubicBezTo>
                    <a:pt x="346" y="35"/>
                    <a:pt x="277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364937" y="4577358"/>
              <a:ext cx="10504" cy="7353"/>
            </a:xfrm>
            <a:custGeom>
              <a:avLst/>
              <a:gdLst/>
              <a:ahLst/>
              <a:cxnLst/>
              <a:rect l="l" t="t" r="r" b="b"/>
              <a:pathLst>
                <a:path w="180" h="126" extrusionOk="0">
                  <a:moveTo>
                    <a:pt x="108" y="0"/>
                  </a:moveTo>
                  <a:cubicBezTo>
                    <a:pt x="72" y="45"/>
                    <a:pt x="37" y="81"/>
                    <a:pt x="1" y="125"/>
                  </a:cubicBezTo>
                  <a:cubicBezTo>
                    <a:pt x="63" y="116"/>
                    <a:pt x="117" y="107"/>
                    <a:pt x="179" y="98"/>
                  </a:cubicBezTo>
                  <a:cubicBezTo>
                    <a:pt x="153" y="63"/>
                    <a:pt x="135" y="27"/>
                    <a:pt x="1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309264" y="4547129"/>
              <a:ext cx="75515" cy="38224"/>
            </a:xfrm>
            <a:custGeom>
              <a:avLst/>
              <a:gdLst/>
              <a:ahLst/>
              <a:cxnLst/>
              <a:rect l="l" t="t" r="r" b="b"/>
              <a:pathLst>
                <a:path w="1294" h="655" extrusionOk="0">
                  <a:moveTo>
                    <a:pt x="812" y="1"/>
                  </a:moveTo>
                  <a:cubicBezTo>
                    <a:pt x="554" y="233"/>
                    <a:pt x="277" y="438"/>
                    <a:pt x="0" y="643"/>
                  </a:cubicBezTo>
                  <a:cubicBezTo>
                    <a:pt x="134" y="643"/>
                    <a:pt x="268" y="652"/>
                    <a:pt x="402" y="652"/>
                  </a:cubicBezTo>
                  <a:cubicBezTo>
                    <a:pt x="487" y="652"/>
                    <a:pt x="578" y="654"/>
                    <a:pt x="672" y="654"/>
                  </a:cubicBezTo>
                  <a:cubicBezTo>
                    <a:pt x="765" y="654"/>
                    <a:pt x="861" y="652"/>
                    <a:pt x="955" y="643"/>
                  </a:cubicBezTo>
                  <a:cubicBezTo>
                    <a:pt x="991" y="599"/>
                    <a:pt x="1026" y="563"/>
                    <a:pt x="1062" y="518"/>
                  </a:cubicBezTo>
                  <a:cubicBezTo>
                    <a:pt x="1089" y="545"/>
                    <a:pt x="1107" y="581"/>
                    <a:pt x="1133" y="616"/>
                  </a:cubicBezTo>
                  <a:cubicBezTo>
                    <a:pt x="1187" y="599"/>
                    <a:pt x="1240" y="590"/>
                    <a:pt x="1294" y="563"/>
                  </a:cubicBezTo>
                  <a:cubicBezTo>
                    <a:pt x="1142" y="367"/>
                    <a:pt x="973" y="179"/>
                    <a:pt x="8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391023" y="4385245"/>
              <a:ext cx="20834" cy="59408"/>
            </a:xfrm>
            <a:custGeom>
              <a:avLst/>
              <a:gdLst/>
              <a:ahLst/>
              <a:cxnLst/>
              <a:rect l="l" t="t" r="r" b="b"/>
              <a:pathLst>
                <a:path w="357" h="1018" extrusionOk="0">
                  <a:moveTo>
                    <a:pt x="321" y="0"/>
                  </a:moveTo>
                  <a:cubicBezTo>
                    <a:pt x="259" y="54"/>
                    <a:pt x="178" y="90"/>
                    <a:pt x="98" y="116"/>
                  </a:cubicBezTo>
                  <a:cubicBezTo>
                    <a:pt x="116" y="259"/>
                    <a:pt x="125" y="411"/>
                    <a:pt x="98" y="562"/>
                  </a:cubicBezTo>
                  <a:cubicBezTo>
                    <a:pt x="80" y="714"/>
                    <a:pt x="45" y="866"/>
                    <a:pt x="0" y="1017"/>
                  </a:cubicBezTo>
                  <a:cubicBezTo>
                    <a:pt x="98" y="991"/>
                    <a:pt x="196" y="955"/>
                    <a:pt x="294" y="919"/>
                  </a:cubicBezTo>
                  <a:cubicBezTo>
                    <a:pt x="321" y="803"/>
                    <a:pt x="348" y="687"/>
                    <a:pt x="348" y="562"/>
                  </a:cubicBezTo>
                  <a:cubicBezTo>
                    <a:pt x="357" y="375"/>
                    <a:pt x="348" y="188"/>
                    <a:pt x="32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409230" y="4650247"/>
              <a:ext cx="28654" cy="45869"/>
            </a:xfrm>
            <a:custGeom>
              <a:avLst/>
              <a:gdLst/>
              <a:ahLst/>
              <a:cxnLst/>
              <a:rect l="l" t="t" r="r" b="b"/>
              <a:pathLst>
                <a:path w="491" h="786" extrusionOk="0">
                  <a:moveTo>
                    <a:pt x="295" y="0"/>
                  </a:moveTo>
                  <a:cubicBezTo>
                    <a:pt x="197" y="27"/>
                    <a:pt x="98" y="54"/>
                    <a:pt x="0" y="80"/>
                  </a:cubicBezTo>
                  <a:cubicBezTo>
                    <a:pt x="54" y="303"/>
                    <a:pt x="63" y="544"/>
                    <a:pt x="63" y="785"/>
                  </a:cubicBezTo>
                  <a:cubicBezTo>
                    <a:pt x="188" y="714"/>
                    <a:pt x="313" y="651"/>
                    <a:pt x="437" y="580"/>
                  </a:cubicBezTo>
                  <a:cubicBezTo>
                    <a:pt x="455" y="571"/>
                    <a:pt x="473" y="571"/>
                    <a:pt x="491" y="562"/>
                  </a:cubicBezTo>
                  <a:cubicBezTo>
                    <a:pt x="437" y="375"/>
                    <a:pt x="375" y="187"/>
                    <a:pt x="2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375908" y="4337859"/>
              <a:ext cx="29704" cy="34956"/>
            </a:xfrm>
            <a:custGeom>
              <a:avLst/>
              <a:gdLst/>
              <a:ahLst/>
              <a:cxnLst/>
              <a:rect l="l" t="t" r="r" b="b"/>
              <a:pathLst>
                <a:path w="509" h="599" extrusionOk="0">
                  <a:moveTo>
                    <a:pt x="0" y="1"/>
                  </a:moveTo>
                  <a:lnTo>
                    <a:pt x="0" y="1"/>
                  </a:lnTo>
                  <a:cubicBezTo>
                    <a:pt x="116" y="188"/>
                    <a:pt x="214" y="393"/>
                    <a:pt x="277" y="598"/>
                  </a:cubicBezTo>
                  <a:cubicBezTo>
                    <a:pt x="330" y="580"/>
                    <a:pt x="375" y="554"/>
                    <a:pt x="411" y="518"/>
                  </a:cubicBezTo>
                  <a:cubicBezTo>
                    <a:pt x="437" y="482"/>
                    <a:pt x="473" y="473"/>
                    <a:pt x="509" y="464"/>
                  </a:cubicBezTo>
                  <a:cubicBezTo>
                    <a:pt x="464" y="313"/>
                    <a:pt x="420" y="161"/>
                    <a:pt x="357" y="18"/>
                  </a:cubicBezTo>
                  <a:cubicBezTo>
                    <a:pt x="232" y="18"/>
                    <a:pt x="116" y="9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386296" y="4596091"/>
              <a:ext cx="31805" cy="39625"/>
            </a:xfrm>
            <a:custGeom>
              <a:avLst/>
              <a:gdLst/>
              <a:ahLst/>
              <a:cxnLst/>
              <a:rect l="l" t="t" r="r" b="b"/>
              <a:pathLst>
                <a:path w="545" h="679" extrusionOk="0">
                  <a:moveTo>
                    <a:pt x="179" y="0"/>
                  </a:moveTo>
                  <a:cubicBezTo>
                    <a:pt x="117" y="36"/>
                    <a:pt x="63" y="54"/>
                    <a:pt x="1" y="81"/>
                  </a:cubicBezTo>
                  <a:cubicBezTo>
                    <a:pt x="117" y="268"/>
                    <a:pt x="215" y="464"/>
                    <a:pt x="295" y="678"/>
                  </a:cubicBezTo>
                  <a:cubicBezTo>
                    <a:pt x="375" y="661"/>
                    <a:pt x="456" y="634"/>
                    <a:pt x="545" y="616"/>
                  </a:cubicBezTo>
                  <a:cubicBezTo>
                    <a:pt x="438" y="402"/>
                    <a:pt x="313" y="197"/>
                    <a:pt x="17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218168" y="4603385"/>
              <a:ext cx="127569" cy="52638"/>
            </a:xfrm>
            <a:custGeom>
              <a:avLst/>
              <a:gdLst/>
              <a:ahLst/>
              <a:cxnLst/>
              <a:rect l="l" t="t" r="r" b="b"/>
              <a:pathLst>
                <a:path w="2186" h="902" extrusionOk="0">
                  <a:moveTo>
                    <a:pt x="1098" y="0"/>
                  </a:moveTo>
                  <a:cubicBezTo>
                    <a:pt x="1026" y="54"/>
                    <a:pt x="964" y="98"/>
                    <a:pt x="892" y="152"/>
                  </a:cubicBezTo>
                  <a:cubicBezTo>
                    <a:pt x="571" y="375"/>
                    <a:pt x="268" y="625"/>
                    <a:pt x="0" y="901"/>
                  </a:cubicBezTo>
                  <a:cubicBezTo>
                    <a:pt x="402" y="901"/>
                    <a:pt x="803" y="883"/>
                    <a:pt x="1214" y="857"/>
                  </a:cubicBezTo>
                  <a:cubicBezTo>
                    <a:pt x="1535" y="625"/>
                    <a:pt x="1847" y="411"/>
                    <a:pt x="2052" y="205"/>
                  </a:cubicBezTo>
                  <a:cubicBezTo>
                    <a:pt x="2097" y="152"/>
                    <a:pt x="2141" y="107"/>
                    <a:pt x="2186" y="63"/>
                  </a:cubicBezTo>
                  <a:cubicBezTo>
                    <a:pt x="1811" y="63"/>
                    <a:pt x="1437" y="18"/>
                    <a:pt x="109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239527" y="3992208"/>
              <a:ext cx="44293" cy="36473"/>
            </a:xfrm>
            <a:custGeom>
              <a:avLst/>
              <a:gdLst/>
              <a:ahLst/>
              <a:cxnLst/>
              <a:rect l="l" t="t" r="r" b="b"/>
              <a:pathLst>
                <a:path w="759" h="625" extrusionOk="0">
                  <a:moveTo>
                    <a:pt x="80" y="0"/>
                  </a:moveTo>
                  <a:cubicBezTo>
                    <a:pt x="45" y="196"/>
                    <a:pt x="18" y="393"/>
                    <a:pt x="0" y="589"/>
                  </a:cubicBezTo>
                  <a:cubicBezTo>
                    <a:pt x="0" y="598"/>
                    <a:pt x="0" y="607"/>
                    <a:pt x="0" y="607"/>
                  </a:cubicBezTo>
                  <a:lnTo>
                    <a:pt x="27" y="607"/>
                  </a:lnTo>
                  <a:cubicBezTo>
                    <a:pt x="259" y="607"/>
                    <a:pt x="491" y="616"/>
                    <a:pt x="740" y="624"/>
                  </a:cubicBezTo>
                  <a:cubicBezTo>
                    <a:pt x="740" y="419"/>
                    <a:pt x="749" y="205"/>
                    <a:pt x="7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241569" y="4094217"/>
              <a:ext cx="91154" cy="172913"/>
            </a:xfrm>
            <a:custGeom>
              <a:avLst/>
              <a:gdLst/>
              <a:ahLst/>
              <a:cxnLst/>
              <a:rect l="l" t="t" r="r" b="b"/>
              <a:pathLst>
                <a:path w="1562" h="2963" extrusionOk="0">
                  <a:moveTo>
                    <a:pt x="1" y="1"/>
                  </a:moveTo>
                  <a:lnTo>
                    <a:pt x="1" y="1"/>
                  </a:lnTo>
                  <a:cubicBezTo>
                    <a:pt x="72" y="429"/>
                    <a:pt x="188" y="848"/>
                    <a:pt x="375" y="1267"/>
                  </a:cubicBezTo>
                  <a:cubicBezTo>
                    <a:pt x="581" y="1722"/>
                    <a:pt x="830" y="2133"/>
                    <a:pt x="1098" y="2525"/>
                  </a:cubicBezTo>
                  <a:cubicBezTo>
                    <a:pt x="920" y="2650"/>
                    <a:pt x="786" y="2802"/>
                    <a:pt x="670" y="2962"/>
                  </a:cubicBezTo>
                  <a:cubicBezTo>
                    <a:pt x="946" y="2730"/>
                    <a:pt x="1267" y="2534"/>
                    <a:pt x="1562" y="2338"/>
                  </a:cubicBezTo>
                  <a:cubicBezTo>
                    <a:pt x="1009" y="1562"/>
                    <a:pt x="393" y="786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320702" y="4520051"/>
              <a:ext cx="22993" cy="32330"/>
            </a:xfrm>
            <a:custGeom>
              <a:avLst/>
              <a:gdLst/>
              <a:ahLst/>
              <a:cxnLst/>
              <a:rect l="l" t="t" r="r" b="b"/>
              <a:pathLst>
                <a:path w="394" h="554" extrusionOk="0">
                  <a:moveTo>
                    <a:pt x="126" y="1"/>
                  </a:moveTo>
                  <a:lnTo>
                    <a:pt x="126" y="1"/>
                  </a:lnTo>
                  <a:cubicBezTo>
                    <a:pt x="179" y="81"/>
                    <a:pt x="242" y="161"/>
                    <a:pt x="304" y="242"/>
                  </a:cubicBezTo>
                  <a:cubicBezTo>
                    <a:pt x="206" y="349"/>
                    <a:pt x="108" y="456"/>
                    <a:pt x="1" y="554"/>
                  </a:cubicBezTo>
                  <a:cubicBezTo>
                    <a:pt x="135" y="456"/>
                    <a:pt x="268" y="358"/>
                    <a:pt x="393" y="242"/>
                  </a:cubicBezTo>
                  <a:cubicBezTo>
                    <a:pt x="304" y="161"/>
                    <a:pt x="215" y="81"/>
                    <a:pt x="1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285337" y="4132732"/>
              <a:ext cx="45869" cy="65127"/>
            </a:xfrm>
            <a:custGeom>
              <a:avLst/>
              <a:gdLst/>
              <a:ahLst/>
              <a:cxnLst/>
              <a:rect l="l" t="t" r="r" b="b"/>
              <a:pathLst>
                <a:path w="786" h="1116" extrusionOk="0">
                  <a:moveTo>
                    <a:pt x="0" y="1"/>
                  </a:moveTo>
                  <a:cubicBezTo>
                    <a:pt x="241" y="366"/>
                    <a:pt x="509" y="741"/>
                    <a:pt x="785" y="1116"/>
                  </a:cubicBezTo>
                  <a:cubicBezTo>
                    <a:pt x="571" y="777"/>
                    <a:pt x="402" y="438"/>
                    <a:pt x="268" y="90"/>
                  </a:cubicBezTo>
                  <a:cubicBezTo>
                    <a:pt x="178" y="63"/>
                    <a:pt x="89" y="36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244195" y="4047355"/>
              <a:ext cx="49487" cy="67228"/>
            </a:xfrm>
            <a:custGeom>
              <a:avLst/>
              <a:gdLst/>
              <a:ahLst/>
              <a:cxnLst/>
              <a:rect l="l" t="t" r="r" b="b"/>
              <a:pathLst>
                <a:path w="848" h="1152" extrusionOk="0">
                  <a:moveTo>
                    <a:pt x="0" y="1"/>
                  </a:moveTo>
                  <a:cubicBezTo>
                    <a:pt x="90" y="349"/>
                    <a:pt x="250" y="696"/>
                    <a:pt x="446" y="1044"/>
                  </a:cubicBezTo>
                  <a:cubicBezTo>
                    <a:pt x="469" y="1031"/>
                    <a:pt x="493" y="1024"/>
                    <a:pt x="519" y="1024"/>
                  </a:cubicBezTo>
                  <a:cubicBezTo>
                    <a:pt x="544" y="1024"/>
                    <a:pt x="571" y="1031"/>
                    <a:pt x="598" y="1044"/>
                  </a:cubicBezTo>
                  <a:cubicBezTo>
                    <a:pt x="678" y="1089"/>
                    <a:pt x="768" y="1125"/>
                    <a:pt x="848" y="1151"/>
                  </a:cubicBezTo>
                  <a:cubicBezTo>
                    <a:pt x="741" y="786"/>
                    <a:pt x="687" y="402"/>
                    <a:pt x="669" y="18"/>
                  </a:cubicBezTo>
                  <a:cubicBezTo>
                    <a:pt x="437" y="10"/>
                    <a:pt x="214" y="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164012" y="4674173"/>
              <a:ext cx="96348" cy="111988"/>
            </a:xfrm>
            <a:custGeom>
              <a:avLst/>
              <a:gdLst/>
              <a:ahLst/>
              <a:cxnLst/>
              <a:rect l="l" t="t" r="r" b="b"/>
              <a:pathLst>
                <a:path w="1651" h="1919" extrusionOk="0">
                  <a:moveTo>
                    <a:pt x="661" y="1"/>
                  </a:moveTo>
                  <a:cubicBezTo>
                    <a:pt x="304" y="447"/>
                    <a:pt x="63" y="955"/>
                    <a:pt x="0" y="1544"/>
                  </a:cubicBezTo>
                  <a:cubicBezTo>
                    <a:pt x="36" y="1669"/>
                    <a:pt x="81" y="1794"/>
                    <a:pt x="161" y="1919"/>
                  </a:cubicBezTo>
                  <a:cubicBezTo>
                    <a:pt x="420" y="1856"/>
                    <a:pt x="687" y="1794"/>
                    <a:pt x="955" y="1713"/>
                  </a:cubicBezTo>
                  <a:cubicBezTo>
                    <a:pt x="955" y="1713"/>
                    <a:pt x="946" y="1704"/>
                    <a:pt x="946" y="1704"/>
                  </a:cubicBezTo>
                  <a:cubicBezTo>
                    <a:pt x="652" y="1009"/>
                    <a:pt x="1089" y="473"/>
                    <a:pt x="1651" y="18"/>
                  </a:cubicBezTo>
                  <a:lnTo>
                    <a:pt x="1651" y="18"/>
                  </a:lnTo>
                  <a:cubicBezTo>
                    <a:pt x="1348" y="27"/>
                    <a:pt x="1053" y="36"/>
                    <a:pt x="759" y="36"/>
                  </a:cubicBezTo>
                  <a:cubicBezTo>
                    <a:pt x="714" y="36"/>
                    <a:pt x="687" y="18"/>
                    <a:pt x="66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186421" y="4795498"/>
              <a:ext cx="31280" cy="12780"/>
            </a:xfrm>
            <a:custGeom>
              <a:avLst/>
              <a:gdLst/>
              <a:ahLst/>
              <a:cxnLst/>
              <a:rect l="l" t="t" r="r" b="b"/>
              <a:pathLst>
                <a:path w="536" h="219" extrusionOk="0">
                  <a:moveTo>
                    <a:pt x="535" y="0"/>
                  </a:moveTo>
                  <a:lnTo>
                    <a:pt x="535" y="0"/>
                  </a:lnTo>
                  <a:cubicBezTo>
                    <a:pt x="357" y="45"/>
                    <a:pt x="179" y="89"/>
                    <a:pt x="0" y="134"/>
                  </a:cubicBezTo>
                  <a:cubicBezTo>
                    <a:pt x="68" y="193"/>
                    <a:pt x="142" y="218"/>
                    <a:pt x="213" y="218"/>
                  </a:cubicBezTo>
                  <a:cubicBezTo>
                    <a:pt x="346" y="218"/>
                    <a:pt x="471" y="128"/>
                    <a:pt x="53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59743" y="4235850"/>
              <a:ext cx="137607" cy="578906"/>
            </a:xfrm>
            <a:custGeom>
              <a:avLst/>
              <a:gdLst/>
              <a:ahLst/>
              <a:cxnLst/>
              <a:rect l="l" t="t" r="r" b="b"/>
              <a:pathLst>
                <a:path w="2358" h="9920" extrusionOk="0">
                  <a:moveTo>
                    <a:pt x="1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661" y="937"/>
                    <a:pt x="1232" y="1873"/>
                    <a:pt x="1232" y="2837"/>
                  </a:cubicBezTo>
                  <a:cubicBezTo>
                    <a:pt x="1241" y="3809"/>
                    <a:pt x="795" y="4523"/>
                    <a:pt x="179" y="5121"/>
                  </a:cubicBezTo>
                  <a:cubicBezTo>
                    <a:pt x="429" y="5370"/>
                    <a:pt x="670" y="5620"/>
                    <a:pt x="857" y="5906"/>
                  </a:cubicBezTo>
                  <a:cubicBezTo>
                    <a:pt x="1589" y="6994"/>
                    <a:pt x="2142" y="8511"/>
                    <a:pt x="1401" y="9733"/>
                  </a:cubicBezTo>
                  <a:cubicBezTo>
                    <a:pt x="1369" y="9789"/>
                    <a:pt x="1320" y="9812"/>
                    <a:pt x="1270" y="9812"/>
                  </a:cubicBezTo>
                  <a:cubicBezTo>
                    <a:pt x="1154" y="9812"/>
                    <a:pt x="1032" y="9686"/>
                    <a:pt x="1107" y="9554"/>
                  </a:cubicBezTo>
                  <a:cubicBezTo>
                    <a:pt x="1410" y="9073"/>
                    <a:pt x="1482" y="8537"/>
                    <a:pt x="1401" y="8002"/>
                  </a:cubicBezTo>
                  <a:lnTo>
                    <a:pt x="1401" y="8002"/>
                  </a:lnTo>
                  <a:cubicBezTo>
                    <a:pt x="1250" y="8091"/>
                    <a:pt x="1089" y="8181"/>
                    <a:pt x="920" y="8261"/>
                  </a:cubicBezTo>
                  <a:cubicBezTo>
                    <a:pt x="929" y="8413"/>
                    <a:pt x="929" y="8555"/>
                    <a:pt x="929" y="8707"/>
                  </a:cubicBezTo>
                  <a:cubicBezTo>
                    <a:pt x="929" y="8943"/>
                    <a:pt x="825" y="9093"/>
                    <a:pt x="950" y="9093"/>
                  </a:cubicBezTo>
                  <a:cubicBezTo>
                    <a:pt x="976" y="9093"/>
                    <a:pt x="1013" y="9087"/>
                    <a:pt x="1062" y="9073"/>
                  </a:cubicBezTo>
                  <a:lnTo>
                    <a:pt x="1062" y="9073"/>
                  </a:lnTo>
                  <a:cubicBezTo>
                    <a:pt x="679" y="9189"/>
                    <a:pt x="607" y="9849"/>
                    <a:pt x="1062" y="9911"/>
                  </a:cubicBezTo>
                  <a:cubicBezTo>
                    <a:pt x="1101" y="9917"/>
                    <a:pt x="1139" y="9919"/>
                    <a:pt x="1174" y="9919"/>
                  </a:cubicBezTo>
                  <a:cubicBezTo>
                    <a:pt x="2357" y="9919"/>
                    <a:pt x="1795" y="6984"/>
                    <a:pt x="1526" y="6361"/>
                  </a:cubicBezTo>
                  <a:cubicBezTo>
                    <a:pt x="1348" y="5950"/>
                    <a:pt x="1062" y="5522"/>
                    <a:pt x="741" y="5094"/>
                  </a:cubicBezTo>
                  <a:cubicBezTo>
                    <a:pt x="1143" y="4461"/>
                    <a:pt x="1437" y="3765"/>
                    <a:pt x="1526" y="3024"/>
                  </a:cubicBezTo>
                  <a:cubicBezTo>
                    <a:pt x="1678" y="1891"/>
                    <a:pt x="697" y="839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303020" y="4462277"/>
              <a:ext cx="97924" cy="59933"/>
            </a:xfrm>
            <a:custGeom>
              <a:avLst/>
              <a:gdLst/>
              <a:ahLst/>
              <a:cxnLst/>
              <a:rect l="l" t="t" r="r" b="b"/>
              <a:pathLst>
                <a:path w="1678" h="1027" extrusionOk="0">
                  <a:moveTo>
                    <a:pt x="1678" y="1"/>
                  </a:moveTo>
                  <a:cubicBezTo>
                    <a:pt x="1570" y="36"/>
                    <a:pt x="1472" y="63"/>
                    <a:pt x="1365" y="81"/>
                  </a:cubicBezTo>
                  <a:cubicBezTo>
                    <a:pt x="1303" y="215"/>
                    <a:pt x="1240" y="340"/>
                    <a:pt x="1169" y="465"/>
                  </a:cubicBezTo>
                  <a:cubicBezTo>
                    <a:pt x="1098" y="366"/>
                    <a:pt x="1017" y="259"/>
                    <a:pt x="946" y="152"/>
                  </a:cubicBezTo>
                  <a:cubicBezTo>
                    <a:pt x="751" y="180"/>
                    <a:pt x="552" y="194"/>
                    <a:pt x="354" y="194"/>
                  </a:cubicBezTo>
                  <a:cubicBezTo>
                    <a:pt x="236" y="194"/>
                    <a:pt x="117" y="189"/>
                    <a:pt x="0" y="179"/>
                  </a:cubicBezTo>
                  <a:lnTo>
                    <a:pt x="0" y="179"/>
                  </a:lnTo>
                  <a:cubicBezTo>
                    <a:pt x="286" y="473"/>
                    <a:pt x="607" y="750"/>
                    <a:pt x="919" y="1027"/>
                  </a:cubicBezTo>
                  <a:cubicBezTo>
                    <a:pt x="1231" y="732"/>
                    <a:pt x="1508" y="393"/>
                    <a:pt x="16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261878" y="4384720"/>
              <a:ext cx="83860" cy="69154"/>
            </a:xfrm>
            <a:custGeom>
              <a:avLst/>
              <a:gdLst/>
              <a:ahLst/>
              <a:cxnLst/>
              <a:rect l="l" t="t" r="r" b="b"/>
              <a:pathLst>
                <a:path w="1437" h="1185" extrusionOk="0">
                  <a:moveTo>
                    <a:pt x="1" y="0"/>
                  </a:moveTo>
                  <a:cubicBezTo>
                    <a:pt x="81" y="402"/>
                    <a:pt x="215" y="794"/>
                    <a:pt x="384" y="1151"/>
                  </a:cubicBezTo>
                  <a:cubicBezTo>
                    <a:pt x="384" y="1151"/>
                    <a:pt x="393" y="1160"/>
                    <a:pt x="393" y="1160"/>
                  </a:cubicBezTo>
                  <a:cubicBezTo>
                    <a:pt x="420" y="1142"/>
                    <a:pt x="447" y="1142"/>
                    <a:pt x="482" y="1142"/>
                  </a:cubicBezTo>
                  <a:cubicBezTo>
                    <a:pt x="678" y="1170"/>
                    <a:pt x="876" y="1184"/>
                    <a:pt x="1076" y="1184"/>
                  </a:cubicBezTo>
                  <a:cubicBezTo>
                    <a:pt x="1196" y="1184"/>
                    <a:pt x="1316" y="1179"/>
                    <a:pt x="1437" y="1169"/>
                  </a:cubicBezTo>
                  <a:cubicBezTo>
                    <a:pt x="1214" y="821"/>
                    <a:pt x="1027" y="482"/>
                    <a:pt x="893" y="134"/>
                  </a:cubicBezTo>
                  <a:cubicBezTo>
                    <a:pt x="598" y="108"/>
                    <a:pt x="295" y="72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257734" y="4311773"/>
              <a:ext cx="50538" cy="60517"/>
            </a:xfrm>
            <a:custGeom>
              <a:avLst/>
              <a:gdLst/>
              <a:ahLst/>
              <a:cxnLst/>
              <a:rect l="l" t="t" r="r" b="b"/>
              <a:pathLst>
                <a:path w="866" h="1037" extrusionOk="0">
                  <a:moveTo>
                    <a:pt x="182" y="1"/>
                  </a:moveTo>
                  <a:cubicBezTo>
                    <a:pt x="163" y="1"/>
                    <a:pt x="144" y="1"/>
                    <a:pt x="125" y="2"/>
                  </a:cubicBezTo>
                  <a:cubicBezTo>
                    <a:pt x="89" y="55"/>
                    <a:pt x="63" y="117"/>
                    <a:pt x="27" y="171"/>
                  </a:cubicBezTo>
                  <a:cubicBezTo>
                    <a:pt x="0" y="403"/>
                    <a:pt x="0" y="644"/>
                    <a:pt x="18" y="885"/>
                  </a:cubicBezTo>
                  <a:cubicBezTo>
                    <a:pt x="295" y="956"/>
                    <a:pt x="580" y="1001"/>
                    <a:pt x="866" y="1036"/>
                  </a:cubicBezTo>
                  <a:cubicBezTo>
                    <a:pt x="794" y="724"/>
                    <a:pt x="785" y="421"/>
                    <a:pt x="866" y="109"/>
                  </a:cubicBezTo>
                  <a:cubicBezTo>
                    <a:pt x="643" y="51"/>
                    <a:pt x="419" y="1"/>
                    <a:pt x="18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114525" y="3992208"/>
              <a:ext cx="382242" cy="988868"/>
            </a:xfrm>
            <a:custGeom>
              <a:avLst/>
              <a:gdLst/>
              <a:ahLst/>
              <a:cxnLst/>
              <a:rect l="l" t="t" r="r" b="b"/>
              <a:pathLst>
                <a:path w="6550" h="16945" extrusionOk="0">
                  <a:moveTo>
                    <a:pt x="2222" y="946"/>
                  </a:moveTo>
                  <a:cubicBezTo>
                    <a:pt x="2436" y="946"/>
                    <a:pt x="2659" y="955"/>
                    <a:pt x="2891" y="963"/>
                  </a:cubicBezTo>
                  <a:cubicBezTo>
                    <a:pt x="3891" y="999"/>
                    <a:pt x="5015" y="1115"/>
                    <a:pt x="5826" y="1606"/>
                  </a:cubicBezTo>
                  <a:cubicBezTo>
                    <a:pt x="5844" y="1615"/>
                    <a:pt x="5862" y="1615"/>
                    <a:pt x="5880" y="1624"/>
                  </a:cubicBezTo>
                  <a:cubicBezTo>
                    <a:pt x="5755" y="1936"/>
                    <a:pt x="5594" y="2239"/>
                    <a:pt x="5407" y="2516"/>
                  </a:cubicBezTo>
                  <a:cubicBezTo>
                    <a:pt x="4631" y="2364"/>
                    <a:pt x="3801" y="2391"/>
                    <a:pt x="3070" y="2096"/>
                  </a:cubicBezTo>
                  <a:cubicBezTo>
                    <a:pt x="2990" y="2070"/>
                    <a:pt x="2900" y="2034"/>
                    <a:pt x="2820" y="1989"/>
                  </a:cubicBezTo>
                  <a:cubicBezTo>
                    <a:pt x="2793" y="1976"/>
                    <a:pt x="2766" y="1969"/>
                    <a:pt x="2741" y="1969"/>
                  </a:cubicBezTo>
                  <a:cubicBezTo>
                    <a:pt x="2715" y="1969"/>
                    <a:pt x="2691" y="1976"/>
                    <a:pt x="2668" y="1989"/>
                  </a:cubicBezTo>
                  <a:cubicBezTo>
                    <a:pt x="2472" y="1641"/>
                    <a:pt x="2312" y="1294"/>
                    <a:pt x="2222" y="946"/>
                  </a:cubicBezTo>
                  <a:close/>
                  <a:moveTo>
                    <a:pt x="2927" y="2409"/>
                  </a:moveTo>
                  <a:cubicBezTo>
                    <a:pt x="3016" y="2444"/>
                    <a:pt x="3105" y="2471"/>
                    <a:pt x="3195" y="2498"/>
                  </a:cubicBezTo>
                  <a:cubicBezTo>
                    <a:pt x="3837" y="2694"/>
                    <a:pt x="4524" y="2703"/>
                    <a:pt x="5184" y="2819"/>
                  </a:cubicBezTo>
                  <a:cubicBezTo>
                    <a:pt x="4890" y="3203"/>
                    <a:pt x="4533" y="3542"/>
                    <a:pt x="4131" y="3827"/>
                  </a:cubicBezTo>
                  <a:cubicBezTo>
                    <a:pt x="4096" y="3854"/>
                    <a:pt x="4051" y="3881"/>
                    <a:pt x="4007" y="3916"/>
                  </a:cubicBezTo>
                  <a:cubicBezTo>
                    <a:pt x="3908" y="3783"/>
                    <a:pt x="3810" y="3649"/>
                    <a:pt x="3712" y="3524"/>
                  </a:cubicBezTo>
                  <a:cubicBezTo>
                    <a:pt x="3436" y="3149"/>
                    <a:pt x="3168" y="2774"/>
                    <a:pt x="2927" y="2409"/>
                  </a:cubicBezTo>
                  <a:close/>
                  <a:moveTo>
                    <a:pt x="3935" y="4362"/>
                  </a:moveTo>
                  <a:cubicBezTo>
                    <a:pt x="4221" y="4773"/>
                    <a:pt x="4479" y="5183"/>
                    <a:pt x="4685" y="5602"/>
                  </a:cubicBezTo>
                  <a:cubicBezTo>
                    <a:pt x="4524" y="5593"/>
                    <a:pt x="4372" y="5567"/>
                    <a:pt x="4212" y="5531"/>
                  </a:cubicBezTo>
                  <a:cubicBezTo>
                    <a:pt x="3953" y="5460"/>
                    <a:pt x="3694" y="5362"/>
                    <a:pt x="3427" y="5281"/>
                  </a:cubicBezTo>
                  <a:cubicBezTo>
                    <a:pt x="3239" y="5219"/>
                    <a:pt x="3052" y="5174"/>
                    <a:pt x="2865" y="5147"/>
                  </a:cubicBezTo>
                  <a:cubicBezTo>
                    <a:pt x="3141" y="4880"/>
                    <a:pt x="3480" y="4657"/>
                    <a:pt x="3801" y="4452"/>
                  </a:cubicBezTo>
                  <a:cubicBezTo>
                    <a:pt x="3846" y="4425"/>
                    <a:pt x="3891" y="4389"/>
                    <a:pt x="3935" y="4362"/>
                  </a:cubicBezTo>
                  <a:close/>
                  <a:moveTo>
                    <a:pt x="2636" y="5477"/>
                  </a:moveTo>
                  <a:cubicBezTo>
                    <a:pt x="2873" y="5477"/>
                    <a:pt x="3097" y="5527"/>
                    <a:pt x="3320" y="5585"/>
                  </a:cubicBezTo>
                  <a:cubicBezTo>
                    <a:pt x="3703" y="5701"/>
                    <a:pt x="4078" y="5861"/>
                    <a:pt x="4479" y="5924"/>
                  </a:cubicBezTo>
                  <a:cubicBezTo>
                    <a:pt x="4595" y="5932"/>
                    <a:pt x="4711" y="5941"/>
                    <a:pt x="4836" y="5941"/>
                  </a:cubicBezTo>
                  <a:cubicBezTo>
                    <a:pt x="4899" y="6084"/>
                    <a:pt x="4943" y="6236"/>
                    <a:pt x="4988" y="6387"/>
                  </a:cubicBezTo>
                  <a:cubicBezTo>
                    <a:pt x="4952" y="6396"/>
                    <a:pt x="4916" y="6405"/>
                    <a:pt x="4890" y="6441"/>
                  </a:cubicBezTo>
                  <a:cubicBezTo>
                    <a:pt x="4854" y="6477"/>
                    <a:pt x="4809" y="6503"/>
                    <a:pt x="4756" y="6521"/>
                  </a:cubicBezTo>
                  <a:cubicBezTo>
                    <a:pt x="4634" y="6574"/>
                    <a:pt x="4467" y="6591"/>
                    <a:pt x="4295" y="6591"/>
                  </a:cubicBezTo>
                  <a:cubicBezTo>
                    <a:pt x="4027" y="6591"/>
                    <a:pt x="3745" y="6550"/>
                    <a:pt x="3587" y="6539"/>
                  </a:cubicBezTo>
                  <a:cubicBezTo>
                    <a:pt x="3498" y="6530"/>
                    <a:pt x="3409" y="6521"/>
                    <a:pt x="3320" y="6512"/>
                  </a:cubicBezTo>
                  <a:cubicBezTo>
                    <a:pt x="3034" y="6477"/>
                    <a:pt x="2749" y="6432"/>
                    <a:pt x="2472" y="6361"/>
                  </a:cubicBezTo>
                  <a:cubicBezTo>
                    <a:pt x="2427" y="6343"/>
                    <a:pt x="2374" y="6334"/>
                    <a:pt x="2320" y="6316"/>
                  </a:cubicBezTo>
                  <a:lnTo>
                    <a:pt x="2320" y="6307"/>
                  </a:lnTo>
                  <a:cubicBezTo>
                    <a:pt x="2320" y="6057"/>
                    <a:pt x="2383" y="5843"/>
                    <a:pt x="2481" y="5647"/>
                  </a:cubicBezTo>
                  <a:cubicBezTo>
                    <a:pt x="2517" y="5593"/>
                    <a:pt x="2543" y="5531"/>
                    <a:pt x="2579" y="5478"/>
                  </a:cubicBezTo>
                  <a:cubicBezTo>
                    <a:pt x="2598" y="5477"/>
                    <a:pt x="2617" y="5477"/>
                    <a:pt x="2636" y="5477"/>
                  </a:cubicBezTo>
                  <a:close/>
                  <a:moveTo>
                    <a:pt x="2356" y="6682"/>
                  </a:moveTo>
                  <a:cubicBezTo>
                    <a:pt x="2410" y="6700"/>
                    <a:pt x="2472" y="6718"/>
                    <a:pt x="2526" y="6726"/>
                  </a:cubicBezTo>
                  <a:cubicBezTo>
                    <a:pt x="2820" y="6798"/>
                    <a:pt x="3123" y="6834"/>
                    <a:pt x="3418" y="6860"/>
                  </a:cubicBezTo>
                  <a:cubicBezTo>
                    <a:pt x="3560" y="6878"/>
                    <a:pt x="3703" y="6887"/>
                    <a:pt x="3846" y="6896"/>
                  </a:cubicBezTo>
                  <a:cubicBezTo>
                    <a:pt x="3974" y="6905"/>
                    <a:pt x="4136" y="6917"/>
                    <a:pt x="4304" y="6917"/>
                  </a:cubicBezTo>
                  <a:cubicBezTo>
                    <a:pt x="4485" y="6917"/>
                    <a:pt x="4674" y="6902"/>
                    <a:pt x="4836" y="6851"/>
                  </a:cubicBezTo>
                  <a:cubicBezTo>
                    <a:pt x="4916" y="6825"/>
                    <a:pt x="4997" y="6789"/>
                    <a:pt x="5059" y="6735"/>
                  </a:cubicBezTo>
                  <a:cubicBezTo>
                    <a:pt x="5086" y="6923"/>
                    <a:pt x="5095" y="7110"/>
                    <a:pt x="5086" y="7297"/>
                  </a:cubicBezTo>
                  <a:cubicBezTo>
                    <a:pt x="5086" y="7422"/>
                    <a:pt x="5059" y="7538"/>
                    <a:pt x="5032" y="7654"/>
                  </a:cubicBezTo>
                  <a:cubicBezTo>
                    <a:pt x="4934" y="7690"/>
                    <a:pt x="4836" y="7726"/>
                    <a:pt x="4738" y="7752"/>
                  </a:cubicBezTo>
                  <a:cubicBezTo>
                    <a:pt x="4488" y="7824"/>
                    <a:pt x="4221" y="7868"/>
                    <a:pt x="3962" y="7895"/>
                  </a:cubicBezTo>
                  <a:cubicBezTo>
                    <a:pt x="3841" y="7905"/>
                    <a:pt x="3721" y="7910"/>
                    <a:pt x="3601" y="7910"/>
                  </a:cubicBezTo>
                  <a:cubicBezTo>
                    <a:pt x="3401" y="7910"/>
                    <a:pt x="3203" y="7896"/>
                    <a:pt x="3007" y="7868"/>
                  </a:cubicBezTo>
                  <a:cubicBezTo>
                    <a:pt x="2972" y="7868"/>
                    <a:pt x="2945" y="7868"/>
                    <a:pt x="2918" y="7886"/>
                  </a:cubicBezTo>
                  <a:cubicBezTo>
                    <a:pt x="2918" y="7886"/>
                    <a:pt x="2909" y="7877"/>
                    <a:pt x="2909" y="7877"/>
                  </a:cubicBezTo>
                  <a:cubicBezTo>
                    <a:pt x="2633" y="7529"/>
                    <a:pt x="2427" y="7146"/>
                    <a:pt x="2356" y="6682"/>
                  </a:cubicBezTo>
                  <a:close/>
                  <a:moveTo>
                    <a:pt x="4908" y="8056"/>
                  </a:moveTo>
                  <a:lnTo>
                    <a:pt x="4908" y="8056"/>
                  </a:lnTo>
                  <a:cubicBezTo>
                    <a:pt x="4738" y="8448"/>
                    <a:pt x="4461" y="8787"/>
                    <a:pt x="4149" y="9082"/>
                  </a:cubicBezTo>
                  <a:cubicBezTo>
                    <a:pt x="3837" y="8805"/>
                    <a:pt x="3516" y="8528"/>
                    <a:pt x="3230" y="8234"/>
                  </a:cubicBezTo>
                  <a:lnTo>
                    <a:pt x="3230" y="8234"/>
                  </a:lnTo>
                  <a:cubicBezTo>
                    <a:pt x="3347" y="8244"/>
                    <a:pt x="3466" y="8249"/>
                    <a:pt x="3584" y="8249"/>
                  </a:cubicBezTo>
                  <a:cubicBezTo>
                    <a:pt x="3782" y="8249"/>
                    <a:pt x="3981" y="8235"/>
                    <a:pt x="4176" y="8207"/>
                  </a:cubicBezTo>
                  <a:cubicBezTo>
                    <a:pt x="4319" y="8189"/>
                    <a:pt x="4453" y="8172"/>
                    <a:pt x="4595" y="8136"/>
                  </a:cubicBezTo>
                  <a:cubicBezTo>
                    <a:pt x="4702" y="8118"/>
                    <a:pt x="4800" y="8091"/>
                    <a:pt x="4908" y="8056"/>
                  </a:cubicBezTo>
                  <a:close/>
                  <a:moveTo>
                    <a:pt x="4149" y="9510"/>
                  </a:moveTo>
                  <a:cubicBezTo>
                    <a:pt x="4310" y="9688"/>
                    <a:pt x="4479" y="9876"/>
                    <a:pt x="4631" y="10072"/>
                  </a:cubicBezTo>
                  <a:cubicBezTo>
                    <a:pt x="4577" y="10099"/>
                    <a:pt x="4524" y="10108"/>
                    <a:pt x="4470" y="10125"/>
                  </a:cubicBezTo>
                  <a:cubicBezTo>
                    <a:pt x="4408" y="10134"/>
                    <a:pt x="4354" y="10143"/>
                    <a:pt x="4292" y="10152"/>
                  </a:cubicBezTo>
                  <a:cubicBezTo>
                    <a:pt x="4198" y="10161"/>
                    <a:pt x="4102" y="10163"/>
                    <a:pt x="4009" y="10163"/>
                  </a:cubicBezTo>
                  <a:cubicBezTo>
                    <a:pt x="3915" y="10163"/>
                    <a:pt x="3824" y="10161"/>
                    <a:pt x="3739" y="10161"/>
                  </a:cubicBezTo>
                  <a:cubicBezTo>
                    <a:pt x="3605" y="10161"/>
                    <a:pt x="3471" y="10152"/>
                    <a:pt x="3337" y="10152"/>
                  </a:cubicBezTo>
                  <a:cubicBezTo>
                    <a:pt x="3614" y="9947"/>
                    <a:pt x="3891" y="9742"/>
                    <a:pt x="4149" y="9510"/>
                  </a:cubicBezTo>
                  <a:close/>
                  <a:moveTo>
                    <a:pt x="4836" y="10348"/>
                  </a:moveTo>
                  <a:cubicBezTo>
                    <a:pt x="4970" y="10545"/>
                    <a:pt x="5095" y="10750"/>
                    <a:pt x="5202" y="10964"/>
                  </a:cubicBezTo>
                  <a:cubicBezTo>
                    <a:pt x="5113" y="10982"/>
                    <a:pt x="5032" y="11009"/>
                    <a:pt x="4952" y="11026"/>
                  </a:cubicBezTo>
                  <a:cubicBezTo>
                    <a:pt x="4310" y="11196"/>
                    <a:pt x="3650" y="11285"/>
                    <a:pt x="2990" y="11330"/>
                  </a:cubicBezTo>
                  <a:cubicBezTo>
                    <a:pt x="2579" y="11356"/>
                    <a:pt x="2178" y="11374"/>
                    <a:pt x="1776" y="11374"/>
                  </a:cubicBezTo>
                  <a:cubicBezTo>
                    <a:pt x="2044" y="11098"/>
                    <a:pt x="2347" y="10848"/>
                    <a:pt x="2668" y="10625"/>
                  </a:cubicBezTo>
                  <a:cubicBezTo>
                    <a:pt x="2731" y="10571"/>
                    <a:pt x="2802" y="10527"/>
                    <a:pt x="2874" y="10473"/>
                  </a:cubicBezTo>
                  <a:cubicBezTo>
                    <a:pt x="3213" y="10491"/>
                    <a:pt x="3587" y="10536"/>
                    <a:pt x="3962" y="10536"/>
                  </a:cubicBezTo>
                  <a:cubicBezTo>
                    <a:pt x="4203" y="10527"/>
                    <a:pt x="4444" y="10500"/>
                    <a:pt x="4658" y="10429"/>
                  </a:cubicBezTo>
                  <a:cubicBezTo>
                    <a:pt x="4720" y="10402"/>
                    <a:pt x="4774" y="10384"/>
                    <a:pt x="4836" y="10348"/>
                  </a:cubicBezTo>
                  <a:close/>
                  <a:moveTo>
                    <a:pt x="5345" y="11276"/>
                  </a:moveTo>
                  <a:cubicBezTo>
                    <a:pt x="5425" y="11463"/>
                    <a:pt x="5487" y="11651"/>
                    <a:pt x="5541" y="11838"/>
                  </a:cubicBezTo>
                  <a:cubicBezTo>
                    <a:pt x="5523" y="11847"/>
                    <a:pt x="5505" y="11847"/>
                    <a:pt x="5487" y="11856"/>
                  </a:cubicBezTo>
                  <a:cubicBezTo>
                    <a:pt x="5363" y="11927"/>
                    <a:pt x="5238" y="11990"/>
                    <a:pt x="5113" y="12061"/>
                  </a:cubicBezTo>
                  <a:cubicBezTo>
                    <a:pt x="4069" y="12623"/>
                    <a:pt x="2945" y="13087"/>
                    <a:pt x="1803" y="13408"/>
                  </a:cubicBezTo>
                  <a:cubicBezTo>
                    <a:pt x="1535" y="13480"/>
                    <a:pt x="1268" y="13542"/>
                    <a:pt x="1009" y="13605"/>
                  </a:cubicBezTo>
                  <a:cubicBezTo>
                    <a:pt x="947" y="13613"/>
                    <a:pt x="884" y="13631"/>
                    <a:pt x="831" y="13640"/>
                  </a:cubicBezTo>
                  <a:cubicBezTo>
                    <a:pt x="822" y="13497"/>
                    <a:pt x="831" y="13364"/>
                    <a:pt x="848" y="13230"/>
                  </a:cubicBezTo>
                  <a:cubicBezTo>
                    <a:pt x="911" y="12641"/>
                    <a:pt x="1152" y="12133"/>
                    <a:pt x="1509" y="11687"/>
                  </a:cubicBezTo>
                  <a:cubicBezTo>
                    <a:pt x="1535" y="11704"/>
                    <a:pt x="1562" y="11722"/>
                    <a:pt x="1607" y="11722"/>
                  </a:cubicBezTo>
                  <a:cubicBezTo>
                    <a:pt x="1901" y="11722"/>
                    <a:pt x="2196" y="11713"/>
                    <a:pt x="2499" y="11704"/>
                  </a:cubicBezTo>
                  <a:cubicBezTo>
                    <a:pt x="3355" y="11669"/>
                    <a:pt x="4221" y="11571"/>
                    <a:pt x="5050" y="11356"/>
                  </a:cubicBezTo>
                  <a:cubicBezTo>
                    <a:pt x="5148" y="11330"/>
                    <a:pt x="5247" y="11303"/>
                    <a:pt x="5345" y="11276"/>
                  </a:cubicBezTo>
                  <a:close/>
                  <a:moveTo>
                    <a:pt x="1767" y="0"/>
                  </a:moveTo>
                  <a:cubicBezTo>
                    <a:pt x="1723" y="598"/>
                    <a:pt x="1892" y="1178"/>
                    <a:pt x="2178" y="1749"/>
                  </a:cubicBezTo>
                  <a:cubicBezTo>
                    <a:pt x="2570" y="2534"/>
                    <a:pt x="3186" y="3310"/>
                    <a:pt x="3739" y="4086"/>
                  </a:cubicBezTo>
                  <a:cubicBezTo>
                    <a:pt x="3444" y="4282"/>
                    <a:pt x="3123" y="4478"/>
                    <a:pt x="2847" y="4710"/>
                  </a:cubicBezTo>
                  <a:cubicBezTo>
                    <a:pt x="2410" y="5067"/>
                    <a:pt x="2062" y="5486"/>
                    <a:pt x="1999" y="6093"/>
                  </a:cubicBezTo>
                  <a:cubicBezTo>
                    <a:pt x="1865" y="7449"/>
                    <a:pt x="2686" y="8234"/>
                    <a:pt x="3650" y="9046"/>
                  </a:cubicBezTo>
                  <a:lnTo>
                    <a:pt x="3659" y="9046"/>
                  </a:lnTo>
                  <a:cubicBezTo>
                    <a:pt x="3748" y="9126"/>
                    <a:pt x="3837" y="9206"/>
                    <a:pt x="3926" y="9287"/>
                  </a:cubicBezTo>
                  <a:cubicBezTo>
                    <a:pt x="3801" y="9403"/>
                    <a:pt x="3668" y="9501"/>
                    <a:pt x="3534" y="9599"/>
                  </a:cubicBezTo>
                  <a:cubicBezTo>
                    <a:pt x="3364" y="9733"/>
                    <a:pt x="3186" y="9858"/>
                    <a:pt x="3016" y="9974"/>
                  </a:cubicBezTo>
                  <a:cubicBezTo>
                    <a:pt x="2936" y="10027"/>
                    <a:pt x="2865" y="10081"/>
                    <a:pt x="2784" y="10134"/>
                  </a:cubicBezTo>
                  <a:lnTo>
                    <a:pt x="2740" y="10134"/>
                  </a:lnTo>
                  <a:cubicBezTo>
                    <a:pt x="2642" y="10134"/>
                    <a:pt x="2588" y="10206"/>
                    <a:pt x="2579" y="10277"/>
                  </a:cubicBezTo>
                  <a:cubicBezTo>
                    <a:pt x="1821" y="10812"/>
                    <a:pt x="1143" y="11392"/>
                    <a:pt x="741" y="12266"/>
                  </a:cubicBezTo>
                  <a:cubicBezTo>
                    <a:pt x="1" y="13899"/>
                    <a:pt x="786" y="16245"/>
                    <a:pt x="2463" y="16932"/>
                  </a:cubicBezTo>
                  <a:cubicBezTo>
                    <a:pt x="2485" y="16941"/>
                    <a:pt x="2506" y="16945"/>
                    <a:pt x="2525" y="16945"/>
                  </a:cubicBezTo>
                  <a:cubicBezTo>
                    <a:pt x="2684" y="16945"/>
                    <a:pt x="2736" y="16674"/>
                    <a:pt x="2552" y="16602"/>
                  </a:cubicBezTo>
                  <a:cubicBezTo>
                    <a:pt x="1482" y="16165"/>
                    <a:pt x="982" y="15077"/>
                    <a:pt x="857" y="13979"/>
                  </a:cubicBezTo>
                  <a:cubicBezTo>
                    <a:pt x="982" y="13961"/>
                    <a:pt x="1107" y="13926"/>
                    <a:pt x="1232" y="13899"/>
                  </a:cubicBezTo>
                  <a:cubicBezTo>
                    <a:pt x="1411" y="13854"/>
                    <a:pt x="1589" y="13810"/>
                    <a:pt x="1767" y="13765"/>
                  </a:cubicBezTo>
                  <a:cubicBezTo>
                    <a:pt x="2927" y="13453"/>
                    <a:pt x="4069" y="12998"/>
                    <a:pt x="5122" y="12436"/>
                  </a:cubicBezTo>
                  <a:cubicBezTo>
                    <a:pt x="5291" y="12356"/>
                    <a:pt x="5452" y="12266"/>
                    <a:pt x="5603" y="12177"/>
                  </a:cubicBezTo>
                  <a:lnTo>
                    <a:pt x="5603" y="12177"/>
                  </a:lnTo>
                  <a:cubicBezTo>
                    <a:pt x="5684" y="12712"/>
                    <a:pt x="5612" y="13248"/>
                    <a:pt x="5309" y="13729"/>
                  </a:cubicBezTo>
                  <a:cubicBezTo>
                    <a:pt x="5234" y="13861"/>
                    <a:pt x="5356" y="13987"/>
                    <a:pt x="5472" y="13987"/>
                  </a:cubicBezTo>
                  <a:cubicBezTo>
                    <a:pt x="5522" y="13987"/>
                    <a:pt x="5571" y="13964"/>
                    <a:pt x="5603" y="13908"/>
                  </a:cubicBezTo>
                  <a:cubicBezTo>
                    <a:pt x="6344" y="12686"/>
                    <a:pt x="5791" y="11169"/>
                    <a:pt x="5059" y="10081"/>
                  </a:cubicBezTo>
                  <a:cubicBezTo>
                    <a:pt x="4872" y="9795"/>
                    <a:pt x="4631" y="9545"/>
                    <a:pt x="4381" y="9296"/>
                  </a:cubicBezTo>
                  <a:cubicBezTo>
                    <a:pt x="4997" y="8698"/>
                    <a:pt x="5443" y="7984"/>
                    <a:pt x="5434" y="7012"/>
                  </a:cubicBezTo>
                  <a:cubicBezTo>
                    <a:pt x="5434" y="6048"/>
                    <a:pt x="4863" y="5112"/>
                    <a:pt x="4203" y="4184"/>
                  </a:cubicBezTo>
                  <a:cubicBezTo>
                    <a:pt x="4203" y="4184"/>
                    <a:pt x="4203" y="4184"/>
                    <a:pt x="4203" y="4175"/>
                  </a:cubicBezTo>
                  <a:cubicBezTo>
                    <a:pt x="4685" y="3845"/>
                    <a:pt x="5131" y="3479"/>
                    <a:pt x="5505" y="3006"/>
                  </a:cubicBezTo>
                  <a:cubicBezTo>
                    <a:pt x="6085" y="2284"/>
                    <a:pt x="6424" y="1365"/>
                    <a:pt x="6478" y="446"/>
                  </a:cubicBezTo>
                  <a:cubicBezTo>
                    <a:pt x="6549" y="375"/>
                    <a:pt x="6549" y="259"/>
                    <a:pt x="6487" y="196"/>
                  </a:cubicBezTo>
                  <a:cubicBezTo>
                    <a:pt x="6478" y="125"/>
                    <a:pt x="6478" y="62"/>
                    <a:pt x="6478" y="0"/>
                  </a:cubicBezTo>
                  <a:lnTo>
                    <a:pt x="6139" y="0"/>
                  </a:lnTo>
                  <a:cubicBezTo>
                    <a:pt x="6139" y="54"/>
                    <a:pt x="6148" y="98"/>
                    <a:pt x="6148" y="152"/>
                  </a:cubicBezTo>
                  <a:cubicBezTo>
                    <a:pt x="5719" y="152"/>
                    <a:pt x="5300" y="89"/>
                    <a:pt x="4881" y="0"/>
                  </a:cubicBezTo>
                  <a:lnTo>
                    <a:pt x="3453" y="0"/>
                  </a:lnTo>
                  <a:cubicBezTo>
                    <a:pt x="4346" y="196"/>
                    <a:pt x="5220" y="482"/>
                    <a:pt x="6139" y="491"/>
                  </a:cubicBezTo>
                  <a:cubicBezTo>
                    <a:pt x="6112" y="767"/>
                    <a:pt x="6067" y="1035"/>
                    <a:pt x="5987" y="1302"/>
                  </a:cubicBezTo>
                  <a:cubicBezTo>
                    <a:pt x="5131" y="794"/>
                    <a:pt x="3935" y="660"/>
                    <a:pt x="2882" y="624"/>
                  </a:cubicBezTo>
                  <a:cubicBezTo>
                    <a:pt x="2633" y="616"/>
                    <a:pt x="2401" y="607"/>
                    <a:pt x="2169" y="607"/>
                  </a:cubicBezTo>
                  <a:lnTo>
                    <a:pt x="2142" y="607"/>
                  </a:lnTo>
                  <a:cubicBezTo>
                    <a:pt x="2142" y="607"/>
                    <a:pt x="2142" y="598"/>
                    <a:pt x="2142" y="589"/>
                  </a:cubicBezTo>
                  <a:cubicBezTo>
                    <a:pt x="2115" y="393"/>
                    <a:pt x="2106" y="196"/>
                    <a:pt x="212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217643" y="3902512"/>
              <a:ext cx="181725" cy="89754"/>
            </a:xfrm>
            <a:custGeom>
              <a:avLst/>
              <a:gdLst/>
              <a:ahLst/>
              <a:cxnLst/>
              <a:rect l="l" t="t" r="r" b="b"/>
              <a:pathLst>
                <a:path w="3114" h="1538" extrusionOk="0">
                  <a:moveTo>
                    <a:pt x="742" y="1"/>
                  </a:moveTo>
                  <a:cubicBezTo>
                    <a:pt x="690" y="1"/>
                    <a:pt x="638" y="22"/>
                    <a:pt x="598" y="74"/>
                  </a:cubicBezTo>
                  <a:cubicBezTo>
                    <a:pt x="223" y="574"/>
                    <a:pt x="45" y="1055"/>
                    <a:pt x="0" y="1537"/>
                  </a:cubicBezTo>
                  <a:lnTo>
                    <a:pt x="357" y="1537"/>
                  </a:lnTo>
                  <a:cubicBezTo>
                    <a:pt x="366" y="1475"/>
                    <a:pt x="375" y="1403"/>
                    <a:pt x="384" y="1341"/>
                  </a:cubicBezTo>
                  <a:lnTo>
                    <a:pt x="402" y="1350"/>
                  </a:lnTo>
                  <a:lnTo>
                    <a:pt x="491" y="1350"/>
                  </a:lnTo>
                  <a:cubicBezTo>
                    <a:pt x="714" y="1368"/>
                    <a:pt x="928" y="1394"/>
                    <a:pt x="1151" y="1430"/>
                  </a:cubicBezTo>
                  <a:cubicBezTo>
                    <a:pt x="1330" y="1457"/>
                    <a:pt x="1508" y="1492"/>
                    <a:pt x="1686" y="1537"/>
                  </a:cubicBezTo>
                  <a:lnTo>
                    <a:pt x="3114" y="1537"/>
                  </a:lnTo>
                  <a:cubicBezTo>
                    <a:pt x="2471" y="1394"/>
                    <a:pt x="1838" y="1207"/>
                    <a:pt x="1187" y="1091"/>
                  </a:cubicBezTo>
                  <a:cubicBezTo>
                    <a:pt x="982" y="1064"/>
                    <a:pt x="776" y="1037"/>
                    <a:pt x="571" y="1020"/>
                  </a:cubicBezTo>
                  <a:cubicBezTo>
                    <a:pt x="545" y="1020"/>
                    <a:pt x="509" y="1011"/>
                    <a:pt x="473" y="1011"/>
                  </a:cubicBezTo>
                  <a:cubicBezTo>
                    <a:pt x="545" y="814"/>
                    <a:pt x="643" y="618"/>
                    <a:pt x="768" y="422"/>
                  </a:cubicBezTo>
                  <a:cubicBezTo>
                    <a:pt x="803" y="359"/>
                    <a:pt x="848" y="306"/>
                    <a:pt x="892" y="243"/>
                  </a:cubicBezTo>
                  <a:cubicBezTo>
                    <a:pt x="937" y="181"/>
                    <a:pt x="928" y="127"/>
                    <a:pt x="901" y="83"/>
                  </a:cubicBezTo>
                  <a:cubicBezTo>
                    <a:pt x="867" y="34"/>
                    <a:pt x="805" y="1"/>
                    <a:pt x="74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 flipH="1">
            <a:off x="7528353" y="3943066"/>
            <a:ext cx="400173" cy="396657"/>
            <a:chOff x="1609325" y="4271641"/>
            <a:chExt cx="400173" cy="396657"/>
          </a:xfrm>
        </p:grpSpPr>
        <p:sp>
          <p:nvSpPr>
            <p:cNvPr id="219" name="Google Shape;219;p3"/>
            <p:cNvSpPr/>
            <p:nvPr/>
          </p:nvSpPr>
          <p:spPr>
            <a:xfrm>
              <a:off x="1852202" y="4362996"/>
              <a:ext cx="91857" cy="29179"/>
            </a:xfrm>
            <a:custGeom>
              <a:avLst/>
              <a:gdLst/>
              <a:ahLst/>
              <a:cxnLst/>
              <a:rect l="l" t="t" r="r" b="b"/>
              <a:pathLst>
                <a:path w="1829" h="581" extrusionOk="0">
                  <a:moveTo>
                    <a:pt x="1573" y="0"/>
                  </a:moveTo>
                  <a:cubicBezTo>
                    <a:pt x="1067" y="0"/>
                    <a:pt x="494" y="181"/>
                    <a:pt x="0" y="356"/>
                  </a:cubicBezTo>
                  <a:cubicBezTo>
                    <a:pt x="18" y="437"/>
                    <a:pt x="45" y="508"/>
                    <a:pt x="80" y="579"/>
                  </a:cubicBezTo>
                  <a:cubicBezTo>
                    <a:pt x="98" y="580"/>
                    <a:pt x="116" y="580"/>
                    <a:pt x="133" y="580"/>
                  </a:cubicBezTo>
                  <a:cubicBezTo>
                    <a:pt x="707" y="580"/>
                    <a:pt x="1327" y="303"/>
                    <a:pt x="1829" y="17"/>
                  </a:cubicBezTo>
                  <a:cubicBezTo>
                    <a:pt x="1746" y="5"/>
                    <a:pt x="1660" y="0"/>
                    <a:pt x="1573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758185" y="4310463"/>
              <a:ext cx="229818" cy="320018"/>
            </a:xfrm>
            <a:custGeom>
              <a:avLst/>
              <a:gdLst/>
              <a:ahLst/>
              <a:cxnLst/>
              <a:rect l="l" t="t" r="r" b="b"/>
              <a:pathLst>
                <a:path w="4576" h="6372" extrusionOk="0">
                  <a:moveTo>
                    <a:pt x="657" y="1"/>
                  </a:moveTo>
                  <a:cubicBezTo>
                    <a:pt x="303" y="1"/>
                    <a:pt x="1" y="374"/>
                    <a:pt x="213" y="724"/>
                  </a:cubicBezTo>
                  <a:cubicBezTo>
                    <a:pt x="516" y="1197"/>
                    <a:pt x="766" y="1679"/>
                    <a:pt x="935" y="2223"/>
                  </a:cubicBezTo>
                  <a:cubicBezTo>
                    <a:pt x="995" y="2416"/>
                    <a:pt x="1190" y="2584"/>
                    <a:pt x="1397" y="2584"/>
                  </a:cubicBezTo>
                  <a:cubicBezTo>
                    <a:pt x="1439" y="2584"/>
                    <a:pt x="1482" y="2577"/>
                    <a:pt x="1524" y="2562"/>
                  </a:cubicBezTo>
                  <a:cubicBezTo>
                    <a:pt x="1979" y="2401"/>
                    <a:pt x="2407" y="2187"/>
                    <a:pt x="2862" y="2045"/>
                  </a:cubicBezTo>
                  <a:cubicBezTo>
                    <a:pt x="2987" y="2002"/>
                    <a:pt x="3118" y="1974"/>
                    <a:pt x="3250" y="1974"/>
                  </a:cubicBezTo>
                  <a:cubicBezTo>
                    <a:pt x="3364" y="1974"/>
                    <a:pt x="3477" y="1995"/>
                    <a:pt x="3585" y="2045"/>
                  </a:cubicBezTo>
                  <a:cubicBezTo>
                    <a:pt x="4085" y="2268"/>
                    <a:pt x="3469" y="2607"/>
                    <a:pt x="3255" y="2687"/>
                  </a:cubicBezTo>
                  <a:cubicBezTo>
                    <a:pt x="2764" y="2865"/>
                    <a:pt x="1988" y="2990"/>
                    <a:pt x="1658" y="3445"/>
                  </a:cubicBezTo>
                  <a:cubicBezTo>
                    <a:pt x="1628" y="3436"/>
                    <a:pt x="1598" y="3431"/>
                    <a:pt x="1567" y="3431"/>
                  </a:cubicBezTo>
                  <a:cubicBezTo>
                    <a:pt x="1398" y="3431"/>
                    <a:pt x="1239" y="3572"/>
                    <a:pt x="1292" y="3784"/>
                  </a:cubicBezTo>
                  <a:cubicBezTo>
                    <a:pt x="1471" y="4659"/>
                    <a:pt x="1810" y="5568"/>
                    <a:pt x="2229" y="6371"/>
                  </a:cubicBezTo>
                  <a:cubicBezTo>
                    <a:pt x="2283" y="6345"/>
                    <a:pt x="2345" y="6327"/>
                    <a:pt x="2398" y="6300"/>
                  </a:cubicBezTo>
                  <a:cubicBezTo>
                    <a:pt x="2782" y="6113"/>
                    <a:pt x="2898" y="5952"/>
                    <a:pt x="2720" y="5533"/>
                  </a:cubicBezTo>
                  <a:cubicBezTo>
                    <a:pt x="2532" y="5051"/>
                    <a:pt x="2256" y="4596"/>
                    <a:pt x="2140" y="4096"/>
                  </a:cubicBezTo>
                  <a:cubicBezTo>
                    <a:pt x="2131" y="4079"/>
                    <a:pt x="2122" y="4061"/>
                    <a:pt x="2113" y="4043"/>
                  </a:cubicBezTo>
                  <a:cubicBezTo>
                    <a:pt x="2122" y="4034"/>
                    <a:pt x="2122" y="4034"/>
                    <a:pt x="2131" y="4034"/>
                  </a:cubicBezTo>
                  <a:cubicBezTo>
                    <a:pt x="2113" y="3945"/>
                    <a:pt x="2095" y="3865"/>
                    <a:pt x="2095" y="3775"/>
                  </a:cubicBezTo>
                  <a:cubicBezTo>
                    <a:pt x="2083" y="3668"/>
                    <a:pt x="2159" y="3614"/>
                    <a:pt x="2243" y="3614"/>
                  </a:cubicBezTo>
                  <a:cubicBezTo>
                    <a:pt x="2278" y="3614"/>
                    <a:pt x="2314" y="3623"/>
                    <a:pt x="2345" y="3642"/>
                  </a:cubicBezTo>
                  <a:cubicBezTo>
                    <a:pt x="3085" y="3365"/>
                    <a:pt x="3799" y="3026"/>
                    <a:pt x="4575" y="2856"/>
                  </a:cubicBezTo>
                  <a:cubicBezTo>
                    <a:pt x="4352" y="2357"/>
                    <a:pt x="4138" y="1839"/>
                    <a:pt x="3888" y="1349"/>
                  </a:cubicBezTo>
                  <a:cubicBezTo>
                    <a:pt x="3334" y="1665"/>
                    <a:pt x="2650" y="1965"/>
                    <a:pt x="2007" y="1965"/>
                  </a:cubicBezTo>
                  <a:cubicBezTo>
                    <a:pt x="1998" y="1965"/>
                    <a:pt x="1989" y="1964"/>
                    <a:pt x="1979" y="1964"/>
                  </a:cubicBezTo>
                  <a:cubicBezTo>
                    <a:pt x="1944" y="1999"/>
                    <a:pt x="1895" y="2021"/>
                    <a:pt x="1847" y="2021"/>
                  </a:cubicBezTo>
                  <a:cubicBezTo>
                    <a:pt x="1796" y="2021"/>
                    <a:pt x="1748" y="1997"/>
                    <a:pt x="1720" y="1938"/>
                  </a:cubicBezTo>
                  <a:cubicBezTo>
                    <a:pt x="1551" y="1616"/>
                    <a:pt x="1524" y="1251"/>
                    <a:pt x="1435" y="903"/>
                  </a:cubicBezTo>
                  <a:cubicBezTo>
                    <a:pt x="1390" y="814"/>
                    <a:pt x="1346" y="715"/>
                    <a:pt x="1292" y="626"/>
                  </a:cubicBezTo>
                  <a:cubicBezTo>
                    <a:pt x="1301" y="582"/>
                    <a:pt x="1310" y="537"/>
                    <a:pt x="1310" y="501"/>
                  </a:cubicBezTo>
                  <a:cubicBezTo>
                    <a:pt x="1274" y="394"/>
                    <a:pt x="1239" y="287"/>
                    <a:pt x="1203" y="180"/>
                  </a:cubicBezTo>
                  <a:cubicBezTo>
                    <a:pt x="1158" y="127"/>
                    <a:pt x="1087" y="82"/>
                    <a:pt x="1007" y="64"/>
                  </a:cubicBezTo>
                  <a:cubicBezTo>
                    <a:pt x="927" y="46"/>
                    <a:pt x="846" y="29"/>
                    <a:pt x="757" y="11"/>
                  </a:cubicBezTo>
                  <a:cubicBezTo>
                    <a:pt x="723" y="4"/>
                    <a:pt x="690" y="1"/>
                    <a:pt x="657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970477" y="4374145"/>
              <a:ext cx="26919" cy="57856"/>
            </a:xfrm>
            <a:custGeom>
              <a:avLst/>
              <a:gdLst/>
              <a:ahLst/>
              <a:cxnLst/>
              <a:rect l="l" t="t" r="r" b="b"/>
              <a:pathLst>
                <a:path w="536" h="1152" extrusionOk="0">
                  <a:moveTo>
                    <a:pt x="0" y="1"/>
                  </a:moveTo>
                  <a:cubicBezTo>
                    <a:pt x="188" y="375"/>
                    <a:pt x="357" y="768"/>
                    <a:pt x="527" y="1151"/>
                  </a:cubicBezTo>
                  <a:cubicBezTo>
                    <a:pt x="536" y="1044"/>
                    <a:pt x="536" y="937"/>
                    <a:pt x="509" y="821"/>
                  </a:cubicBezTo>
                  <a:cubicBezTo>
                    <a:pt x="411" y="420"/>
                    <a:pt x="232" y="161"/>
                    <a:pt x="0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609325" y="4271641"/>
              <a:ext cx="400173" cy="396657"/>
            </a:xfrm>
            <a:custGeom>
              <a:avLst/>
              <a:gdLst/>
              <a:ahLst/>
              <a:cxnLst/>
              <a:rect l="l" t="t" r="r" b="b"/>
              <a:pathLst>
                <a:path w="7968" h="7898" extrusionOk="0">
                  <a:moveTo>
                    <a:pt x="3674" y="370"/>
                  </a:moveTo>
                  <a:cubicBezTo>
                    <a:pt x="3828" y="370"/>
                    <a:pt x="3921" y="455"/>
                    <a:pt x="4042" y="659"/>
                  </a:cubicBezTo>
                  <a:cubicBezTo>
                    <a:pt x="4096" y="748"/>
                    <a:pt x="4131" y="846"/>
                    <a:pt x="4167" y="953"/>
                  </a:cubicBezTo>
                  <a:cubicBezTo>
                    <a:pt x="4203" y="1060"/>
                    <a:pt x="4238" y="1167"/>
                    <a:pt x="4274" y="1274"/>
                  </a:cubicBezTo>
                  <a:cubicBezTo>
                    <a:pt x="4292" y="1319"/>
                    <a:pt x="4310" y="1372"/>
                    <a:pt x="4328" y="1417"/>
                  </a:cubicBezTo>
                  <a:cubicBezTo>
                    <a:pt x="4354" y="1506"/>
                    <a:pt x="4381" y="1595"/>
                    <a:pt x="4399" y="1676"/>
                  </a:cubicBezTo>
                  <a:cubicBezTo>
                    <a:pt x="4488" y="2024"/>
                    <a:pt x="4515" y="2389"/>
                    <a:pt x="4684" y="2711"/>
                  </a:cubicBezTo>
                  <a:cubicBezTo>
                    <a:pt x="4712" y="2770"/>
                    <a:pt x="4760" y="2794"/>
                    <a:pt x="4811" y="2794"/>
                  </a:cubicBezTo>
                  <a:cubicBezTo>
                    <a:pt x="4859" y="2794"/>
                    <a:pt x="4908" y="2772"/>
                    <a:pt x="4943" y="2737"/>
                  </a:cubicBezTo>
                  <a:cubicBezTo>
                    <a:pt x="4953" y="2737"/>
                    <a:pt x="4962" y="2738"/>
                    <a:pt x="4971" y="2738"/>
                  </a:cubicBezTo>
                  <a:cubicBezTo>
                    <a:pt x="5614" y="2738"/>
                    <a:pt x="6298" y="2438"/>
                    <a:pt x="6852" y="2122"/>
                  </a:cubicBezTo>
                  <a:cubicBezTo>
                    <a:pt x="7102" y="2612"/>
                    <a:pt x="7316" y="3130"/>
                    <a:pt x="7539" y="3629"/>
                  </a:cubicBezTo>
                  <a:cubicBezTo>
                    <a:pt x="6763" y="3799"/>
                    <a:pt x="6049" y="4138"/>
                    <a:pt x="5309" y="4415"/>
                  </a:cubicBezTo>
                  <a:cubicBezTo>
                    <a:pt x="5278" y="4396"/>
                    <a:pt x="5242" y="4387"/>
                    <a:pt x="5207" y="4387"/>
                  </a:cubicBezTo>
                  <a:cubicBezTo>
                    <a:pt x="5123" y="4387"/>
                    <a:pt x="5047" y="4441"/>
                    <a:pt x="5059" y="4548"/>
                  </a:cubicBezTo>
                  <a:cubicBezTo>
                    <a:pt x="5059" y="4638"/>
                    <a:pt x="5077" y="4718"/>
                    <a:pt x="5095" y="4807"/>
                  </a:cubicBezTo>
                  <a:cubicBezTo>
                    <a:pt x="5095" y="4825"/>
                    <a:pt x="5104" y="4843"/>
                    <a:pt x="5104" y="4869"/>
                  </a:cubicBezTo>
                  <a:cubicBezTo>
                    <a:pt x="5220" y="5369"/>
                    <a:pt x="5496" y="5824"/>
                    <a:pt x="5684" y="6306"/>
                  </a:cubicBezTo>
                  <a:cubicBezTo>
                    <a:pt x="5862" y="6725"/>
                    <a:pt x="5746" y="6886"/>
                    <a:pt x="5362" y="7073"/>
                  </a:cubicBezTo>
                  <a:cubicBezTo>
                    <a:pt x="5309" y="7100"/>
                    <a:pt x="5247" y="7118"/>
                    <a:pt x="5193" y="7144"/>
                  </a:cubicBezTo>
                  <a:cubicBezTo>
                    <a:pt x="4836" y="7305"/>
                    <a:pt x="4470" y="7421"/>
                    <a:pt x="4096" y="7519"/>
                  </a:cubicBezTo>
                  <a:cubicBezTo>
                    <a:pt x="3971" y="7100"/>
                    <a:pt x="3882" y="6680"/>
                    <a:pt x="3748" y="6261"/>
                  </a:cubicBezTo>
                  <a:cubicBezTo>
                    <a:pt x="3605" y="5833"/>
                    <a:pt x="3364" y="5449"/>
                    <a:pt x="3230" y="5012"/>
                  </a:cubicBezTo>
                  <a:cubicBezTo>
                    <a:pt x="3221" y="4968"/>
                    <a:pt x="3186" y="4932"/>
                    <a:pt x="3150" y="4914"/>
                  </a:cubicBezTo>
                  <a:cubicBezTo>
                    <a:pt x="3130" y="4867"/>
                    <a:pt x="3089" y="4830"/>
                    <a:pt x="3032" y="4830"/>
                  </a:cubicBezTo>
                  <a:cubicBezTo>
                    <a:pt x="3014" y="4830"/>
                    <a:pt x="2994" y="4834"/>
                    <a:pt x="2972" y="4843"/>
                  </a:cubicBezTo>
                  <a:cubicBezTo>
                    <a:pt x="2383" y="5057"/>
                    <a:pt x="1865" y="5405"/>
                    <a:pt x="1277" y="5601"/>
                  </a:cubicBezTo>
                  <a:cubicBezTo>
                    <a:pt x="1192" y="5628"/>
                    <a:pt x="1118" y="5640"/>
                    <a:pt x="1053" y="5640"/>
                  </a:cubicBezTo>
                  <a:cubicBezTo>
                    <a:pt x="690" y="5640"/>
                    <a:pt x="627" y="5251"/>
                    <a:pt x="634" y="4887"/>
                  </a:cubicBezTo>
                  <a:cubicBezTo>
                    <a:pt x="634" y="4548"/>
                    <a:pt x="438" y="4263"/>
                    <a:pt x="367" y="3942"/>
                  </a:cubicBezTo>
                  <a:cubicBezTo>
                    <a:pt x="1134" y="3728"/>
                    <a:pt x="1901" y="3549"/>
                    <a:pt x="2624" y="3228"/>
                  </a:cubicBezTo>
                  <a:cubicBezTo>
                    <a:pt x="2645" y="3235"/>
                    <a:pt x="2667" y="3239"/>
                    <a:pt x="2689" y="3239"/>
                  </a:cubicBezTo>
                  <a:cubicBezTo>
                    <a:pt x="2773" y="3239"/>
                    <a:pt x="2847" y="3183"/>
                    <a:pt x="2847" y="3076"/>
                  </a:cubicBezTo>
                  <a:cubicBezTo>
                    <a:pt x="2811" y="2497"/>
                    <a:pt x="2588" y="1988"/>
                    <a:pt x="2427" y="1444"/>
                  </a:cubicBezTo>
                  <a:cubicBezTo>
                    <a:pt x="2187" y="632"/>
                    <a:pt x="2874" y="578"/>
                    <a:pt x="3453" y="409"/>
                  </a:cubicBezTo>
                  <a:cubicBezTo>
                    <a:pt x="3540" y="383"/>
                    <a:pt x="3612" y="370"/>
                    <a:pt x="3674" y="370"/>
                  </a:cubicBezTo>
                  <a:close/>
                  <a:moveTo>
                    <a:pt x="3731" y="1"/>
                  </a:moveTo>
                  <a:cubicBezTo>
                    <a:pt x="3626" y="1"/>
                    <a:pt x="3506" y="26"/>
                    <a:pt x="3364" y="79"/>
                  </a:cubicBezTo>
                  <a:cubicBezTo>
                    <a:pt x="2963" y="222"/>
                    <a:pt x="2240" y="248"/>
                    <a:pt x="2080" y="757"/>
                  </a:cubicBezTo>
                  <a:cubicBezTo>
                    <a:pt x="1848" y="1462"/>
                    <a:pt x="2383" y="2211"/>
                    <a:pt x="2490" y="2925"/>
                  </a:cubicBezTo>
                  <a:lnTo>
                    <a:pt x="2472" y="2934"/>
                  </a:lnTo>
                  <a:cubicBezTo>
                    <a:pt x="1723" y="3264"/>
                    <a:pt x="920" y="3433"/>
                    <a:pt x="135" y="3647"/>
                  </a:cubicBezTo>
                  <a:cubicBezTo>
                    <a:pt x="63" y="3665"/>
                    <a:pt x="1" y="3737"/>
                    <a:pt x="10" y="3817"/>
                  </a:cubicBezTo>
                  <a:cubicBezTo>
                    <a:pt x="37" y="4058"/>
                    <a:pt x="108" y="4263"/>
                    <a:pt x="197" y="4495"/>
                  </a:cubicBezTo>
                  <a:cubicBezTo>
                    <a:pt x="304" y="4745"/>
                    <a:pt x="286" y="4994"/>
                    <a:pt x="295" y="5253"/>
                  </a:cubicBezTo>
                  <a:cubicBezTo>
                    <a:pt x="313" y="5539"/>
                    <a:pt x="438" y="5895"/>
                    <a:pt x="759" y="5967"/>
                  </a:cubicBezTo>
                  <a:cubicBezTo>
                    <a:pt x="842" y="5985"/>
                    <a:pt x="926" y="5993"/>
                    <a:pt x="1009" y="5993"/>
                  </a:cubicBezTo>
                  <a:cubicBezTo>
                    <a:pt x="1676" y="5993"/>
                    <a:pt x="2342" y="5471"/>
                    <a:pt x="2945" y="5217"/>
                  </a:cubicBezTo>
                  <a:cubicBezTo>
                    <a:pt x="3079" y="5601"/>
                    <a:pt x="3293" y="5958"/>
                    <a:pt x="3418" y="6350"/>
                  </a:cubicBezTo>
                  <a:cubicBezTo>
                    <a:pt x="3560" y="6823"/>
                    <a:pt x="3659" y="7305"/>
                    <a:pt x="3810" y="7769"/>
                  </a:cubicBezTo>
                  <a:cubicBezTo>
                    <a:pt x="3841" y="7846"/>
                    <a:pt x="3906" y="7897"/>
                    <a:pt x="3987" y="7897"/>
                  </a:cubicBezTo>
                  <a:cubicBezTo>
                    <a:pt x="3999" y="7897"/>
                    <a:pt x="4012" y="7896"/>
                    <a:pt x="4024" y="7894"/>
                  </a:cubicBezTo>
                  <a:cubicBezTo>
                    <a:pt x="4488" y="7778"/>
                    <a:pt x="4908" y="7608"/>
                    <a:pt x="5345" y="7439"/>
                  </a:cubicBezTo>
                  <a:cubicBezTo>
                    <a:pt x="5443" y="7403"/>
                    <a:pt x="5550" y="7358"/>
                    <a:pt x="5648" y="7323"/>
                  </a:cubicBezTo>
                  <a:cubicBezTo>
                    <a:pt x="5817" y="7269"/>
                    <a:pt x="6049" y="7144"/>
                    <a:pt x="6094" y="6957"/>
                  </a:cubicBezTo>
                  <a:cubicBezTo>
                    <a:pt x="6272" y="6181"/>
                    <a:pt x="5577" y="5476"/>
                    <a:pt x="5425" y="4736"/>
                  </a:cubicBezTo>
                  <a:cubicBezTo>
                    <a:pt x="5755" y="4611"/>
                    <a:pt x="6076" y="4477"/>
                    <a:pt x="6406" y="4343"/>
                  </a:cubicBezTo>
                  <a:cubicBezTo>
                    <a:pt x="6594" y="4272"/>
                    <a:pt x="6781" y="4209"/>
                    <a:pt x="6968" y="4138"/>
                  </a:cubicBezTo>
                  <a:cubicBezTo>
                    <a:pt x="7245" y="4049"/>
                    <a:pt x="7530" y="3968"/>
                    <a:pt x="7825" y="3924"/>
                  </a:cubicBezTo>
                  <a:cubicBezTo>
                    <a:pt x="7941" y="3897"/>
                    <a:pt x="7967" y="3763"/>
                    <a:pt x="7923" y="3674"/>
                  </a:cubicBezTo>
                  <a:cubicBezTo>
                    <a:pt x="7851" y="3513"/>
                    <a:pt x="7780" y="3353"/>
                    <a:pt x="7718" y="3192"/>
                  </a:cubicBezTo>
                  <a:cubicBezTo>
                    <a:pt x="7548" y="2809"/>
                    <a:pt x="7379" y="2416"/>
                    <a:pt x="7191" y="2042"/>
                  </a:cubicBezTo>
                  <a:cubicBezTo>
                    <a:pt x="7156" y="1961"/>
                    <a:pt x="7120" y="1881"/>
                    <a:pt x="7075" y="1801"/>
                  </a:cubicBezTo>
                  <a:cubicBezTo>
                    <a:pt x="7045" y="1747"/>
                    <a:pt x="6983" y="1717"/>
                    <a:pt x="6923" y="1717"/>
                  </a:cubicBezTo>
                  <a:cubicBezTo>
                    <a:pt x="6895" y="1717"/>
                    <a:pt x="6867" y="1724"/>
                    <a:pt x="6843" y="1738"/>
                  </a:cubicBezTo>
                  <a:cubicBezTo>
                    <a:pt x="6781" y="1774"/>
                    <a:pt x="6727" y="1810"/>
                    <a:pt x="6665" y="1836"/>
                  </a:cubicBezTo>
                  <a:cubicBezTo>
                    <a:pt x="6163" y="2122"/>
                    <a:pt x="5543" y="2399"/>
                    <a:pt x="4969" y="2399"/>
                  </a:cubicBezTo>
                  <a:cubicBezTo>
                    <a:pt x="4952" y="2399"/>
                    <a:pt x="4934" y="2399"/>
                    <a:pt x="4916" y="2398"/>
                  </a:cubicBezTo>
                  <a:cubicBezTo>
                    <a:pt x="4881" y="2327"/>
                    <a:pt x="4854" y="2256"/>
                    <a:pt x="4836" y="2175"/>
                  </a:cubicBezTo>
                  <a:cubicBezTo>
                    <a:pt x="4667" y="1667"/>
                    <a:pt x="4622" y="1105"/>
                    <a:pt x="4399" y="614"/>
                  </a:cubicBezTo>
                  <a:cubicBezTo>
                    <a:pt x="4207" y="216"/>
                    <a:pt x="4034" y="1"/>
                    <a:pt x="373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E5F3FF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6"/>
          <p:cNvGrpSpPr/>
          <p:nvPr/>
        </p:nvGrpSpPr>
        <p:grpSpPr>
          <a:xfrm>
            <a:off x="105075" y="133125"/>
            <a:ext cx="934456" cy="631474"/>
            <a:chOff x="510775" y="359000"/>
            <a:chExt cx="934456" cy="631474"/>
          </a:xfrm>
        </p:grpSpPr>
        <p:sp>
          <p:nvSpPr>
            <p:cNvPr id="435" name="Google Shape;435;p6"/>
            <p:cNvSpPr/>
            <p:nvPr/>
          </p:nvSpPr>
          <p:spPr>
            <a:xfrm>
              <a:off x="1275955" y="766843"/>
              <a:ext cx="2045" cy="4147"/>
            </a:xfrm>
            <a:custGeom>
              <a:avLst/>
              <a:gdLst/>
              <a:ahLst/>
              <a:cxnLst/>
              <a:rect l="l" t="t" r="r" b="b"/>
              <a:pathLst>
                <a:path w="36" h="73" extrusionOk="0">
                  <a:moveTo>
                    <a:pt x="36" y="1"/>
                  </a:moveTo>
                  <a:cubicBezTo>
                    <a:pt x="27" y="28"/>
                    <a:pt x="18" y="54"/>
                    <a:pt x="0" y="72"/>
                  </a:cubicBezTo>
                  <a:cubicBezTo>
                    <a:pt x="18" y="54"/>
                    <a:pt x="27" y="28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1273910" y="771955"/>
              <a:ext cx="2102" cy="3579"/>
            </a:xfrm>
            <a:custGeom>
              <a:avLst/>
              <a:gdLst/>
              <a:ahLst/>
              <a:cxnLst/>
              <a:rect l="l" t="t" r="r" b="b"/>
              <a:pathLst>
                <a:path w="37" h="63" extrusionOk="0">
                  <a:moveTo>
                    <a:pt x="36" y="0"/>
                  </a:moveTo>
                  <a:cubicBezTo>
                    <a:pt x="18" y="18"/>
                    <a:pt x="9" y="36"/>
                    <a:pt x="0" y="63"/>
                  </a:cubicBezTo>
                  <a:cubicBezTo>
                    <a:pt x="9" y="36"/>
                    <a:pt x="27" y="18"/>
                    <a:pt x="3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796035" y="807400"/>
              <a:ext cx="8180" cy="35047"/>
            </a:xfrm>
            <a:custGeom>
              <a:avLst/>
              <a:gdLst/>
              <a:ahLst/>
              <a:cxnLst/>
              <a:rect l="l" t="t" r="r" b="b"/>
              <a:pathLst>
                <a:path w="144" h="617" extrusionOk="0">
                  <a:moveTo>
                    <a:pt x="99" y="1"/>
                  </a:moveTo>
                  <a:cubicBezTo>
                    <a:pt x="37" y="188"/>
                    <a:pt x="10" y="411"/>
                    <a:pt x="1" y="616"/>
                  </a:cubicBezTo>
                  <a:cubicBezTo>
                    <a:pt x="117" y="429"/>
                    <a:pt x="144" y="206"/>
                    <a:pt x="9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1009894" y="803878"/>
              <a:ext cx="20335" cy="17779"/>
            </a:xfrm>
            <a:custGeom>
              <a:avLst/>
              <a:gdLst/>
              <a:ahLst/>
              <a:cxnLst/>
              <a:rect l="l" t="t" r="r" b="b"/>
              <a:pathLst>
                <a:path w="358" h="313" extrusionOk="0">
                  <a:moveTo>
                    <a:pt x="357" y="0"/>
                  </a:moveTo>
                  <a:cubicBezTo>
                    <a:pt x="233" y="63"/>
                    <a:pt x="126" y="152"/>
                    <a:pt x="36" y="268"/>
                  </a:cubicBezTo>
                  <a:cubicBezTo>
                    <a:pt x="27" y="286"/>
                    <a:pt x="10" y="303"/>
                    <a:pt x="1" y="312"/>
                  </a:cubicBezTo>
                  <a:cubicBezTo>
                    <a:pt x="27" y="303"/>
                    <a:pt x="63" y="286"/>
                    <a:pt x="90" y="268"/>
                  </a:cubicBezTo>
                  <a:cubicBezTo>
                    <a:pt x="206" y="196"/>
                    <a:pt x="295" y="98"/>
                    <a:pt x="35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95069" y="465335"/>
              <a:ext cx="650161" cy="525139"/>
            </a:xfrm>
            <a:custGeom>
              <a:avLst/>
              <a:gdLst/>
              <a:ahLst/>
              <a:cxnLst/>
              <a:rect l="l" t="t" r="r" b="b"/>
              <a:pathLst>
                <a:path w="11446" h="9245" extrusionOk="0">
                  <a:moveTo>
                    <a:pt x="9635" y="1"/>
                  </a:moveTo>
                  <a:cubicBezTo>
                    <a:pt x="9769" y="723"/>
                    <a:pt x="9733" y="1491"/>
                    <a:pt x="9920" y="2222"/>
                  </a:cubicBezTo>
                  <a:cubicBezTo>
                    <a:pt x="10161" y="3195"/>
                    <a:pt x="10688" y="4426"/>
                    <a:pt x="10500" y="5443"/>
                  </a:cubicBezTo>
                  <a:cubicBezTo>
                    <a:pt x="10215" y="7031"/>
                    <a:pt x="8297" y="7396"/>
                    <a:pt x="6941" y="7602"/>
                  </a:cubicBezTo>
                  <a:cubicBezTo>
                    <a:pt x="5718" y="7780"/>
                    <a:pt x="4470" y="7825"/>
                    <a:pt x="3238" y="8003"/>
                  </a:cubicBezTo>
                  <a:cubicBezTo>
                    <a:pt x="2132" y="8172"/>
                    <a:pt x="1080" y="8547"/>
                    <a:pt x="0" y="8842"/>
                  </a:cubicBezTo>
                  <a:cubicBezTo>
                    <a:pt x="254" y="9160"/>
                    <a:pt x="668" y="9245"/>
                    <a:pt x="1076" y="9245"/>
                  </a:cubicBezTo>
                  <a:cubicBezTo>
                    <a:pt x="1285" y="9245"/>
                    <a:pt x="1493" y="9223"/>
                    <a:pt x="1677" y="9198"/>
                  </a:cubicBezTo>
                  <a:cubicBezTo>
                    <a:pt x="4032" y="8913"/>
                    <a:pt x="6441" y="8476"/>
                    <a:pt x="8743" y="7878"/>
                  </a:cubicBezTo>
                  <a:cubicBezTo>
                    <a:pt x="10322" y="7468"/>
                    <a:pt x="11446" y="6362"/>
                    <a:pt x="11098" y="4667"/>
                  </a:cubicBezTo>
                  <a:cubicBezTo>
                    <a:pt x="10991" y="4158"/>
                    <a:pt x="10750" y="3676"/>
                    <a:pt x="10580" y="3195"/>
                  </a:cubicBezTo>
                  <a:cubicBezTo>
                    <a:pt x="10429" y="2793"/>
                    <a:pt x="10384" y="2249"/>
                    <a:pt x="10331" y="1821"/>
                  </a:cubicBezTo>
                  <a:cubicBezTo>
                    <a:pt x="10259" y="1205"/>
                    <a:pt x="10170" y="402"/>
                    <a:pt x="963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10775" y="359000"/>
              <a:ext cx="891402" cy="631133"/>
            </a:xfrm>
            <a:custGeom>
              <a:avLst/>
              <a:gdLst/>
              <a:ahLst/>
              <a:cxnLst/>
              <a:rect l="l" t="t" r="r" b="b"/>
              <a:pathLst>
                <a:path w="15693" h="11111" extrusionOk="0">
                  <a:moveTo>
                    <a:pt x="12303" y="346"/>
                  </a:moveTo>
                  <a:cubicBezTo>
                    <a:pt x="13019" y="346"/>
                    <a:pt x="13673" y="520"/>
                    <a:pt x="14105" y="1266"/>
                  </a:cubicBezTo>
                  <a:cubicBezTo>
                    <a:pt x="14194" y="1418"/>
                    <a:pt x="14256" y="1578"/>
                    <a:pt x="14301" y="1748"/>
                  </a:cubicBezTo>
                  <a:cubicBezTo>
                    <a:pt x="14524" y="2515"/>
                    <a:pt x="14417" y="3416"/>
                    <a:pt x="14586" y="4166"/>
                  </a:cubicBezTo>
                  <a:cubicBezTo>
                    <a:pt x="14818" y="5129"/>
                    <a:pt x="15166" y="6101"/>
                    <a:pt x="15184" y="7101"/>
                  </a:cubicBezTo>
                  <a:cubicBezTo>
                    <a:pt x="15220" y="8903"/>
                    <a:pt x="12195" y="9117"/>
                    <a:pt x="10947" y="9259"/>
                  </a:cubicBezTo>
                  <a:cubicBezTo>
                    <a:pt x="10019" y="9375"/>
                    <a:pt x="9091" y="9429"/>
                    <a:pt x="8172" y="9545"/>
                  </a:cubicBezTo>
                  <a:cubicBezTo>
                    <a:pt x="7164" y="9679"/>
                    <a:pt x="6192" y="10009"/>
                    <a:pt x="5219" y="10294"/>
                  </a:cubicBezTo>
                  <a:cubicBezTo>
                    <a:pt x="5094" y="10339"/>
                    <a:pt x="4969" y="10375"/>
                    <a:pt x="4845" y="10401"/>
                  </a:cubicBezTo>
                  <a:cubicBezTo>
                    <a:pt x="4104" y="10609"/>
                    <a:pt x="3340" y="10779"/>
                    <a:pt x="2567" y="10779"/>
                  </a:cubicBezTo>
                  <a:cubicBezTo>
                    <a:pt x="2511" y="10779"/>
                    <a:pt x="2456" y="10778"/>
                    <a:pt x="2400" y="10776"/>
                  </a:cubicBezTo>
                  <a:cubicBezTo>
                    <a:pt x="1508" y="10740"/>
                    <a:pt x="1419" y="9563"/>
                    <a:pt x="1303" y="8912"/>
                  </a:cubicBezTo>
                  <a:cubicBezTo>
                    <a:pt x="982" y="7127"/>
                    <a:pt x="348" y="5388"/>
                    <a:pt x="393" y="3541"/>
                  </a:cubicBezTo>
                  <a:cubicBezTo>
                    <a:pt x="420" y="2569"/>
                    <a:pt x="1214" y="2346"/>
                    <a:pt x="1999" y="2132"/>
                  </a:cubicBezTo>
                  <a:cubicBezTo>
                    <a:pt x="2944" y="1891"/>
                    <a:pt x="3881" y="1641"/>
                    <a:pt x="4827" y="1418"/>
                  </a:cubicBezTo>
                  <a:cubicBezTo>
                    <a:pt x="6736" y="954"/>
                    <a:pt x="8743" y="1061"/>
                    <a:pt x="10616" y="481"/>
                  </a:cubicBezTo>
                  <a:lnTo>
                    <a:pt x="10643" y="472"/>
                  </a:lnTo>
                  <a:cubicBezTo>
                    <a:pt x="11185" y="445"/>
                    <a:pt x="11762" y="346"/>
                    <a:pt x="12303" y="346"/>
                  </a:cubicBezTo>
                  <a:close/>
                  <a:moveTo>
                    <a:pt x="12393" y="1"/>
                  </a:moveTo>
                  <a:cubicBezTo>
                    <a:pt x="11718" y="1"/>
                    <a:pt x="11002" y="134"/>
                    <a:pt x="10409" y="134"/>
                  </a:cubicBezTo>
                  <a:cubicBezTo>
                    <a:pt x="10383" y="134"/>
                    <a:pt x="10357" y="134"/>
                    <a:pt x="10331" y="133"/>
                  </a:cubicBezTo>
                  <a:cubicBezTo>
                    <a:pt x="10242" y="133"/>
                    <a:pt x="10188" y="187"/>
                    <a:pt x="10170" y="249"/>
                  </a:cubicBezTo>
                  <a:cubicBezTo>
                    <a:pt x="9100" y="526"/>
                    <a:pt x="7994" y="579"/>
                    <a:pt x="6887" y="686"/>
                  </a:cubicBezTo>
                  <a:cubicBezTo>
                    <a:pt x="5638" y="811"/>
                    <a:pt x="4407" y="1159"/>
                    <a:pt x="3194" y="1471"/>
                  </a:cubicBezTo>
                  <a:cubicBezTo>
                    <a:pt x="1794" y="1828"/>
                    <a:pt x="99" y="1944"/>
                    <a:pt x="54" y="3693"/>
                  </a:cubicBezTo>
                  <a:cubicBezTo>
                    <a:pt x="0" y="5727"/>
                    <a:pt x="687" y="7805"/>
                    <a:pt x="1124" y="9768"/>
                  </a:cubicBezTo>
                  <a:cubicBezTo>
                    <a:pt x="1350" y="10809"/>
                    <a:pt x="2036" y="11110"/>
                    <a:pt x="2844" y="11110"/>
                  </a:cubicBezTo>
                  <a:cubicBezTo>
                    <a:pt x="3442" y="11110"/>
                    <a:pt x="4106" y="10946"/>
                    <a:pt x="4702" y="10794"/>
                  </a:cubicBezTo>
                  <a:cubicBezTo>
                    <a:pt x="4800" y="10767"/>
                    <a:pt x="4907" y="10740"/>
                    <a:pt x="5005" y="10714"/>
                  </a:cubicBezTo>
                  <a:cubicBezTo>
                    <a:pt x="6085" y="10419"/>
                    <a:pt x="7137" y="10044"/>
                    <a:pt x="8243" y="9875"/>
                  </a:cubicBezTo>
                  <a:cubicBezTo>
                    <a:pt x="9475" y="9697"/>
                    <a:pt x="10723" y="9652"/>
                    <a:pt x="11946" y="9474"/>
                  </a:cubicBezTo>
                  <a:cubicBezTo>
                    <a:pt x="13302" y="9268"/>
                    <a:pt x="15220" y="8903"/>
                    <a:pt x="15505" y="7315"/>
                  </a:cubicBezTo>
                  <a:cubicBezTo>
                    <a:pt x="15693" y="6298"/>
                    <a:pt x="15166" y="5067"/>
                    <a:pt x="14925" y="4094"/>
                  </a:cubicBezTo>
                  <a:cubicBezTo>
                    <a:pt x="14738" y="3363"/>
                    <a:pt x="14774" y="2595"/>
                    <a:pt x="14640" y="1873"/>
                  </a:cubicBezTo>
                  <a:cubicBezTo>
                    <a:pt x="14568" y="1543"/>
                    <a:pt x="14470" y="1213"/>
                    <a:pt x="14292" y="900"/>
                  </a:cubicBezTo>
                  <a:cubicBezTo>
                    <a:pt x="13870" y="172"/>
                    <a:pt x="13157" y="1"/>
                    <a:pt x="1239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603987" y="528954"/>
              <a:ext cx="199206" cy="140813"/>
            </a:xfrm>
            <a:custGeom>
              <a:avLst/>
              <a:gdLst/>
              <a:ahLst/>
              <a:cxnLst/>
              <a:rect l="l" t="t" r="r" b="b"/>
              <a:pathLst>
                <a:path w="3507" h="2479" extrusionOk="0">
                  <a:moveTo>
                    <a:pt x="1819" y="346"/>
                  </a:moveTo>
                  <a:cubicBezTo>
                    <a:pt x="2555" y="346"/>
                    <a:pt x="2975" y="1506"/>
                    <a:pt x="2213" y="1976"/>
                  </a:cubicBezTo>
                  <a:cubicBezTo>
                    <a:pt x="2142" y="2012"/>
                    <a:pt x="2071" y="2048"/>
                    <a:pt x="1990" y="2075"/>
                  </a:cubicBezTo>
                  <a:cubicBezTo>
                    <a:pt x="1848" y="1521"/>
                    <a:pt x="1874" y="933"/>
                    <a:pt x="1732" y="371"/>
                  </a:cubicBezTo>
                  <a:lnTo>
                    <a:pt x="1723" y="353"/>
                  </a:lnTo>
                  <a:cubicBezTo>
                    <a:pt x="1755" y="348"/>
                    <a:pt x="1787" y="346"/>
                    <a:pt x="1819" y="346"/>
                  </a:cubicBezTo>
                  <a:close/>
                  <a:moveTo>
                    <a:pt x="1401" y="460"/>
                  </a:moveTo>
                  <a:cubicBezTo>
                    <a:pt x="1544" y="1013"/>
                    <a:pt x="1517" y="1593"/>
                    <a:pt x="1660" y="2146"/>
                  </a:cubicBezTo>
                  <a:cubicBezTo>
                    <a:pt x="1632" y="2148"/>
                    <a:pt x="1603" y="2149"/>
                    <a:pt x="1574" y="2149"/>
                  </a:cubicBezTo>
                  <a:cubicBezTo>
                    <a:pt x="1219" y="2149"/>
                    <a:pt x="869" y="1995"/>
                    <a:pt x="679" y="1673"/>
                  </a:cubicBezTo>
                  <a:cubicBezTo>
                    <a:pt x="340" y="1102"/>
                    <a:pt x="822" y="612"/>
                    <a:pt x="1348" y="478"/>
                  </a:cubicBezTo>
                  <a:lnTo>
                    <a:pt x="1366" y="469"/>
                  </a:lnTo>
                  <a:lnTo>
                    <a:pt x="1393" y="460"/>
                  </a:lnTo>
                  <a:close/>
                  <a:moveTo>
                    <a:pt x="1815" y="0"/>
                  </a:moveTo>
                  <a:cubicBezTo>
                    <a:pt x="1637" y="0"/>
                    <a:pt x="1447" y="48"/>
                    <a:pt x="1250" y="157"/>
                  </a:cubicBezTo>
                  <a:cubicBezTo>
                    <a:pt x="563" y="344"/>
                    <a:pt x="1" y="968"/>
                    <a:pt x="322" y="1709"/>
                  </a:cubicBezTo>
                  <a:cubicBezTo>
                    <a:pt x="548" y="2239"/>
                    <a:pt x="1037" y="2479"/>
                    <a:pt x="1552" y="2479"/>
                  </a:cubicBezTo>
                  <a:cubicBezTo>
                    <a:pt x="1808" y="2479"/>
                    <a:pt x="2071" y="2419"/>
                    <a:pt x="2311" y="2307"/>
                  </a:cubicBezTo>
                  <a:cubicBezTo>
                    <a:pt x="3506" y="1755"/>
                    <a:pt x="2893" y="0"/>
                    <a:pt x="181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839147" y="488964"/>
              <a:ext cx="198695" cy="140757"/>
            </a:xfrm>
            <a:custGeom>
              <a:avLst/>
              <a:gdLst/>
              <a:ahLst/>
              <a:cxnLst/>
              <a:rect l="l" t="t" r="r" b="b"/>
              <a:pathLst>
                <a:path w="3498" h="2478" extrusionOk="0">
                  <a:moveTo>
                    <a:pt x="1818" y="346"/>
                  </a:moveTo>
                  <a:cubicBezTo>
                    <a:pt x="2554" y="346"/>
                    <a:pt x="2974" y="1505"/>
                    <a:pt x="2213" y="1976"/>
                  </a:cubicBezTo>
                  <a:cubicBezTo>
                    <a:pt x="2141" y="2020"/>
                    <a:pt x="2070" y="2047"/>
                    <a:pt x="1990" y="2083"/>
                  </a:cubicBezTo>
                  <a:cubicBezTo>
                    <a:pt x="1847" y="1521"/>
                    <a:pt x="1874" y="932"/>
                    <a:pt x="1731" y="370"/>
                  </a:cubicBezTo>
                  <a:lnTo>
                    <a:pt x="1722" y="352"/>
                  </a:lnTo>
                  <a:cubicBezTo>
                    <a:pt x="1755" y="348"/>
                    <a:pt x="1787" y="346"/>
                    <a:pt x="1818" y="346"/>
                  </a:cubicBezTo>
                  <a:close/>
                  <a:moveTo>
                    <a:pt x="1401" y="459"/>
                  </a:moveTo>
                  <a:cubicBezTo>
                    <a:pt x="1544" y="1012"/>
                    <a:pt x="1517" y="1592"/>
                    <a:pt x="1660" y="2145"/>
                  </a:cubicBezTo>
                  <a:cubicBezTo>
                    <a:pt x="1631" y="2147"/>
                    <a:pt x="1602" y="2148"/>
                    <a:pt x="1573" y="2148"/>
                  </a:cubicBezTo>
                  <a:cubicBezTo>
                    <a:pt x="1218" y="2148"/>
                    <a:pt x="868" y="1994"/>
                    <a:pt x="678" y="1672"/>
                  </a:cubicBezTo>
                  <a:cubicBezTo>
                    <a:pt x="339" y="1101"/>
                    <a:pt x="821" y="620"/>
                    <a:pt x="1347" y="477"/>
                  </a:cubicBezTo>
                  <a:lnTo>
                    <a:pt x="1365" y="468"/>
                  </a:lnTo>
                  <a:lnTo>
                    <a:pt x="1392" y="459"/>
                  </a:lnTo>
                  <a:close/>
                  <a:moveTo>
                    <a:pt x="1812" y="0"/>
                  </a:moveTo>
                  <a:cubicBezTo>
                    <a:pt x="1635" y="0"/>
                    <a:pt x="1445" y="48"/>
                    <a:pt x="1249" y="156"/>
                  </a:cubicBezTo>
                  <a:cubicBezTo>
                    <a:pt x="562" y="343"/>
                    <a:pt x="0" y="968"/>
                    <a:pt x="321" y="1708"/>
                  </a:cubicBezTo>
                  <a:cubicBezTo>
                    <a:pt x="548" y="2238"/>
                    <a:pt x="1036" y="2478"/>
                    <a:pt x="1549" y="2478"/>
                  </a:cubicBezTo>
                  <a:cubicBezTo>
                    <a:pt x="1804" y="2478"/>
                    <a:pt x="2065" y="2418"/>
                    <a:pt x="2302" y="2306"/>
                  </a:cubicBezTo>
                  <a:cubicBezTo>
                    <a:pt x="3497" y="1762"/>
                    <a:pt x="2889" y="0"/>
                    <a:pt x="181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064140" y="450963"/>
              <a:ext cx="199206" cy="140927"/>
            </a:xfrm>
            <a:custGeom>
              <a:avLst/>
              <a:gdLst/>
              <a:ahLst/>
              <a:cxnLst/>
              <a:rect l="l" t="t" r="r" b="b"/>
              <a:pathLst>
                <a:path w="3507" h="2481" extrusionOk="0">
                  <a:moveTo>
                    <a:pt x="1819" y="345"/>
                  </a:moveTo>
                  <a:cubicBezTo>
                    <a:pt x="2562" y="345"/>
                    <a:pt x="2974" y="1505"/>
                    <a:pt x="2213" y="1976"/>
                  </a:cubicBezTo>
                  <a:cubicBezTo>
                    <a:pt x="2150" y="2020"/>
                    <a:pt x="2070" y="2056"/>
                    <a:pt x="1998" y="2083"/>
                  </a:cubicBezTo>
                  <a:cubicBezTo>
                    <a:pt x="1847" y="1521"/>
                    <a:pt x="1874" y="932"/>
                    <a:pt x="1731" y="370"/>
                  </a:cubicBezTo>
                  <a:lnTo>
                    <a:pt x="1722" y="352"/>
                  </a:lnTo>
                  <a:cubicBezTo>
                    <a:pt x="1755" y="348"/>
                    <a:pt x="1787" y="345"/>
                    <a:pt x="1819" y="345"/>
                  </a:cubicBezTo>
                  <a:close/>
                  <a:moveTo>
                    <a:pt x="1401" y="459"/>
                  </a:moveTo>
                  <a:cubicBezTo>
                    <a:pt x="1544" y="1012"/>
                    <a:pt x="1517" y="1592"/>
                    <a:pt x="1659" y="2145"/>
                  </a:cubicBezTo>
                  <a:cubicBezTo>
                    <a:pt x="1631" y="2147"/>
                    <a:pt x="1602" y="2148"/>
                    <a:pt x="1573" y="2148"/>
                  </a:cubicBezTo>
                  <a:cubicBezTo>
                    <a:pt x="1218" y="2148"/>
                    <a:pt x="868" y="1994"/>
                    <a:pt x="678" y="1672"/>
                  </a:cubicBezTo>
                  <a:cubicBezTo>
                    <a:pt x="348" y="1110"/>
                    <a:pt x="821" y="620"/>
                    <a:pt x="1356" y="477"/>
                  </a:cubicBezTo>
                  <a:lnTo>
                    <a:pt x="1365" y="468"/>
                  </a:lnTo>
                  <a:lnTo>
                    <a:pt x="1392" y="459"/>
                  </a:lnTo>
                  <a:close/>
                  <a:moveTo>
                    <a:pt x="1812" y="0"/>
                  </a:moveTo>
                  <a:cubicBezTo>
                    <a:pt x="1635" y="0"/>
                    <a:pt x="1445" y="48"/>
                    <a:pt x="1249" y="156"/>
                  </a:cubicBezTo>
                  <a:cubicBezTo>
                    <a:pt x="562" y="343"/>
                    <a:pt x="0" y="968"/>
                    <a:pt x="321" y="1708"/>
                  </a:cubicBezTo>
                  <a:cubicBezTo>
                    <a:pt x="549" y="2241"/>
                    <a:pt x="1042" y="2481"/>
                    <a:pt x="1560" y="2481"/>
                  </a:cubicBezTo>
                  <a:cubicBezTo>
                    <a:pt x="1814" y="2481"/>
                    <a:pt x="2073" y="2423"/>
                    <a:pt x="2311" y="2315"/>
                  </a:cubicBezTo>
                  <a:cubicBezTo>
                    <a:pt x="3506" y="1763"/>
                    <a:pt x="2891" y="0"/>
                    <a:pt x="181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654200" y="746905"/>
              <a:ext cx="173361" cy="140927"/>
            </a:xfrm>
            <a:custGeom>
              <a:avLst/>
              <a:gdLst/>
              <a:ahLst/>
              <a:cxnLst/>
              <a:rect l="l" t="t" r="r" b="b"/>
              <a:pathLst>
                <a:path w="3052" h="2481" extrusionOk="0">
                  <a:moveTo>
                    <a:pt x="1812" y="345"/>
                  </a:moveTo>
                  <a:cubicBezTo>
                    <a:pt x="2210" y="345"/>
                    <a:pt x="2514" y="686"/>
                    <a:pt x="2596" y="1066"/>
                  </a:cubicBezTo>
                  <a:cubicBezTo>
                    <a:pt x="2641" y="1271"/>
                    <a:pt x="2614" y="1494"/>
                    <a:pt x="2498" y="1681"/>
                  </a:cubicBezTo>
                  <a:cubicBezTo>
                    <a:pt x="2435" y="1788"/>
                    <a:pt x="2346" y="1895"/>
                    <a:pt x="2212" y="1975"/>
                  </a:cubicBezTo>
                  <a:cubicBezTo>
                    <a:pt x="2141" y="2020"/>
                    <a:pt x="2070" y="2056"/>
                    <a:pt x="1989" y="2083"/>
                  </a:cubicBezTo>
                  <a:cubicBezTo>
                    <a:pt x="1847" y="1520"/>
                    <a:pt x="1873" y="932"/>
                    <a:pt x="1731" y="370"/>
                  </a:cubicBezTo>
                  <a:lnTo>
                    <a:pt x="1713" y="352"/>
                  </a:lnTo>
                  <a:cubicBezTo>
                    <a:pt x="1747" y="347"/>
                    <a:pt x="1780" y="345"/>
                    <a:pt x="1812" y="345"/>
                  </a:cubicBezTo>
                  <a:close/>
                  <a:moveTo>
                    <a:pt x="1401" y="459"/>
                  </a:moveTo>
                  <a:cubicBezTo>
                    <a:pt x="1543" y="1012"/>
                    <a:pt x="1517" y="1592"/>
                    <a:pt x="1659" y="2145"/>
                  </a:cubicBezTo>
                  <a:cubicBezTo>
                    <a:pt x="1630" y="2147"/>
                    <a:pt x="1601" y="2148"/>
                    <a:pt x="1572" y="2148"/>
                  </a:cubicBezTo>
                  <a:cubicBezTo>
                    <a:pt x="1210" y="2148"/>
                    <a:pt x="867" y="1994"/>
                    <a:pt x="669" y="1672"/>
                  </a:cubicBezTo>
                  <a:cubicBezTo>
                    <a:pt x="339" y="1110"/>
                    <a:pt x="812" y="619"/>
                    <a:pt x="1347" y="477"/>
                  </a:cubicBezTo>
                  <a:lnTo>
                    <a:pt x="1356" y="477"/>
                  </a:lnTo>
                  <a:lnTo>
                    <a:pt x="1392" y="459"/>
                  </a:lnTo>
                  <a:close/>
                  <a:moveTo>
                    <a:pt x="1809" y="1"/>
                  </a:moveTo>
                  <a:cubicBezTo>
                    <a:pt x="1633" y="1"/>
                    <a:pt x="1444" y="48"/>
                    <a:pt x="1249" y="156"/>
                  </a:cubicBezTo>
                  <a:cubicBezTo>
                    <a:pt x="553" y="343"/>
                    <a:pt x="0" y="967"/>
                    <a:pt x="321" y="1717"/>
                  </a:cubicBezTo>
                  <a:cubicBezTo>
                    <a:pt x="548" y="2243"/>
                    <a:pt x="1036" y="2481"/>
                    <a:pt x="1551" y="2481"/>
                  </a:cubicBezTo>
                  <a:cubicBezTo>
                    <a:pt x="1804" y="2481"/>
                    <a:pt x="2064" y="2423"/>
                    <a:pt x="2302" y="2314"/>
                  </a:cubicBezTo>
                  <a:cubicBezTo>
                    <a:pt x="2373" y="2279"/>
                    <a:pt x="2444" y="2243"/>
                    <a:pt x="2498" y="2198"/>
                  </a:cubicBezTo>
                  <a:cubicBezTo>
                    <a:pt x="3006" y="1842"/>
                    <a:pt x="3051" y="1217"/>
                    <a:pt x="2828" y="718"/>
                  </a:cubicBezTo>
                  <a:cubicBezTo>
                    <a:pt x="2635" y="313"/>
                    <a:pt x="2262" y="1"/>
                    <a:pt x="18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889304" y="706803"/>
              <a:ext cx="177962" cy="140870"/>
            </a:xfrm>
            <a:custGeom>
              <a:avLst/>
              <a:gdLst/>
              <a:ahLst/>
              <a:cxnLst/>
              <a:rect l="l" t="t" r="r" b="b"/>
              <a:pathLst>
                <a:path w="3133" h="2480" extrusionOk="0">
                  <a:moveTo>
                    <a:pt x="1809" y="347"/>
                  </a:moveTo>
                  <a:cubicBezTo>
                    <a:pt x="2441" y="347"/>
                    <a:pt x="2829" y="1174"/>
                    <a:pt x="2480" y="1709"/>
                  </a:cubicBezTo>
                  <a:cubicBezTo>
                    <a:pt x="2418" y="1807"/>
                    <a:pt x="2329" y="1905"/>
                    <a:pt x="2213" y="1977"/>
                  </a:cubicBezTo>
                  <a:cubicBezTo>
                    <a:pt x="2186" y="1995"/>
                    <a:pt x="2150" y="2012"/>
                    <a:pt x="2124" y="2021"/>
                  </a:cubicBezTo>
                  <a:cubicBezTo>
                    <a:pt x="2079" y="2048"/>
                    <a:pt x="2034" y="2066"/>
                    <a:pt x="1990" y="2084"/>
                  </a:cubicBezTo>
                  <a:cubicBezTo>
                    <a:pt x="1847" y="1522"/>
                    <a:pt x="1874" y="933"/>
                    <a:pt x="1722" y="371"/>
                  </a:cubicBezTo>
                  <a:lnTo>
                    <a:pt x="1713" y="353"/>
                  </a:lnTo>
                  <a:cubicBezTo>
                    <a:pt x="1746" y="349"/>
                    <a:pt x="1778" y="347"/>
                    <a:pt x="1809" y="347"/>
                  </a:cubicBezTo>
                  <a:close/>
                  <a:moveTo>
                    <a:pt x="1401" y="460"/>
                  </a:moveTo>
                  <a:cubicBezTo>
                    <a:pt x="1535" y="1013"/>
                    <a:pt x="1517" y="1593"/>
                    <a:pt x="1660" y="2155"/>
                  </a:cubicBezTo>
                  <a:cubicBezTo>
                    <a:pt x="1632" y="2157"/>
                    <a:pt x="1604" y="2158"/>
                    <a:pt x="1576" y="2158"/>
                  </a:cubicBezTo>
                  <a:cubicBezTo>
                    <a:pt x="1212" y="2158"/>
                    <a:pt x="860" y="1996"/>
                    <a:pt x="669" y="1673"/>
                  </a:cubicBezTo>
                  <a:cubicBezTo>
                    <a:pt x="339" y="1111"/>
                    <a:pt x="812" y="621"/>
                    <a:pt x="1347" y="478"/>
                  </a:cubicBezTo>
                  <a:lnTo>
                    <a:pt x="1356" y="478"/>
                  </a:lnTo>
                  <a:lnTo>
                    <a:pt x="1392" y="469"/>
                  </a:lnTo>
                  <a:lnTo>
                    <a:pt x="1401" y="460"/>
                  </a:lnTo>
                  <a:close/>
                  <a:moveTo>
                    <a:pt x="1806" y="1"/>
                  </a:moveTo>
                  <a:cubicBezTo>
                    <a:pt x="1628" y="1"/>
                    <a:pt x="1438" y="48"/>
                    <a:pt x="1240" y="157"/>
                  </a:cubicBezTo>
                  <a:cubicBezTo>
                    <a:pt x="554" y="344"/>
                    <a:pt x="0" y="969"/>
                    <a:pt x="313" y="1718"/>
                  </a:cubicBezTo>
                  <a:cubicBezTo>
                    <a:pt x="527" y="2209"/>
                    <a:pt x="973" y="2450"/>
                    <a:pt x="1455" y="2476"/>
                  </a:cubicBezTo>
                  <a:cubicBezTo>
                    <a:pt x="1490" y="2479"/>
                    <a:pt x="1526" y="2480"/>
                    <a:pt x="1562" y="2480"/>
                  </a:cubicBezTo>
                  <a:cubicBezTo>
                    <a:pt x="1813" y="2480"/>
                    <a:pt x="2068" y="2425"/>
                    <a:pt x="2302" y="2316"/>
                  </a:cubicBezTo>
                  <a:cubicBezTo>
                    <a:pt x="2632" y="2164"/>
                    <a:pt x="2819" y="1923"/>
                    <a:pt x="2900" y="1656"/>
                  </a:cubicBezTo>
                  <a:cubicBezTo>
                    <a:pt x="3133" y="935"/>
                    <a:pt x="2594" y="1"/>
                    <a:pt x="180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114296" y="669086"/>
              <a:ext cx="179439" cy="140700"/>
            </a:xfrm>
            <a:custGeom>
              <a:avLst/>
              <a:gdLst/>
              <a:ahLst/>
              <a:cxnLst/>
              <a:rect l="l" t="t" r="r" b="b"/>
              <a:pathLst>
                <a:path w="3159" h="2477" extrusionOk="0">
                  <a:moveTo>
                    <a:pt x="1818" y="341"/>
                  </a:moveTo>
                  <a:cubicBezTo>
                    <a:pt x="2554" y="341"/>
                    <a:pt x="2974" y="1501"/>
                    <a:pt x="2213" y="1972"/>
                  </a:cubicBezTo>
                  <a:cubicBezTo>
                    <a:pt x="2141" y="2016"/>
                    <a:pt x="2070" y="2052"/>
                    <a:pt x="1990" y="2079"/>
                  </a:cubicBezTo>
                  <a:cubicBezTo>
                    <a:pt x="1847" y="1517"/>
                    <a:pt x="1874" y="928"/>
                    <a:pt x="1731" y="366"/>
                  </a:cubicBezTo>
                  <a:lnTo>
                    <a:pt x="1722" y="348"/>
                  </a:lnTo>
                  <a:cubicBezTo>
                    <a:pt x="1755" y="344"/>
                    <a:pt x="1787" y="341"/>
                    <a:pt x="1818" y="341"/>
                  </a:cubicBezTo>
                  <a:close/>
                  <a:moveTo>
                    <a:pt x="1401" y="455"/>
                  </a:moveTo>
                  <a:cubicBezTo>
                    <a:pt x="1544" y="1008"/>
                    <a:pt x="1517" y="1588"/>
                    <a:pt x="1660" y="2150"/>
                  </a:cubicBezTo>
                  <a:cubicBezTo>
                    <a:pt x="1632" y="2152"/>
                    <a:pt x="1605" y="2153"/>
                    <a:pt x="1577" y="2153"/>
                  </a:cubicBezTo>
                  <a:cubicBezTo>
                    <a:pt x="1221" y="2153"/>
                    <a:pt x="869" y="1991"/>
                    <a:pt x="678" y="1668"/>
                  </a:cubicBezTo>
                  <a:cubicBezTo>
                    <a:pt x="339" y="1106"/>
                    <a:pt x="821" y="616"/>
                    <a:pt x="1347" y="473"/>
                  </a:cubicBezTo>
                  <a:lnTo>
                    <a:pt x="1365" y="473"/>
                  </a:lnTo>
                  <a:lnTo>
                    <a:pt x="1392" y="464"/>
                  </a:lnTo>
                  <a:lnTo>
                    <a:pt x="1401" y="455"/>
                  </a:lnTo>
                  <a:close/>
                  <a:moveTo>
                    <a:pt x="1799" y="1"/>
                  </a:moveTo>
                  <a:cubicBezTo>
                    <a:pt x="1628" y="1"/>
                    <a:pt x="1441" y="45"/>
                    <a:pt x="1249" y="152"/>
                  </a:cubicBezTo>
                  <a:cubicBezTo>
                    <a:pt x="562" y="348"/>
                    <a:pt x="0" y="964"/>
                    <a:pt x="322" y="1713"/>
                  </a:cubicBezTo>
                  <a:cubicBezTo>
                    <a:pt x="437" y="1981"/>
                    <a:pt x="625" y="2177"/>
                    <a:pt x="839" y="2302"/>
                  </a:cubicBezTo>
                  <a:cubicBezTo>
                    <a:pt x="1051" y="2421"/>
                    <a:pt x="1296" y="2477"/>
                    <a:pt x="1546" y="2477"/>
                  </a:cubicBezTo>
                  <a:cubicBezTo>
                    <a:pt x="1802" y="2477"/>
                    <a:pt x="2063" y="2419"/>
                    <a:pt x="2302" y="2311"/>
                  </a:cubicBezTo>
                  <a:cubicBezTo>
                    <a:pt x="2543" y="2204"/>
                    <a:pt x="2703" y="2052"/>
                    <a:pt x="2810" y="1874"/>
                  </a:cubicBezTo>
                  <a:cubicBezTo>
                    <a:pt x="2819" y="1847"/>
                    <a:pt x="2837" y="1829"/>
                    <a:pt x="2846" y="1811"/>
                  </a:cubicBezTo>
                  <a:cubicBezTo>
                    <a:pt x="2846" y="1802"/>
                    <a:pt x="2846" y="1802"/>
                    <a:pt x="2846" y="1793"/>
                  </a:cubicBezTo>
                  <a:cubicBezTo>
                    <a:pt x="2864" y="1775"/>
                    <a:pt x="2873" y="1749"/>
                    <a:pt x="2882" y="1722"/>
                  </a:cubicBezTo>
                  <a:cubicBezTo>
                    <a:pt x="3158" y="1035"/>
                    <a:pt x="2677" y="98"/>
                    <a:pt x="1927" y="9"/>
                  </a:cubicBezTo>
                  <a:cubicBezTo>
                    <a:pt x="1886" y="4"/>
                    <a:pt x="1843" y="1"/>
                    <a:pt x="179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6"/>
          <p:cNvGrpSpPr/>
          <p:nvPr/>
        </p:nvGrpSpPr>
        <p:grpSpPr>
          <a:xfrm rot="-5212192">
            <a:off x="-27249" y="907766"/>
            <a:ext cx="400518" cy="631462"/>
            <a:chOff x="2083475" y="1334350"/>
            <a:chExt cx="263175" cy="414925"/>
          </a:xfrm>
        </p:grpSpPr>
        <p:sp>
          <p:nvSpPr>
            <p:cNvPr id="448" name="Google Shape;448;p6"/>
            <p:cNvSpPr/>
            <p:nvPr/>
          </p:nvSpPr>
          <p:spPr>
            <a:xfrm>
              <a:off x="2083475" y="1334350"/>
              <a:ext cx="263175" cy="414925"/>
            </a:xfrm>
            <a:custGeom>
              <a:avLst/>
              <a:gdLst/>
              <a:ahLst/>
              <a:cxnLst/>
              <a:rect l="l" t="t" r="r" b="b"/>
              <a:pathLst>
                <a:path w="10527" h="16597" extrusionOk="0">
                  <a:moveTo>
                    <a:pt x="10001" y="537"/>
                  </a:moveTo>
                  <a:cubicBezTo>
                    <a:pt x="9625" y="1364"/>
                    <a:pt x="9274" y="2216"/>
                    <a:pt x="8647" y="2893"/>
                  </a:cubicBezTo>
                  <a:cubicBezTo>
                    <a:pt x="8998" y="2041"/>
                    <a:pt x="9424" y="1239"/>
                    <a:pt x="10001" y="537"/>
                  </a:cubicBezTo>
                  <a:close/>
                  <a:moveTo>
                    <a:pt x="7706" y="2913"/>
                  </a:moveTo>
                  <a:cubicBezTo>
                    <a:pt x="7773" y="2913"/>
                    <a:pt x="7844" y="2936"/>
                    <a:pt x="7920" y="2993"/>
                  </a:cubicBezTo>
                  <a:cubicBezTo>
                    <a:pt x="8271" y="3219"/>
                    <a:pt x="8697" y="3419"/>
                    <a:pt x="8672" y="3971"/>
                  </a:cubicBezTo>
                  <a:cubicBezTo>
                    <a:pt x="8647" y="4447"/>
                    <a:pt x="8472" y="4873"/>
                    <a:pt x="8246" y="5299"/>
                  </a:cubicBezTo>
                  <a:cubicBezTo>
                    <a:pt x="6366" y="8683"/>
                    <a:pt x="4386" y="12016"/>
                    <a:pt x="2131" y="15174"/>
                  </a:cubicBezTo>
                  <a:cubicBezTo>
                    <a:pt x="1955" y="15399"/>
                    <a:pt x="1755" y="15625"/>
                    <a:pt x="1554" y="15826"/>
                  </a:cubicBezTo>
                  <a:cubicBezTo>
                    <a:pt x="1389" y="15991"/>
                    <a:pt x="1223" y="16208"/>
                    <a:pt x="987" y="16208"/>
                  </a:cubicBezTo>
                  <a:cubicBezTo>
                    <a:pt x="937" y="16208"/>
                    <a:pt x="884" y="16198"/>
                    <a:pt x="828" y="16176"/>
                  </a:cubicBezTo>
                  <a:cubicBezTo>
                    <a:pt x="452" y="16026"/>
                    <a:pt x="452" y="15650"/>
                    <a:pt x="427" y="15374"/>
                  </a:cubicBezTo>
                  <a:cubicBezTo>
                    <a:pt x="452" y="14698"/>
                    <a:pt x="602" y="14121"/>
                    <a:pt x="878" y="13595"/>
                  </a:cubicBezTo>
                  <a:cubicBezTo>
                    <a:pt x="2557" y="10362"/>
                    <a:pt x="4286" y="7154"/>
                    <a:pt x="6417" y="4171"/>
                  </a:cubicBezTo>
                  <a:cubicBezTo>
                    <a:pt x="6642" y="3845"/>
                    <a:pt x="6918" y="3545"/>
                    <a:pt x="7194" y="3269"/>
                  </a:cubicBezTo>
                  <a:cubicBezTo>
                    <a:pt x="7343" y="3119"/>
                    <a:pt x="7507" y="2913"/>
                    <a:pt x="7706" y="2913"/>
                  </a:cubicBezTo>
                  <a:close/>
                  <a:moveTo>
                    <a:pt x="10008" y="1"/>
                  </a:moveTo>
                  <a:cubicBezTo>
                    <a:pt x="9805" y="1"/>
                    <a:pt x="9718" y="243"/>
                    <a:pt x="9600" y="362"/>
                  </a:cubicBezTo>
                  <a:cubicBezTo>
                    <a:pt x="9048" y="1038"/>
                    <a:pt x="8622" y="1740"/>
                    <a:pt x="8171" y="2517"/>
                  </a:cubicBezTo>
                  <a:cubicBezTo>
                    <a:pt x="8037" y="2476"/>
                    <a:pt x="7910" y="2457"/>
                    <a:pt x="7790" y="2457"/>
                  </a:cubicBezTo>
                  <a:cubicBezTo>
                    <a:pt x="7327" y="2457"/>
                    <a:pt x="6961" y="2740"/>
                    <a:pt x="6642" y="3119"/>
                  </a:cubicBezTo>
                  <a:cubicBezTo>
                    <a:pt x="6517" y="3269"/>
                    <a:pt x="6391" y="3394"/>
                    <a:pt x="6266" y="3545"/>
                  </a:cubicBezTo>
                  <a:cubicBezTo>
                    <a:pt x="3910" y="6602"/>
                    <a:pt x="2106" y="9986"/>
                    <a:pt x="427" y="13470"/>
                  </a:cubicBezTo>
                  <a:cubicBezTo>
                    <a:pt x="126" y="14071"/>
                    <a:pt x="0" y="14748"/>
                    <a:pt x="51" y="15450"/>
                  </a:cubicBezTo>
                  <a:cubicBezTo>
                    <a:pt x="76" y="15926"/>
                    <a:pt x="226" y="16302"/>
                    <a:pt x="677" y="16527"/>
                  </a:cubicBezTo>
                  <a:cubicBezTo>
                    <a:pt x="781" y="16576"/>
                    <a:pt x="877" y="16597"/>
                    <a:pt x="968" y="16597"/>
                  </a:cubicBezTo>
                  <a:cubicBezTo>
                    <a:pt x="1250" y="16597"/>
                    <a:pt x="1477" y="16397"/>
                    <a:pt x="1705" y="16227"/>
                  </a:cubicBezTo>
                  <a:cubicBezTo>
                    <a:pt x="1905" y="16076"/>
                    <a:pt x="2056" y="15876"/>
                    <a:pt x="2231" y="15675"/>
                  </a:cubicBezTo>
                  <a:cubicBezTo>
                    <a:pt x="3735" y="13795"/>
                    <a:pt x="4988" y="11715"/>
                    <a:pt x="6241" y="9660"/>
                  </a:cubicBezTo>
                  <a:cubicBezTo>
                    <a:pt x="7168" y="8131"/>
                    <a:pt x="8071" y="6577"/>
                    <a:pt x="8873" y="4973"/>
                  </a:cubicBezTo>
                  <a:cubicBezTo>
                    <a:pt x="9098" y="4522"/>
                    <a:pt x="9299" y="4021"/>
                    <a:pt x="9123" y="3520"/>
                  </a:cubicBezTo>
                  <a:cubicBezTo>
                    <a:pt x="8998" y="3194"/>
                    <a:pt x="9073" y="2993"/>
                    <a:pt x="9249" y="2718"/>
                  </a:cubicBezTo>
                  <a:cubicBezTo>
                    <a:pt x="9625" y="2116"/>
                    <a:pt x="10001" y="1490"/>
                    <a:pt x="10351" y="863"/>
                  </a:cubicBezTo>
                  <a:cubicBezTo>
                    <a:pt x="10502" y="587"/>
                    <a:pt x="10527" y="262"/>
                    <a:pt x="10201" y="61"/>
                  </a:cubicBezTo>
                  <a:cubicBezTo>
                    <a:pt x="10126" y="18"/>
                    <a:pt x="10063" y="1"/>
                    <a:pt x="1000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2101025" y="1428875"/>
              <a:ext cx="182975" cy="290975"/>
            </a:xfrm>
            <a:custGeom>
              <a:avLst/>
              <a:gdLst/>
              <a:ahLst/>
              <a:cxnLst/>
              <a:rect l="l" t="t" r="r" b="b"/>
              <a:pathLst>
                <a:path w="7319" h="11639" extrusionOk="0">
                  <a:moveTo>
                    <a:pt x="6855" y="0"/>
                  </a:moveTo>
                  <a:cubicBezTo>
                    <a:pt x="6747" y="0"/>
                    <a:pt x="6647" y="60"/>
                    <a:pt x="6567" y="140"/>
                  </a:cubicBezTo>
                  <a:cubicBezTo>
                    <a:pt x="6366" y="365"/>
                    <a:pt x="6191" y="591"/>
                    <a:pt x="6015" y="816"/>
                  </a:cubicBezTo>
                  <a:cubicBezTo>
                    <a:pt x="3810" y="3974"/>
                    <a:pt x="2080" y="7408"/>
                    <a:pt x="176" y="10741"/>
                  </a:cubicBezTo>
                  <a:cubicBezTo>
                    <a:pt x="100" y="10867"/>
                    <a:pt x="50" y="11017"/>
                    <a:pt x="25" y="11092"/>
                  </a:cubicBezTo>
                  <a:cubicBezTo>
                    <a:pt x="0" y="11318"/>
                    <a:pt x="0" y="11493"/>
                    <a:pt x="176" y="11568"/>
                  </a:cubicBezTo>
                  <a:cubicBezTo>
                    <a:pt x="255" y="11613"/>
                    <a:pt x="333" y="11638"/>
                    <a:pt x="410" y="11638"/>
                  </a:cubicBezTo>
                  <a:cubicBezTo>
                    <a:pt x="504" y="11638"/>
                    <a:pt x="594" y="11601"/>
                    <a:pt x="677" y="11518"/>
                  </a:cubicBezTo>
                  <a:cubicBezTo>
                    <a:pt x="903" y="11343"/>
                    <a:pt x="1053" y="11092"/>
                    <a:pt x="1203" y="10841"/>
                  </a:cubicBezTo>
                  <a:cubicBezTo>
                    <a:pt x="3158" y="7558"/>
                    <a:pt x="4913" y="4150"/>
                    <a:pt x="7068" y="992"/>
                  </a:cubicBezTo>
                  <a:cubicBezTo>
                    <a:pt x="7168" y="867"/>
                    <a:pt x="7218" y="716"/>
                    <a:pt x="7268" y="566"/>
                  </a:cubicBezTo>
                  <a:cubicBezTo>
                    <a:pt x="7319" y="340"/>
                    <a:pt x="7243" y="165"/>
                    <a:pt x="7043" y="64"/>
                  </a:cubicBezTo>
                  <a:cubicBezTo>
                    <a:pt x="6979" y="19"/>
                    <a:pt x="6916" y="0"/>
                    <a:pt x="68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6"/>
          <p:cNvGrpSpPr/>
          <p:nvPr/>
        </p:nvGrpSpPr>
        <p:grpSpPr>
          <a:xfrm rot="2485556">
            <a:off x="8329081" y="915970"/>
            <a:ext cx="420053" cy="615018"/>
            <a:chOff x="2012675" y="2373200"/>
            <a:chExt cx="469950" cy="688075"/>
          </a:xfrm>
        </p:grpSpPr>
        <p:sp>
          <p:nvSpPr>
            <p:cNvPr id="451" name="Google Shape;451;p6"/>
            <p:cNvSpPr/>
            <p:nvPr/>
          </p:nvSpPr>
          <p:spPr>
            <a:xfrm>
              <a:off x="2012675" y="2373200"/>
              <a:ext cx="469950" cy="688075"/>
            </a:xfrm>
            <a:custGeom>
              <a:avLst/>
              <a:gdLst/>
              <a:ahLst/>
              <a:cxnLst/>
              <a:rect l="l" t="t" r="r" b="b"/>
              <a:pathLst>
                <a:path w="18798" h="27523" extrusionOk="0">
                  <a:moveTo>
                    <a:pt x="6797" y="452"/>
                  </a:moveTo>
                  <a:cubicBezTo>
                    <a:pt x="7856" y="452"/>
                    <a:pt x="9015" y="462"/>
                    <a:pt x="10351" y="462"/>
                  </a:cubicBezTo>
                  <a:cubicBezTo>
                    <a:pt x="10539" y="466"/>
                    <a:pt x="10752" y="468"/>
                    <a:pt x="10986" y="468"/>
                  </a:cubicBezTo>
                  <a:cubicBezTo>
                    <a:pt x="11454" y="468"/>
                    <a:pt x="12007" y="462"/>
                    <a:pt x="12610" y="462"/>
                  </a:cubicBezTo>
                  <a:cubicBezTo>
                    <a:pt x="13515" y="462"/>
                    <a:pt x="14537" y="475"/>
                    <a:pt x="15564" y="537"/>
                  </a:cubicBezTo>
                  <a:cubicBezTo>
                    <a:pt x="16742" y="587"/>
                    <a:pt x="16993" y="788"/>
                    <a:pt x="17369" y="1941"/>
                  </a:cubicBezTo>
                  <a:cubicBezTo>
                    <a:pt x="17720" y="3019"/>
                    <a:pt x="17770" y="4146"/>
                    <a:pt x="17845" y="5249"/>
                  </a:cubicBezTo>
                  <a:cubicBezTo>
                    <a:pt x="18046" y="8783"/>
                    <a:pt x="18221" y="12342"/>
                    <a:pt x="18221" y="15901"/>
                  </a:cubicBezTo>
                  <a:cubicBezTo>
                    <a:pt x="18196" y="17530"/>
                    <a:pt x="17444" y="18457"/>
                    <a:pt x="15840" y="18683"/>
                  </a:cubicBezTo>
                  <a:cubicBezTo>
                    <a:pt x="14161" y="18908"/>
                    <a:pt x="12582" y="19334"/>
                    <a:pt x="11078" y="20187"/>
                  </a:cubicBezTo>
                  <a:cubicBezTo>
                    <a:pt x="10552" y="20500"/>
                    <a:pt x="9969" y="20656"/>
                    <a:pt x="9386" y="20656"/>
                  </a:cubicBezTo>
                  <a:cubicBezTo>
                    <a:pt x="8804" y="20656"/>
                    <a:pt x="8221" y="20500"/>
                    <a:pt x="7695" y="20187"/>
                  </a:cubicBezTo>
                  <a:cubicBezTo>
                    <a:pt x="6241" y="19334"/>
                    <a:pt x="4712" y="18933"/>
                    <a:pt x="3083" y="18683"/>
                  </a:cubicBezTo>
                  <a:cubicBezTo>
                    <a:pt x="1329" y="18432"/>
                    <a:pt x="602" y="17580"/>
                    <a:pt x="602" y="15801"/>
                  </a:cubicBezTo>
                  <a:cubicBezTo>
                    <a:pt x="602" y="12292"/>
                    <a:pt x="777" y="8758"/>
                    <a:pt x="978" y="5249"/>
                  </a:cubicBezTo>
                  <a:cubicBezTo>
                    <a:pt x="1028" y="4096"/>
                    <a:pt x="1103" y="2943"/>
                    <a:pt x="1479" y="1841"/>
                  </a:cubicBezTo>
                  <a:cubicBezTo>
                    <a:pt x="1805" y="838"/>
                    <a:pt x="2106" y="587"/>
                    <a:pt x="3133" y="537"/>
                  </a:cubicBezTo>
                  <a:cubicBezTo>
                    <a:pt x="4303" y="468"/>
                    <a:pt x="5472" y="452"/>
                    <a:pt x="6797" y="452"/>
                  </a:cubicBezTo>
                  <a:close/>
                  <a:moveTo>
                    <a:pt x="9225" y="20883"/>
                  </a:moveTo>
                  <a:cubicBezTo>
                    <a:pt x="9332" y="20883"/>
                    <a:pt x="9441" y="20888"/>
                    <a:pt x="9549" y="20888"/>
                  </a:cubicBezTo>
                  <a:cubicBezTo>
                    <a:pt x="9619" y="20888"/>
                    <a:pt x="9691" y="20884"/>
                    <a:pt x="9760" y="20884"/>
                  </a:cubicBezTo>
                  <a:cubicBezTo>
                    <a:pt x="9992" y="20884"/>
                    <a:pt x="10195" y="20929"/>
                    <a:pt x="10176" y="21314"/>
                  </a:cubicBezTo>
                  <a:cubicBezTo>
                    <a:pt x="10153" y="21711"/>
                    <a:pt x="9999" y="21868"/>
                    <a:pt x="9635" y="21868"/>
                  </a:cubicBezTo>
                  <a:cubicBezTo>
                    <a:pt x="9608" y="21868"/>
                    <a:pt x="9579" y="21868"/>
                    <a:pt x="9549" y="21866"/>
                  </a:cubicBezTo>
                  <a:cubicBezTo>
                    <a:pt x="8948" y="21791"/>
                    <a:pt x="8747" y="21640"/>
                    <a:pt x="8622" y="21039"/>
                  </a:cubicBezTo>
                  <a:cubicBezTo>
                    <a:pt x="8806" y="20905"/>
                    <a:pt x="9012" y="20883"/>
                    <a:pt x="9225" y="20883"/>
                  </a:cubicBezTo>
                  <a:close/>
                  <a:moveTo>
                    <a:pt x="6322" y="23266"/>
                  </a:moveTo>
                  <a:cubicBezTo>
                    <a:pt x="7255" y="23266"/>
                    <a:pt x="7925" y="23775"/>
                    <a:pt x="8572" y="24422"/>
                  </a:cubicBezTo>
                  <a:cubicBezTo>
                    <a:pt x="8121" y="25174"/>
                    <a:pt x="7594" y="25776"/>
                    <a:pt x="6817" y="26101"/>
                  </a:cubicBezTo>
                  <a:cubicBezTo>
                    <a:pt x="6589" y="26211"/>
                    <a:pt x="6370" y="26264"/>
                    <a:pt x="6161" y="26264"/>
                  </a:cubicBezTo>
                  <a:cubicBezTo>
                    <a:pt x="5795" y="26264"/>
                    <a:pt x="5457" y="26103"/>
                    <a:pt x="5138" y="25801"/>
                  </a:cubicBezTo>
                  <a:cubicBezTo>
                    <a:pt x="4712" y="25400"/>
                    <a:pt x="4512" y="24898"/>
                    <a:pt x="4737" y="24297"/>
                  </a:cubicBezTo>
                  <a:cubicBezTo>
                    <a:pt x="4963" y="23720"/>
                    <a:pt x="5539" y="23294"/>
                    <a:pt x="6191" y="23269"/>
                  </a:cubicBezTo>
                  <a:cubicBezTo>
                    <a:pt x="6235" y="23267"/>
                    <a:pt x="6279" y="23266"/>
                    <a:pt x="6322" y="23266"/>
                  </a:cubicBezTo>
                  <a:close/>
                  <a:moveTo>
                    <a:pt x="9145" y="1"/>
                  </a:moveTo>
                  <a:cubicBezTo>
                    <a:pt x="7102" y="1"/>
                    <a:pt x="5063" y="46"/>
                    <a:pt x="3033" y="136"/>
                  </a:cubicBezTo>
                  <a:cubicBezTo>
                    <a:pt x="2156" y="161"/>
                    <a:pt x="1504" y="487"/>
                    <a:pt x="1153" y="1339"/>
                  </a:cubicBezTo>
                  <a:cubicBezTo>
                    <a:pt x="978" y="1740"/>
                    <a:pt x="777" y="2166"/>
                    <a:pt x="727" y="2618"/>
                  </a:cubicBezTo>
                  <a:cubicBezTo>
                    <a:pt x="527" y="3745"/>
                    <a:pt x="426" y="4873"/>
                    <a:pt x="376" y="6001"/>
                  </a:cubicBezTo>
                  <a:cubicBezTo>
                    <a:pt x="201" y="9435"/>
                    <a:pt x="0" y="12868"/>
                    <a:pt x="51" y="16302"/>
                  </a:cubicBezTo>
                  <a:cubicBezTo>
                    <a:pt x="76" y="17856"/>
                    <a:pt x="1078" y="18908"/>
                    <a:pt x="2582" y="19159"/>
                  </a:cubicBezTo>
                  <a:cubicBezTo>
                    <a:pt x="3509" y="19309"/>
                    <a:pt x="4437" y="19334"/>
                    <a:pt x="5339" y="19610"/>
                  </a:cubicBezTo>
                  <a:cubicBezTo>
                    <a:pt x="6316" y="19911"/>
                    <a:pt x="7068" y="20588"/>
                    <a:pt x="8020" y="20913"/>
                  </a:cubicBezTo>
                  <a:cubicBezTo>
                    <a:pt x="8121" y="20938"/>
                    <a:pt x="8196" y="21014"/>
                    <a:pt x="8196" y="21139"/>
                  </a:cubicBezTo>
                  <a:cubicBezTo>
                    <a:pt x="8196" y="21866"/>
                    <a:pt x="8647" y="22192"/>
                    <a:pt x="9299" y="22367"/>
                  </a:cubicBezTo>
                  <a:cubicBezTo>
                    <a:pt x="9148" y="22893"/>
                    <a:pt x="9123" y="23445"/>
                    <a:pt x="8797" y="23921"/>
                  </a:cubicBezTo>
                  <a:cubicBezTo>
                    <a:pt x="8221" y="23445"/>
                    <a:pt x="7619" y="23044"/>
                    <a:pt x="6893" y="22868"/>
                  </a:cubicBezTo>
                  <a:cubicBezTo>
                    <a:pt x="6742" y="22840"/>
                    <a:pt x="6590" y="22826"/>
                    <a:pt x="6439" y="22826"/>
                  </a:cubicBezTo>
                  <a:cubicBezTo>
                    <a:pt x="5655" y="22826"/>
                    <a:pt x="4890" y="23199"/>
                    <a:pt x="4512" y="23871"/>
                  </a:cubicBezTo>
                  <a:cubicBezTo>
                    <a:pt x="4111" y="24598"/>
                    <a:pt x="4236" y="25500"/>
                    <a:pt x="4863" y="26101"/>
                  </a:cubicBezTo>
                  <a:cubicBezTo>
                    <a:pt x="5236" y="26474"/>
                    <a:pt x="5674" y="26658"/>
                    <a:pt x="6155" y="26658"/>
                  </a:cubicBezTo>
                  <a:cubicBezTo>
                    <a:pt x="6514" y="26658"/>
                    <a:pt x="6897" y="26556"/>
                    <a:pt x="7294" y="26352"/>
                  </a:cubicBezTo>
                  <a:cubicBezTo>
                    <a:pt x="7970" y="25976"/>
                    <a:pt x="8447" y="25425"/>
                    <a:pt x="8948" y="24748"/>
                  </a:cubicBezTo>
                  <a:cubicBezTo>
                    <a:pt x="9324" y="25124"/>
                    <a:pt x="9650" y="25500"/>
                    <a:pt x="10000" y="25826"/>
                  </a:cubicBezTo>
                  <a:cubicBezTo>
                    <a:pt x="10853" y="26653"/>
                    <a:pt x="11855" y="27229"/>
                    <a:pt x="13058" y="27455"/>
                  </a:cubicBezTo>
                  <a:cubicBezTo>
                    <a:pt x="13300" y="27500"/>
                    <a:pt x="13536" y="27523"/>
                    <a:pt x="13764" y="27523"/>
                  </a:cubicBezTo>
                  <a:cubicBezTo>
                    <a:pt x="14790" y="27523"/>
                    <a:pt x="15658" y="27072"/>
                    <a:pt x="16191" y="26252"/>
                  </a:cubicBezTo>
                  <a:cubicBezTo>
                    <a:pt x="16542" y="25700"/>
                    <a:pt x="16567" y="25124"/>
                    <a:pt x="16291" y="24547"/>
                  </a:cubicBezTo>
                  <a:cubicBezTo>
                    <a:pt x="16231" y="24428"/>
                    <a:pt x="16172" y="24292"/>
                    <a:pt x="16049" y="24292"/>
                  </a:cubicBezTo>
                  <a:cubicBezTo>
                    <a:pt x="16017" y="24292"/>
                    <a:pt x="15981" y="24301"/>
                    <a:pt x="15940" y="24322"/>
                  </a:cubicBezTo>
                  <a:cubicBezTo>
                    <a:pt x="15740" y="24397"/>
                    <a:pt x="15865" y="24547"/>
                    <a:pt x="15915" y="24698"/>
                  </a:cubicBezTo>
                  <a:cubicBezTo>
                    <a:pt x="16191" y="25400"/>
                    <a:pt x="15890" y="25951"/>
                    <a:pt x="15389" y="26427"/>
                  </a:cubicBezTo>
                  <a:cubicBezTo>
                    <a:pt x="14943" y="26839"/>
                    <a:pt x="14426" y="26981"/>
                    <a:pt x="13887" y="26981"/>
                  </a:cubicBezTo>
                  <a:cubicBezTo>
                    <a:pt x="13639" y="26981"/>
                    <a:pt x="13386" y="26951"/>
                    <a:pt x="13133" y="26903"/>
                  </a:cubicBezTo>
                  <a:cubicBezTo>
                    <a:pt x="11730" y="26628"/>
                    <a:pt x="10677" y="25750"/>
                    <a:pt x="9675" y="24798"/>
                  </a:cubicBezTo>
                  <a:cubicBezTo>
                    <a:pt x="9299" y="24447"/>
                    <a:pt x="9173" y="24172"/>
                    <a:pt x="9399" y="23695"/>
                  </a:cubicBezTo>
                  <a:cubicBezTo>
                    <a:pt x="9549" y="23420"/>
                    <a:pt x="9574" y="23119"/>
                    <a:pt x="9650" y="22818"/>
                  </a:cubicBezTo>
                  <a:cubicBezTo>
                    <a:pt x="9850" y="22091"/>
                    <a:pt x="10777" y="21791"/>
                    <a:pt x="10727" y="20938"/>
                  </a:cubicBezTo>
                  <a:cubicBezTo>
                    <a:pt x="10727" y="20938"/>
                    <a:pt x="10752" y="20913"/>
                    <a:pt x="10752" y="20913"/>
                  </a:cubicBezTo>
                  <a:cubicBezTo>
                    <a:pt x="11429" y="20788"/>
                    <a:pt x="11930" y="20287"/>
                    <a:pt x="12532" y="19986"/>
                  </a:cubicBezTo>
                  <a:cubicBezTo>
                    <a:pt x="13710" y="19385"/>
                    <a:pt x="14988" y="19359"/>
                    <a:pt x="16266" y="19159"/>
                  </a:cubicBezTo>
                  <a:cubicBezTo>
                    <a:pt x="17745" y="18908"/>
                    <a:pt x="18747" y="17831"/>
                    <a:pt x="18747" y="16352"/>
                  </a:cubicBezTo>
                  <a:cubicBezTo>
                    <a:pt x="18797" y="12242"/>
                    <a:pt x="18622" y="8131"/>
                    <a:pt x="18296" y="4046"/>
                  </a:cubicBezTo>
                  <a:cubicBezTo>
                    <a:pt x="18221" y="3019"/>
                    <a:pt x="18071" y="1991"/>
                    <a:pt x="17544" y="1089"/>
                  </a:cubicBezTo>
                  <a:cubicBezTo>
                    <a:pt x="17269" y="613"/>
                    <a:pt x="16918" y="312"/>
                    <a:pt x="16366" y="237"/>
                  </a:cubicBezTo>
                  <a:cubicBezTo>
                    <a:pt x="15314" y="61"/>
                    <a:pt x="14261" y="86"/>
                    <a:pt x="13234" y="61"/>
                  </a:cubicBezTo>
                  <a:cubicBezTo>
                    <a:pt x="11870" y="21"/>
                    <a:pt x="10507" y="1"/>
                    <a:pt x="91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049650" y="2604400"/>
              <a:ext cx="395375" cy="250850"/>
            </a:xfrm>
            <a:custGeom>
              <a:avLst/>
              <a:gdLst/>
              <a:ahLst/>
              <a:cxnLst/>
              <a:rect l="l" t="t" r="r" b="b"/>
              <a:pathLst>
                <a:path w="15815" h="10034" extrusionOk="0">
                  <a:moveTo>
                    <a:pt x="11027" y="0"/>
                  </a:moveTo>
                  <a:cubicBezTo>
                    <a:pt x="10006" y="0"/>
                    <a:pt x="8981" y="11"/>
                    <a:pt x="7945" y="11"/>
                  </a:cubicBezTo>
                  <a:cubicBezTo>
                    <a:pt x="7265" y="11"/>
                    <a:pt x="6584" y="9"/>
                    <a:pt x="5904" y="9"/>
                  </a:cubicBezTo>
                  <a:cubicBezTo>
                    <a:pt x="4203" y="9"/>
                    <a:pt x="2503" y="22"/>
                    <a:pt x="802" y="111"/>
                  </a:cubicBezTo>
                  <a:cubicBezTo>
                    <a:pt x="226" y="136"/>
                    <a:pt x="100" y="287"/>
                    <a:pt x="100" y="813"/>
                  </a:cubicBezTo>
                  <a:cubicBezTo>
                    <a:pt x="125" y="2618"/>
                    <a:pt x="150" y="4397"/>
                    <a:pt x="75" y="6177"/>
                  </a:cubicBezTo>
                  <a:cubicBezTo>
                    <a:pt x="0" y="7756"/>
                    <a:pt x="802" y="8583"/>
                    <a:pt x="2181" y="8883"/>
                  </a:cubicBezTo>
                  <a:cubicBezTo>
                    <a:pt x="3283" y="9109"/>
                    <a:pt x="4386" y="9410"/>
                    <a:pt x="5464" y="9710"/>
                  </a:cubicBezTo>
                  <a:cubicBezTo>
                    <a:pt x="6248" y="9934"/>
                    <a:pt x="7031" y="10033"/>
                    <a:pt x="7811" y="10033"/>
                  </a:cubicBezTo>
                  <a:cubicBezTo>
                    <a:pt x="8427" y="10033"/>
                    <a:pt x="9041" y="9972"/>
                    <a:pt x="9649" y="9861"/>
                  </a:cubicBezTo>
                  <a:cubicBezTo>
                    <a:pt x="11128" y="9610"/>
                    <a:pt x="12531" y="9109"/>
                    <a:pt x="14010" y="8783"/>
                  </a:cubicBezTo>
                  <a:cubicBezTo>
                    <a:pt x="14862" y="8583"/>
                    <a:pt x="15489" y="8056"/>
                    <a:pt x="15714" y="7154"/>
                  </a:cubicBezTo>
                  <a:cubicBezTo>
                    <a:pt x="15815" y="6753"/>
                    <a:pt x="15765" y="6352"/>
                    <a:pt x="15765" y="5976"/>
                  </a:cubicBezTo>
                  <a:cubicBezTo>
                    <a:pt x="15765" y="4222"/>
                    <a:pt x="15765" y="2467"/>
                    <a:pt x="15765" y="713"/>
                  </a:cubicBezTo>
                  <a:cubicBezTo>
                    <a:pt x="15740" y="412"/>
                    <a:pt x="15765" y="111"/>
                    <a:pt x="15339" y="111"/>
                  </a:cubicBezTo>
                  <a:cubicBezTo>
                    <a:pt x="14411" y="86"/>
                    <a:pt x="13484" y="36"/>
                    <a:pt x="12557" y="11"/>
                  </a:cubicBezTo>
                  <a:cubicBezTo>
                    <a:pt x="12047" y="3"/>
                    <a:pt x="11537" y="0"/>
                    <a:pt x="1102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090375" y="2417825"/>
              <a:ext cx="53275" cy="78025"/>
            </a:xfrm>
            <a:custGeom>
              <a:avLst/>
              <a:gdLst/>
              <a:ahLst/>
              <a:cxnLst/>
              <a:rect l="l" t="t" r="r" b="b"/>
              <a:pathLst>
                <a:path w="2131" h="3121" extrusionOk="0">
                  <a:moveTo>
                    <a:pt x="1063" y="405"/>
                  </a:moveTo>
                  <a:cubicBezTo>
                    <a:pt x="1076" y="405"/>
                    <a:pt x="1089" y="405"/>
                    <a:pt x="1103" y="406"/>
                  </a:cubicBezTo>
                  <a:cubicBezTo>
                    <a:pt x="1354" y="432"/>
                    <a:pt x="1554" y="532"/>
                    <a:pt x="1654" y="833"/>
                  </a:cubicBezTo>
                  <a:cubicBezTo>
                    <a:pt x="1730" y="1083"/>
                    <a:pt x="1755" y="1309"/>
                    <a:pt x="1755" y="1584"/>
                  </a:cubicBezTo>
                  <a:cubicBezTo>
                    <a:pt x="1730" y="1985"/>
                    <a:pt x="1755" y="2562"/>
                    <a:pt x="1303" y="2612"/>
                  </a:cubicBezTo>
                  <a:cubicBezTo>
                    <a:pt x="1283" y="2614"/>
                    <a:pt x="1264" y="2615"/>
                    <a:pt x="1246" y="2615"/>
                  </a:cubicBezTo>
                  <a:cubicBezTo>
                    <a:pt x="777" y="2615"/>
                    <a:pt x="773" y="2020"/>
                    <a:pt x="677" y="1635"/>
                  </a:cubicBezTo>
                  <a:cubicBezTo>
                    <a:pt x="627" y="1409"/>
                    <a:pt x="652" y="1133"/>
                    <a:pt x="677" y="883"/>
                  </a:cubicBezTo>
                  <a:cubicBezTo>
                    <a:pt x="725" y="667"/>
                    <a:pt x="773" y="405"/>
                    <a:pt x="1063" y="405"/>
                  </a:cubicBezTo>
                  <a:close/>
                  <a:moveTo>
                    <a:pt x="872" y="0"/>
                  </a:moveTo>
                  <a:cubicBezTo>
                    <a:pt x="521" y="0"/>
                    <a:pt x="319" y="307"/>
                    <a:pt x="226" y="657"/>
                  </a:cubicBezTo>
                  <a:cubicBezTo>
                    <a:pt x="0" y="1334"/>
                    <a:pt x="151" y="1985"/>
                    <a:pt x="451" y="2587"/>
                  </a:cubicBezTo>
                  <a:cubicBezTo>
                    <a:pt x="588" y="2905"/>
                    <a:pt x="868" y="3120"/>
                    <a:pt x="1218" y="3120"/>
                  </a:cubicBezTo>
                  <a:cubicBezTo>
                    <a:pt x="1254" y="3120"/>
                    <a:pt x="1291" y="3118"/>
                    <a:pt x="1329" y="3113"/>
                  </a:cubicBezTo>
                  <a:cubicBezTo>
                    <a:pt x="1730" y="3063"/>
                    <a:pt x="1930" y="2762"/>
                    <a:pt x="2005" y="2361"/>
                  </a:cubicBezTo>
                  <a:cubicBezTo>
                    <a:pt x="2030" y="2161"/>
                    <a:pt x="2055" y="1960"/>
                    <a:pt x="2080" y="1735"/>
                  </a:cubicBezTo>
                  <a:cubicBezTo>
                    <a:pt x="2131" y="1359"/>
                    <a:pt x="2005" y="1008"/>
                    <a:pt x="1905" y="682"/>
                  </a:cubicBezTo>
                  <a:cubicBezTo>
                    <a:pt x="1805" y="181"/>
                    <a:pt x="1354" y="56"/>
                    <a:pt x="953" y="5"/>
                  </a:cubicBezTo>
                  <a:cubicBezTo>
                    <a:pt x="925" y="2"/>
                    <a:pt x="898" y="0"/>
                    <a:pt x="87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146125" y="2419825"/>
              <a:ext cx="30100" cy="40750"/>
            </a:xfrm>
            <a:custGeom>
              <a:avLst/>
              <a:gdLst/>
              <a:ahLst/>
              <a:cxnLst/>
              <a:rect l="l" t="t" r="r" b="b"/>
              <a:pathLst>
                <a:path w="1204" h="1630" extrusionOk="0">
                  <a:moveTo>
                    <a:pt x="627" y="1"/>
                  </a:moveTo>
                  <a:lnTo>
                    <a:pt x="627" y="1"/>
                  </a:lnTo>
                  <a:cubicBezTo>
                    <a:pt x="427" y="126"/>
                    <a:pt x="452" y="477"/>
                    <a:pt x="126" y="552"/>
                  </a:cubicBezTo>
                  <a:cubicBezTo>
                    <a:pt x="1" y="552"/>
                    <a:pt x="1" y="778"/>
                    <a:pt x="126" y="828"/>
                  </a:cubicBezTo>
                  <a:cubicBezTo>
                    <a:pt x="377" y="928"/>
                    <a:pt x="377" y="1103"/>
                    <a:pt x="377" y="1304"/>
                  </a:cubicBezTo>
                  <a:cubicBezTo>
                    <a:pt x="402" y="1454"/>
                    <a:pt x="402" y="1630"/>
                    <a:pt x="602" y="1630"/>
                  </a:cubicBezTo>
                  <a:cubicBezTo>
                    <a:pt x="778" y="1630"/>
                    <a:pt x="828" y="1479"/>
                    <a:pt x="803" y="1329"/>
                  </a:cubicBezTo>
                  <a:cubicBezTo>
                    <a:pt x="778" y="1053"/>
                    <a:pt x="853" y="853"/>
                    <a:pt x="1204" y="652"/>
                  </a:cubicBezTo>
                  <a:lnTo>
                    <a:pt x="1204" y="652"/>
                  </a:lnTo>
                  <a:cubicBezTo>
                    <a:pt x="1178" y="654"/>
                    <a:pt x="1154" y="655"/>
                    <a:pt x="1131" y="655"/>
                  </a:cubicBezTo>
                  <a:cubicBezTo>
                    <a:pt x="609" y="655"/>
                    <a:pt x="964" y="121"/>
                    <a:pt x="62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6"/>
          <p:cNvGrpSpPr/>
          <p:nvPr/>
        </p:nvGrpSpPr>
        <p:grpSpPr>
          <a:xfrm rot="-1800014">
            <a:off x="1623421" y="-138925"/>
            <a:ext cx="847758" cy="698994"/>
            <a:chOff x="2139875" y="1690850"/>
            <a:chExt cx="645375" cy="532125"/>
          </a:xfrm>
        </p:grpSpPr>
        <p:sp>
          <p:nvSpPr>
            <p:cNvPr id="456" name="Google Shape;456;p6"/>
            <p:cNvSpPr/>
            <p:nvPr/>
          </p:nvSpPr>
          <p:spPr>
            <a:xfrm>
              <a:off x="2139875" y="1690850"/>
              <a:ext cx="645375" cy="532125"/>
            </a:xfrm>
            <a:custGeom>
              <a:avLst/>
              <a:gdLst/>
              <a:ahLst/>
              <a:cxnLst/>
              <a:rect l="l" t="t" r="r" b="b"/>
              <a:pathLst>
                <a:path w="25815" h="21285" extrusionOk="0">
                  <a:moveTo>
                    <a:pt x="12832" y="1898"/>
                  </a:moveTo>
                  <a:cubicBezTo>
                    <a:pt x="13428" y="1898"/>
                    <a:pt x="14023" y="1929"/>
                    <a:pt x="14612" y="1992"/>
                  </a:cubicBezTo>
                  <a:cubicBezTo>
                    <a:pt x="15163" y="2042"/>
                    <a:pt x="15389" y="2317"/>
                    <a:pt x="15414" y="2969"/>
                  </a:cubicBezTo>
                  <a:cubicBezTo>
                    <a:pt x="14430" y="2955"/>
                    <a:pt x="13446" y="2940"/>
                    <a:pt x="12462" y="2940"/>
                  </a:cubicBezTo>
                  <a:cubicBezTo>
                    <a:pt x="11742" y="2940"/>
                    <a:pt x="11021" y="2948"/>
                    <a:pt x="10301" y="2969"/>
                  </a:cubicBezTo>
                  <a:cubicBezTo>
                    <a:pt x="10226" y="2393"/>
                    <a:pt x="10476" y="2042"/>
                    <a:pt x="11053" y="1992"/>
                  </a:cubicBezTo>
                  <a:cubicBezTo>
                    <a:pt x="11642" y="1929"/>
                    <a:pt x="12237" y="1898"/>
                    <a:pt x="12832" y="1898"/>
                  </a:cubicBezTo>
                  <a:close/>
                  <a:moveTo>
                    <a:pt x="12732" y="456"/>
                  </a:moveTo>
                  <a:cubicBezTo>
                    <a:pt x="13565" y="456"/>
                    <a:pt x="14399" y="488"/>
                    <a:pt x="15238" y="538"/>
                  </a:cubicBezTo>
                  <a:cubicBezTo>
                    <a:pt x="16491" y="588"/>
                    <a:pt x="16842" y="1165"/>
                    <a:pt x="17043" y="2192"/>
                  </a:cubicBezTo>
                  <a:cubicBezTo>
                    <a:pt x="17093" y="2443"/>
                    <a:pt x="17068" y="2718"/>
                    <a:pt x="17068" y="2994"/>
                  </a:cubicBezTo>
                  <a:cubicBezTo>
                    <a:pt x="16986" y="3045"/>
                    <a:pt x="16909" y="3059"/>
                    <a:pt x="16834" y="3059"/>
                  </a:cubicBezTo>
                  <a:cubicBezTo>
                    <a:pt x="16747" y="3059"/>
                    <a:pt x="16663" y="3040"/>
                    <a:pt x="16580" y="3040"/>
                  </a:cubicBezTo>
                  <a:cubicBezTo>
                    <a:pt x="16559" y="3040"/>
                    <a:pt x="16538" y="3041"/>
                    <a:pt x="16517" y="3044"/>
                  </a:cubicBezTo>
                  <a:cubicBezTo>
                    <a:pt x="16443" y="3052"/>
                    <a:pt x="16374" y="3057"/>
                    <a:pt x="16310" y="3057"/>
                  </a:cubicBezTo>
                  <a:cubicBezTo>
                    <a:pt x="15981" y="3057"/>
                    <a:pt x="15777" y="2929"/>
                    <a:pt x="15715" y="2468"/>
                  </a:cubicBezTo>
                  <a:cubicBezTo>
                    <a:pt x="15639" y="2017"/>
                    <a:pt x="15263" y="1716"/>
                    <a:pt x="14762" y="1616"/>
                  </a:cubicBezTo>
                  <a:cubicBezTo>
                    <a:pt x="14123" y="1503"/>
                    <a:pt x="13478" y="1446"/>
                    <a:pt x="12832" y="1446"/>
                  </a:cubicBezTo>
                  <a:cubicBezTo>
                    <a:pt x="12187" y="1446"/>
                    <a:pt x="11542" y="1503"/>
                    <a:pt x="10902" y="1616"/>
                  </a:cubicBezTo>
                  <a:cubicBezTo>
                    <a:pt x="10426" y="1716"/>
                    <a:pt x="10050" y="1992"/>
                    <a:pt x="9975" y="2443"/>
                  </a:cubicBezTo>
                  <a:cubicBezTo>
                    <a:pt x="9914" y="2969"/>
                    <a:pt x="9641" y="3054"/>
                    <a:pt x="9301" y="3054"/>
                  </a:cubicBezTo>
                  <a:cubicBezTo>
                    <a:pt x="9220" y="3054"/>
                    <a:pt x="9135" y="3049"/>
                    <a:pt x="9048" y="3044"/>
                  </a:cubicBezTo>
                  <a:lnTo>
                    <a:pt x="8647" y="3044"/>
                  </a:lnTo>
                  <a:cubicBezTo>
                    <a:pt x="8547" y="2568"/>
                    <a:pt x="8622" y="2167"/>
                    <a:pt x="8722" y="1766"/>
                  </a:cubicBezTo>
                  <a:cubicBezTo>
                    <a:pt x="8922" y="964"/>
                    <a:pt x="9399" y="613"/>
                    <a:pt x="10226" y="563"/>
                  </a:cubicBezTo>
                  <a:cubicBezTo>
                    <a:pt x="11065" y="488"/>
                    <a:pt x="11899" y="456"/>
                    <a:pt x="12732" y="456"/>
                  </a:cubicBezTo>
                  <a:close/>
                  <a:moveTo>
                    <a:pt x="5164" y="12686"/>
                  </a:moveTo>
                  <a:cubicBezTo>
                    <a:pt x="5323" y="12686"/>
                    <a:pt x="5513" y="12689"/>
                    <a:pt x="5740" y="12693"/>
                  </a:cubicBezTo>
                  <a:lnTo>
                    <a:pt x="5740" y="13345"/>
                  </a:lnTo>
                  <a:lnTo>
                    <a:pt x="4411" y="13345"/>
                  </a:lnTo>
                  <a:cubicBezTo>
                    <a:pt x="4348" y="12778"/>
                    <a:pt x="4338" y="12686"/>
                    <a:pt x="5164" y="12686"/>
                  </a:cubicBezTo>
                  <a:close/>
                  <a:moveTo>
                    <a:pt x="20522" y="12716"/>
                  </a:moveTo>
                  <a:cubicBezTo>
                    <a:pt x="21308" y="12716"/>
                    <a:pt x="21455" y="12767"/>
                    <a:pt x="21228" y="13345"/>
                  </a:cubicBezTo>
                  <a:lnTo>
                    <a:pt x="19925" y="13345"/>
                  </a:lnTo>
                  <a:lnTo>
                    <a:pt x="19925" y="12718"/>
                  </a:lnTo>
                  <a:cubicBezTo>
                    <a:pt x="20155" y="12718"/>
                    <a:pt x="20353" y="12716"/>
                    <a:pt x="20522" y="12716"/>
                  </a:cubicBezTo>
                  <a:close/>
                  <a:moveTo>
                    <a:pt x="12262" y="3317"/>
                  </a:moveTo>
                  <a:cubicBezTo>
                    <a:pt x="12402" y="3317"/>
                    <a:pt x="12542" y="3318"/>
                    <a:pt x="12682" y="3320"/>
                  </a:cubicBezTo>
                  <a:cubicBezTo>
                    <a:pt x="14110" y="3345"/>
                    <a:pt x="15539" y="3345"/>
                    <a:pt x="16968" y="3445"/>
                  </a:cubicBezTo>
                  <a:cubicBezTo>
                    <a:pt x="17782" y="3483"/>
                    <a:pt x="18597" y="3489"/>
                    <a:pt x="19411" y="3489"/>
                  </a:cubicBezTo>
                  <a:cubicBezTo>
                    <a:pt x="19819" y="3489"/>
                    <a:pt x="20226" y="3488"/>
                    <a:pt x="20633" y="3488"/>
                  </a:cubicBezTo>
                  <a:cubicBezTo>
                    <a:pt x="21040" y="3488"/>
                    <a:pt x="21448" y="3489"/>
                    <a:pt x="21855" y="3495"/>
                  </a:cubicBezTo>
                  <a:cubicBezTo>
                    <a:pt x="22080" y="3495"/>
                    <a:pt x="22306" y="3470"/>
                    <a:pt x="22557" y="3470"/>
                  </a:cubicBezTo>
                  <a:cubicBezTo>
                    <a:pt x="24111" y="3470"/>
                    <a:pt x="25038" y="4373"/>
                    <a:pt x="25113" y="5926"/>
                  </a:cubicBezTo>
                  <a:cubicBezTo>
                    <a:pt x="25213" y="7957"/>
                    <a:pt x="24963" y="9962"/>
                    <a:pt x="24988" y="11992"/>
                  </a:cubicBezTo>
                  <a:cubicBezTo>
                    <a:pt x="24988" y="12593"/>
                    <a:pt x="24587" y="12969"/>
                    <a:pt x="24060" y="13119"/>
                  </a:cubicBezTo>
                  <a:cubicBezTo>
                    <a:pt x="23544" y="13292"/>
                    <a:pt x="23028" y="13357"/>
                    <a:pt x="22504" y="13357"/>
                  </a:cubicBezTo>
                  <a:cubicBezTo>
                    <a:pt x="22264" y="13357"/>
                    <a:pt x="22023" y="13344"/>
                    <a:pt x="21780" y="13320"/>
                  </a:cubicBezTo>
                  <a:cubicBezTo>
                    <a:pt x="21618" y="12445"/>
                    <a:pt x="21457" y="12289"/>
                    <a:pt x="20615" y="12289"/>
                  </a:cubicBezTo>
                  <a:cubicBezTo>
                    <a:pt x="20541" y="12289"/>
                    <a:pt x="20461" y="12290"/>
                    <a:pt x="20376" y="12292"/>
                  </a:cubicBezTo>
                  <a:cubicBezTo>
                    <a:pt x="19499" y="12343"/>
                    <a:pt x="19499" y="12343"/>
                    <a:pt x="19424" y="13345"/>
                  </a:cubicBezTo>
                  <a:cubicBezTo>
                    <a:pt x="17231" y="13520"/>
                    <a:pt x="15038" y="13608"/>
                    <a:pt x="12845" y="13608"/>
                  </a:cubicBezTo>
                  <a:cubicBezTo>
                    <a:pt x="10652" y="13608"/>
                    <a:pt x="8459" y="13520"/>
                    <a:pt x="6266" y="13345"/>
                  </a:cubicBezTo>
                  <a:cubicBezTo>
                    <a:pt x="6115" y="12343"/>
                    <a:pt x="6115" y="12317"/>
                    <a:pt x="5263" y="12292"/>
                  </a:cubicBezTo>
                  <a:cubicBezTo>
                    <a:pt x="5178" y="12290"/>
                    <a:pt x="5099" y="12289"/>
                    <a:pt x="5025" y="12289"/>
                  </a:cubicBezTo>
                  <a:cubicBezTo>
                    <a:pt x="4190" y="12289"/>
                    <a:pt x="4071" y="12445"/>
                    <a:pt x="3910" y="13320"/>
                  </a:cubicBezTo>
                  <a:cubicBezTo>
                    <a:pt x="3666" y="13344"/>
                    <a:pt x="3423" y="13357"/>
                    <a:pt x="3180" y="13357"/>
                  </a:cubicBezTo>
                  <a:cubicBezTo>
                    <a:pt x="2648" y="13357"/>
                    <a:pt x="2120" y="13292"/>
                    <a:pt x="1604" y="13119"/>
                  </a:cubicBezTo>
                  <a:cubicBezTo>
                    <a:pt x="1053" y="12944"/>
                    <a:pt x="702" y="12593"/>
                    <a:pt x="702" y="11992"/>
                  </a:cubicBezTo>
                  <a:cubicBezTo>
                    <a:pt x="702" y="9962"/>
                    <a:pt x="476" y="7931"/>
                    <a:pt x="552" y="5901"/>
                  </a:cubicBezTo>
                  <a:cubicBezTo>
                    <a:pt x="627" y="4398"/>
                    <a:pt x="1579" y="3470"/>
                    <a:pt x="3083" y="3470"/>
                  </a:cubicBezTo>
                  <a:cubicBezTo>
                    <a:pt x="3985" y="3470"/>
                    <a:pt x="4887" y="3481"/>
                    <a:pt x="5797" y="3481"/>
                  </a:cubicBezTo>
                  <a:cubicBezTo>
                    <a:pt x="6252" y="3481"/>
                    <a:pt x="6709" y="3479"/>
                    <a:pt x="7168" y="3470"/>
                  </a:cubicBezTo>
                  <a:cubicBezTo>
                    <a:pt x="8858" y="3447"/>
                    <a:pt x="10569" y="3317"/>
                    <a:pt x="12262" y="3317"/>
                  </a:cubicBezTo>
                  <a:close/>
                  <a:moveTo>
                    <a:pt x="20529" y="13912"/>
                  </a:moveTo>
                  <a:cubicBezTo>
                    <a:pt x="20762" y="13912"/>
                    <a:pt x="20995" y="13933"/>
                    <a:pt x="21228" y="13947"/>
                  </a:cubicBezTo>
                  <a:cubicBezTo>
                    <a:pt x="21384" y="14860"/>
                    <a:pt x="21313" y="15171"/>
                    <a:pt x="20701" y="15171"/>
                  </a:cubicBezTo>
                  <a:cubicBezTo>
                    <a:pt x="20524" y="15171"/>
                    <a:pt x="20301" y="15144"/>
                    <a:pt x="20025" y="15099"/>
                  </a:cubicBezTo>
                  <a:cubicBezTo>
                    <a:pt x="19925" y="14723"/>
                    <a:pt x="19875" y="14373"/>
                    <a:pt x="19950" y="13972"/>
                  </a:cubicBezTo>
                  <a:cubicBezTo>
                    <a:pt x="20143" y="13926"/>
                    <a:pt x="20336" y="13912"/>
                    <a:pt x="20529" y="13912"/>
                  </a:cubicBezTo>
                  <a:close/>
                  <a:moveTo>
                    <a:pt x="5689" y="13947"/>
                  </a:moveTo>
                  <a:cubicBezTo>
                    <a:pt x="5865" y="14322"/>
                    <a:pt x="5714" y="14673"/>
                    <a:pt x="5664" y="15024"/>
                  </a:cubicBezTo>
                  <a:cubicBezTo>
                    <a:pt x="5343" y="15134"/>
                    <a:pt x="5095" y="15194"/>
                    <a:pt x="4906" y="15194"/>
                  </a:cubicBezTo>
                  <a:cubicBezTo>
                    <a:pt x="4445" y="15194"/>
                    <a:pt x="4340" y="14835"/>
                    <a:pt x="4411" y="13947"/>
                  </a:cubicBezTo>
                  <a:close/>
                  <a:moveTo>
                    <a:pt x="24963" y="13270"/>
                  </a:moveTo>
                  <a:cubicBezTo>
                    <a:pt x="24887" y="14774"/>
                    <a:pt x="24837" y="16177"/>
                    <a:pt x="24762" y="17581"/>
                  </a:cubicBezTo>
                  <a:cubicBezTo>
                    <a:pt x="24737" y="18232"/>
                    <a:pt x="24687" y="18884"/>
                    <a:pt x="24562" y="19510"/>
                  </a:cubicBezTo>
                  <a:cubicBezTo>
                    <a:pt x="24411" y="20363"/>
                    <a:pt x="23960" y="20739"/>
                    <a:pt x="23108" y="20739"/>
                  </a:cubicBezTo>
                  <a:cubicBezTo>
                    <a:pt x="22427" y="20751"/>
                    <a:pt x="21744" y="20755"/>
                    <a:pt x="21061" y="20755"/>
                  </a:cubicBezTo>
                  <a:cubicBezTo>
                    <a:pt x="18903" y="20755"/>
                    <a:pt x="16738" y="20707"/>
                    <a:pt x="14587" y="20688"/>
                  </a:cubicBezTo>
                  <a:cubicBezTo>
                    <a:pt x="13793" y="20672"/>
                    <a:pt x="13000" y="20665"/>
                    <a:pt x="12209" y="20665"/>
                  </a:cubicBezTo>
                  <a:cubicBezTo>
                    <a:pt x="9350" y="20665"/>
                    <a:pt x="6500" y="20755"/>
                    <a:pt x="3634" y="20814"/>
                  </a:cubicBezTo>
                  <a:cubicBezTo>
                    <a:pt x="3183" y="20814"/>
                    <a:pt x="2732" y="20789"/>
                    <a:pt x="2281" y="20739"/>
                  </a:cubicBezTo>
                  <a:cubicBezTo>
                    <a:pt x="1554" y="20638"/>
                    <a:pt x="1078" y="20087"/>
                    <a:pt x="1028" y="19185"/>
                  </a:cubicBezTo>
                  <a:cubicBezTo>
                    <a:pt x="877" y="17230"/>
                    <a:pt x="802" y="15300"/>
                    <a:pt x="702" y="13295"/>
                  </a:cubicBezTo>
                  <a:lnTo>
                    <a:pt x="702" y="13295"/>
                  </a:lnTo>
                  <a:cubicBezTo>
                    <a:pt x="1228" y="13596"/>
                    <a:pt x="1704" y="13821"/>
                    <a:pt x="2256" y="13871"/>
                  </a:cubicBezTo>
                  <a:cubicBezTo>
                    <a:pt x="2807" y="13896"/>
                    <a:pt x="3333" y="13921"/>
                    <a:pt x="3885" y="13947"/>
                  </a:cubicBezTo>
                  <a:cubicBezTo>
                    <a:pt x="3935" y="14272"/>
                    <a:pt x="3960" y="14573"/>
                    <a:pt x="4010" y="14874"/>
                  </a:cubicBezTo>
                  <a:cubicBezTo>
                    <a:pt x="4085" y="15325"/>
                    <a:pt x="4386" y="15500"/>
                    <a:pt x="4812" y="15525"/>
                  </a:cubicBezTo>
                  <a:lnTo>
                    <a:pt x="5288" y="15525"/>
                  </a:lnTo>
                  <a:cubicBezTo>
                    <a:pt x="5965" y="15475"/>
                    <a:pt x="6065" y="15400"/>
                    <a:pt x="6115" y="14723"/>
                  </a:cubicBezTo>
                  <a:cubicBezTo>
                    <a:pt x="6115" y="14623"/>
                    <a:pt x="6115" y="14498"/>
                    <a:pt x="6115" y="14398"/>
                  </a:cubicBezTo>
                  <a:cubicBezTo>
                    <a:pt x="6115" y="14072"/>
                    <a:pt x="6245" y="13919"/>
                    <a:pt x="6565" y="13919"/>
                  </a:cubicBezTo>
                  <a:cubicBezTo>
                    <a:pt x="6589" y="13919"/>
                    <a:pt x="6615" y="13920"/>
                    <a:pt x="6642" y="13921"/>
                  </a:cubicBezTo>
                  <a:cubicBezTo>
                    <a:pt x="8196" y="13972"/>
                    <a:pt x="9750" y="13947"/>
                    <a:pt x="11303" y="14047"/>
                  </a:cubicBezTo>
                  <a:cubicBezTo>
                    <a:pt x="11812" y="14081"/>
                    <a:pt x="12321" y="14095"/>
                    <a:pt x="12830" y="14095"/>
                  </a:cubicBezTo>
                  <a:cubicBezTo>
                    <a:pt x="14527" y="14095"/>
                    <a:pt x="16223" y="13947"/>
                    <a:pt x="17920" y="13947"/>
                  </a:cubicBezTo>
                  <a:lnTo>
                    <a:pt x="19424" y="13947"/>
                  </a:lnTo>
                  <a:cubicBezTo>
                    <a:pt x="19725" y="14398"/>
                    <a:pt x="19324" y="15074"/>
                    <a:pt x="19825" y="15400"/>
                  </a:cubicBezTo>
                  <a:cubicBezTo>
                    <a:pt x="19991" y="15525"/>
                    <a:pt x="20197" y="15558"/>
                    <a:pt x="20406" y="15558"/>
                  </a:cubicBezTo>
                  <a:cubicBezTo>
                    <a:pt x="20575" y="15558"/>
                    <a:pt x="20746" y="15537"/>
                    <a:pt x="20903" y="15525"/>
                  </a:cubicBezTo>
                  <a:cubicBezTo>
                    <a:pt x="21905" y="15425"/>
                    <a:pt x="21654" y="14598"/>
                    <a:pt x="21780" y="13947"/>
                  </a:cubicBezTo>
                  <a:cubicBezTo>
                    <a:pt x="22832" y="13871"/>
                    <a:pt x="23960" y="14022"/>
                    <a:pt x="24963" y="13270"/>
                  </a:cubicBezTo>
                  <a:close/>
                  <a:moveTo>
                    <a:pt x="12767" y="1"/>
                  </a:moveTo>
                  <a:cubicBezTo>
                    <a:pt x="12023" y="1"/>
                    <a:pt x="11277" y="39"/>
                    <a:pt x="10527" y="112"/>
                  </a:cubicBezTo>
                  <a:cubicBezTo>
                    <a:pt x="9198" y="262"/>
                    <a:pt x="8547" y="738"/>
                    <a:pt x="8321" y="1891"/>
                  </a:cubicBezTo>
                  <a:cubicBezTo>
                    <a:pt x="8246" y="2267"/>
                    <a:pt x="8271" y="2668"/>
                    <a:pt x="8246" y="3119"/>
                  </a:cubicBezTo>
                  <a:cubicBezTo>
                    <a:pt x="7970" y="3119"/>
                    <a:pt x="7745" y="3144"/>
                    <a:pt x="7519" y="3144"/>
                  </a:cubicBezTo>
                  <a:cubicBezTo>
                    <a:pt x="6065" y="3144"/>
                    <a:pt x="4587" y="3170"/>
                    <a:pt x="3133" y="3170"/>
                  </a:cubicBezTo>
                  <a:cubicBezTo>
                    <a:pt x="1604" y="3170"/>
                    <a:pt x="852" y="3646"/>
                    <a:pt x="276" y="5024"/>
                  </a:cubicBezTo>
                  <a:cubicBezTo>
                    <a:pt x="75" y="5500"/>
                    <a:pt x="0" y="6002"/>
                    <a:pt x="25" y="6503"/>
                  </a:cubicBezTo>
                  <a:cubicBezTo>
                    <a:pt x="125" y="9160"/>
                    <a:pt x="226" y="11816"/>
                    <a:pt x="351" y="14473"/>
                  </a:cubicBezTo>
                  <a:cubicBezTo>
                    <a:pt x="426" y="15952"/>
                    <a:pt x="476" y="17430"/>
                    <a:pt x="577" y="18909"/>
                  </a:cubicBezTo>
                  <a:cubicBezTo>
                    <a:pt x="677" y="20237"/>
                    <a:pt x="1253" y="21014"/>
                    <a:pt x="2256" y="21165"/>
                  </a:cubicBezTo>
                  <a:cubicBezTo>
                    <a:pt x="2825" y="21238"/>
                    <a:pt x="3393" y="21285"/>
                    <a:pt x="3962" y="21285"/>
                  </a:cubicBezTo>
                  <a:cubicBezTo>
                    <a:pt x="4170" y="21285"/>
                    <a:pt x="4378" y="21278"/>
                    <a:pt x="4587" y="21265"/>
                  </a:cubicBezTo>
                  <a:cubicBezTo>
                    <a:pt x="6357" y="21153"/>
                    <a:pt x="8117" y="21133"/>
                    <a:pt x="9874" y="21133"/>
                  </a:cubicBezTo>
                  <a:cubicBezTo>
                    <a:pt x="10877" y="21133"/>
                    <a:pt x="11880" y="21140"/>
                    <a:pt x="12882" y="21140"/>
                  </a:cubicBezTo>
                  <a:cubicBezTo>
                    <a:pt x="13424" y="21144"/>
                    <a:pt x="13966" y="21145"/>
                    <a:pt x="14507" y="21145"/>
                  </a:cubicBezTo>
                  <a:cubicBezTo>
                    <a:pt x="15100" y="21145"/>
                    <a:pt x="15692" y="21144"/>
                    <a:pt x="16284" y="21144"/>
                  </a:cubicBezTo>
                  <a:cubicBezTo>
                    <a:pt x="18083" y="21144"/>
                    <a:pt x="19881" y="21157"/>
                    <a:pt x="21679" y="21265"/>
                  </a:cubicBezTo>
                  <a:cubicBezTo>
                    <a:pt x="21834" y="21278"/>
                    <a:pt x="21987" y="21285"/>
                    <a:pt x="22138" y="21285"/>
                  </a:cubicBezTo>
                  <a:cubicBezTo>
                    <a:pt x="22551" y="21285"/>
                    <a:pt x="22955" y="21238"/>
                    <a:pt x="23359" y="21165"/>
                  </a:cubicBezTo>
                  <a:cubicBezTo>
                    <a:pt x="24060" y="21064"/>
                    <a:pt x="24612" y="20713"/>
                    <a:pt x="24862" y="19962"/>
                  </a:cubicBezTo>
                  <a:cubicBezTo>
                    <a:pt x="25138" y="19160"/>
                    <a:pt x="25138" y="18333"/>
                    <a:pt x="25188" y="17505"/>
                  </a:cubicBezTo>
                  <a:cubicBezTo>
                    <a:pt x="25339" y="14849"/>
                    <a:pt x="25439" y="12192"/>
                    <a:pt x="25539" y="9535"/>
                  </a:cubicBezTo>
                  <a:cubicBezTo>
                    <a:pt x="25589" y="8207"/>
                    <a:pt x="25815" y="6854"/>
                    <a:pt x="25539" y="5550"/>
                  </a:cubicBezTo>
                  <a:cubicBezTo>
                    <a:pt x="25245" y="4203"/>
                    <a:pt x="24328" y="3143"/>
                    <a:pt x="22859" y="3143"/>
                  </a:cubicBezTo>
                  <a:cubicBezTo>
                    <a:pt x="22825" y="3143"/>
                    <a:pt x="22791" y="3143"/>
                    <a:pt x="22757" y="3144"/>
                  </a:cubicBezTo>
                  <a:cubicBezTo>
                    <a:pt x="22111" y="3166"/>
                    <a:pt x="21465" y="3173"/>
                    <a:pt x="20817" y="3173"/>
                  </a:cubicBezTo>
                  <a:cubicBezTo>
                    <a:pt x="19932" y="3173"/>
                    <a:pt x="19043" y="3159"/>
                    <a:pt x="18146" y="3144"/>
                  </a:cubicBezTo>
                  <a:cubicBezTo>
                    <a:pt x="18054" y="3144"/>
                    <a:pt x="17963" y="3151"/>
                    <a:pt x="17872" y="3151"/>
                  </a:cubicBezTo>
                  <a:cubicBezTo>
                    <a:pt x="17713" y="3151"/>
                    <a:pt x="17553" y="3131"/>
                    <a:pt x="17394" y="3019"/>
                  </a:cubicBezTo>
                  <a:cubicBezTo>
                    <a:pt x="17394" y="2743"/>
                    <a:pt x="17419" y="2443"/>
                    <a:pt x="17394" y="2167"/>
                  </a:cubicBezTo>
                  <a:cubicBezTo>
                    <a:pt x="17344" y="1215"/>
                    <a:pt x="16642" y="337"/>
                    <a:pt x="15890" y="237"/>
                  </a:cubicBezTo>
                  <a:cubicBezTo>
                    <a:pt x="14851" y="76"/>
                    <a:pt x="13811" y="1"/>
                    <a:pt x="1276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374825" y="1818625"/>
              <a:ext cx="169200" cy="146350"/>
            </a:xfrm>
            <a:custGeom>
              <a:avLst/>
              <a:gdLst/>
              <a:ahLst/>
              <a:cxnLst/>
              <a:rect l="l" t="t" r="r" b="b"/>
              <a:pathLst>
                <a:path w="6768" h="5854" extrusionOk="0">
                  <a:moveTo>
                    <a:pt x="2894" y="0"/>
                  </a:moveTo>
                  <a:cubicBezTo>
                    <a:pt x="2518" y="0"/>
                    <a:pt x="2379" y="242"/>
                    <a:pt x="2357" y="640"/>
                  </a:cubicBezTo>
                  <a:cubicBezTo>
                    <a:pt x="2332" y="1041"/>
                    <a:pt x="2382" y="1442"/>
                    <a:pt x="2231" y="1843"/>
                  </a:cubicBezTo>
                  <a:lnTo>
                    <a:pt x="1454" y="1843"/>
                  </a:lnTo>
                  <a:cubicBezTo>
                    <a:pt x="1" y="1843"/>
                    <a:pt x="1" y="1843"/>
                    <a:pt x="151" y="3297"/>
                  </a:cubicBezTo>
                  <a:cubicBezTo>
                    <a:pt x="174" y="3646"/>
                    <a:pt x="306" y="3801"/>
                    <a:pt x="606" y="3801"/>
                  </a:cubicBezTo>
                  <a:cubicBezTo>
                    <a:pt x="629" y="3801"/>
                    <a:pt x="653" y="3800"/>
                    <a:pt x="677" y="3798"/>
                  </a:cubicBezTo>
                  <a:lnTo>
                    <a:pt x="2332" y="3798"/>
                  </a:lnTo>
                  <a:cubicBezTo>
                    <a:pt x="2332" y="4324"/>
                    <a:pt x="2332" y="4800"/>
                    <a:pt x="2357" y="5252"/>
                  </a:cubicBezTo>
                  <a:cubicBezTo>
                    <a:pt x="2357" y="5828"/>
                    <a:pt x="2432" y="5853"/>
                    <a:pt x="3885" y="5853"/>
                  </a:cubicBezTo>
                  <a:cubicBezTo>
                    <a:pt x="4311" y="5853"/>
                    <a:pt x="4537" y="5703"/>
                    <a:pt x="4537" y="5252"/>
                  </a:cubicBezTo>
                  <a:cubicBezTo>
                    <a:pt x="4537" y="4800"/>
                    <a:pt x="4537" y="4324"/>
                    <a:pt x="4537" y="3798"/>
                  </a:cubicBezTo>
                  <a:lnTo>
                    <a:pt x="6241" y="3798"/>
                  </a:lnTo>
                  <a:cubicBezTo>
                    <a:pt x="6492" y="3798"/>
                    <a:pt x="6692" y="3748"/>
                    <a:pt x="6718" y="3472"/>
                  </a:cubicBezTo>
                  <a:cubicBezTo>
                    <a:pt x="6743" y="3071"/>
                    <a:pt x="6768" y="2670"/>
                    <a:pt x="6768" y="2269"/>
                  </a:cubicBezTo>
                  <a:cubicBezTo>
                    <a:pt x="6768" y="1993"/>
                    <a:pt x="6617" y="1843"/>
                    <a:pt x="6291" y="1843"/>
                  </a:cubicBezTo>
                  <a:cubicBezTo>
                    <a:pt x="6108" y="1851"/>
                    <a:pt x="5924" y="1854"/>
                    <a:pt x="5740" y="1854"/>
                  </a:cubicBezTo>
                  <a:cubicBezTo>
                    <a:pt x="5372" y="1854"/>
                    <a:pt x="5005" y="1843"/>
                    <a:pt x="4637" y="1843"/>
                  </a:cubicBezTo>
                  <a:cubicBezTo>
                    <a:pt x="4512" y="1492"/>
                    <a:pt x="4537" y="1166"/>
                    <a:pt x="4537" y="866"/>
                  </a:cubicBezTo>
                  <a:cubicBezTo>
                    <a:pt x="4514" y="141"/>
                    <a:pt x="4451" y="10"/>
                    <a:pt x="3828" y="10"/>
                  </a:cubicBezTo>
                  <a:cubicBezTo>
                    <a:pt x="3762" y="10"/>
                    <a:pt x="3689" y="11"/>
                    <a:pt x="3610" y="13"/>
                  </a:cubicBezTo>
                  <a:cubicBezTo>
                    <a:pt x="3493" y="13"/>
                    <a:pt x="3365" y="25"/>
                    <a:pt x="3240" y="25"/>
                  </a:cubicBezTo>
                  <a:cubicBezTo>
                    <a:pt x="3178" y="25"/>
                    <a:pt x="3117" y="22"/>
                    <a:pt x="3058" y="13"/>
                  </a:cubicBezTo>
                  <a:cubicBezTo>
                    <a:pt x="2999" y="5"/>
                    <a:pt x="2945" y="0"/>
                    <a:pt x="289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2206275" y="1938450"/>
              <a:ext cx="16325" cy="22750"/>
            </a:xfrm>
            <a:custGeom>
              <a:avLst/>
              <a:gdLst/>
              <a:ahLst/>
              <a:cxnLst/>
              <a:rect l="l" t="t" r="r" b="b"/>
              <a:pathLst>
                <a:path w="653" h="910" extrusionOk="0">
                  <a:moveTo>
                    <a:pt x="259" y="1"/>
                  </a:moveTo>
                  <a:cubicBezTo>
                    <a:pt x="42" y="1"/>
                    <a:pt x="1" y="226"/>
                    <a:pt x="1" y="408"/>
                  </a:cubicBezTo>
                  <a:cubicBezTo>
                    <a:pt x="1" y="634"/>
                    <a:pt x="51" y="885"/>
                    <a:pt x="352" y="910"/>
                  </a:cubicBezTo>
                  <a:cubicBezTo>
                    <a:pt x="527" y="910"/>
                    <a:pt x="602" y="734"/>
                    <a:pt x="602" y="509"/>
                  </a:cubicBezTo>
                  <a:cubicBezTo>
                    <a:pt x="502" y="383"/>
                    <a:pt x="652" y="58"/>
                    <a:pt x="327" y="7"/>
                  </a:cubicBezTo>
                  <a:cubicBezTo>
                    <a:pt x="302" y="3"/>
                    <a:pt x="280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219450" y="1894775"/>
              <a:ext cx="13800" cy="25075"/>
            </a:xfrm>
            <a:custGeom>
              <a:avLst/>
              <a:gdLst/>
              <a:ahLst/>
              <a:cxnLst/>
              <a:rect l="l" t="t" r="r" b="b"/>
              <a:pathLst>
                <a:path w="552" h="1003" extrusionOk="0">
                  <a:moveTo>
                    <a:pt x="226" y="0"/>
                  </a:moveTo>
                  <a:lnTo>
                    <a:pt x="226" y="0"/>
                  </a:lnTo>
                  <a:cubicBezTo>
                    <a:pt x="50" y="401"/>
                    <a:pt x="0" y="702"/>
                    <a:pt x="351" y="1003"/>
                  </a:cubicBezTo>
                  <a:cubicBezTo>
                    <a:pt x="551" y="627"/>
                    <a:pt x="476" y="351"/>
                    <a:pt x="2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6"/>
          <p:cNvGrpSpPr/>
          <p:nvPr/>
        </p:nvGrpSpPr>
        <p:grpSpPr>
          <a:xfrm>
            <a:off x="7427003" y="-100062"/>
            <a:ext cx="669387" cy="755721"/>
            <a:chOff x="144253" y="2032663"/>
            <a:chExt cx="669387" cy="755721"/>
          </a:xfrm>
        </p:grpSpPr>
        <p:sp>
          <p:nvSpPr>
            <p:cNvPr id="461" name="Google Shape;461;p6"/>
            <p:cNvSpPr/>
            <p:nvPr/>
          </p:nvSpPr>
          <p:spPr>
            <a:xfrm>
              <a:off x="439211" y="2171975"/>
              <a:ext cx="12393" cy="78773"/>
            </a:xfrm>
            <a:custGeom>
              <a:avLst/>
              <a:gdLst/>
              <a:ahLst/>
              <a:cxnLst/>
              <a:rect l="l" t="t" r="r" b="b"/>
              <a:pathLst>
                <a:path w="295" h="1875" extrusionOk="0">
                  <a:moveTo>
                    <a:pt x="89" y="1"/>
                  </a:moveTo>
                  <a:cubicBezTo>
                    <a:pt x="0" y="616"/>
                    <a:pt x="72" y="1223"/>
                    <a:pt x="295" y="1874"/>
                  </a:cubicBezTo>
                  <a:cubicBezTo>
                    <a:pt x="232" y="1250"/>
                    <a:pt x="143" y="634"/>
                    <a:pt x="8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52388" y="2095513"/>
              <a:ext cx="109478" cy="85495"/>
            </a:xfrm>
            <a:custGeom>
              <a:avLst/>
              <a:gdLst/>
              <a:ahLst/>
              <a:cxnLst/>
              <a:rect l="l" t="t" r="r" b="b"/>
              <a:pathLst>
                <a:path w="2606" h="2035" extrusionOk="0">
                  <a:moveTo>
                    <a:pt x="0" y="1"/>
                  </a:moveTo>
                  <a:lnTo>
                    <a:pt x="0" y="1"/>
                  </a:lnTo>
                  <a:cubicBezTo>
                    <a:pt x="643" y="268"/>
                    <a:pt x="1240" y="661"/>
                    <a:pt x="1749" y="1125"/>
                  </a:cubicBezTo>
                  <a:cubicBezTo>
                    <a:pt x="2052" y="1401"/>
                    <a:pt x="2338" y="1714"/>
                    <a:pt x="2605" y="2035"/>
                  </a:cubicBezTo>
                  <a:cubicBezTo>
                    <a:pt x="2177" y="1054"/>
                    <a:pt x="1365" y="536"/>
                    <a:pt x="402" y="144"/>
                  </a:cubicBezTo>
                  <a:cubicBezTo>
                    <a:pt x="277" y="99"/>
                    <a:pt x="143" y="45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42950" y="2408461"/>
              <a:ext cx="43900" cy="220061"/>
            </a:xfrm>
            <a:custGeom>
              <a:avLst/>
              <a:gdLst/>
              <a:ahLst/>
              <a:cxnLst/>
              <a:rect l="l" t="t" r="r" b="b"/>
              <a:pathLst>
                <a:path w="1045" h="5238" extrusionOk="0">
                  <a:moveTo>
                    <a:pt x="0" y="1"/>
                  </a:moveTo>
                  <a:cubicBezTo>
                    <a:pt x="161" y="1107"/>
                    <a:pt x="179" y="2213"/>
                    <a:pt x="322" y="3319"/>
                  </a:cubicBezTo>
                  <a:cubicBezTo>
                    <a:pt x="402" y="3899"/>
                    <a:pt x="607" y="4586"/>
                    <a:pt x="661" y="5237"/>
                  </a:cubicBezTo>
                  <a:cubicBezTo>
                    <a:pt x="1044" y="3801"/>
                    <a:pt x="794" y="2410"/>
                    <a:pt x="429" y="1000"/>
                  </a:cubicBezTo>
                  <a:cubicBezTo>
                    <a:pt x="348" y="697"/>
                    <a:pt x="206" y="340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203362" y="2197728"/>
              <a:ext cx="155563" cy="160278"/>
            </a:xfrm>
            <a:custGeom>
              <a:avLst/>
              <a:gdLst/>
              <a:ahLst/>
              <a:cxnLst/>
              <a:rect l="l" t="t" r="r" b="b"/>
              <a:pathLst>
                <a:path w="3703" h="3815" extrusionOk="0">
                  <a:moveTo>
                    <a:pt x="2219" y="1"/>
                  </a:moveTo>
                  <a:cubicBezTo>
                    <a:pt x="2182" y="1"/>
                    <a:pt x="2143" y="15"/>
                    <a:pt x="2108" y="48"/>
                  </a:cubicBezTo>
                  <a:cubicBezTo>
                    <a:pt x="1921" y="217"/>
                    <a:pt x="1707" y="476"/>
                    <a:pt x="1787" y="762"/>
                  </a:cubicBezTo>
                  <a:cubicBezTo>
                    <a:pt x="1832" y="904"/>
                    <a:pt x="1894" y="1074"/>
                    <a:pt x="2010" y="1181"/>
                  </a:cubicBezTo>
                  <a:cubicBezTo>
                    <a:pt x="2376" y="1529"/>
                    <a:pt x="2171" y="1841"/>
                    <a:pt x="2028" y="2216"/>
                  </a:cubicBezTo>
                  <a:cubicBezTo>
                    <a:pt x="2010" y="2251"/>
                    <a:pt x="2001" y="2278"/>
                    <a:pt x="1992" y="2314"/>
                  </a:cubicBezTo>
                  <a:cubicBezTo>
                    <a:pt x="1950" y="2304"/>
                    <a:pt x="1907" y="2299"/>
                    <a:pt x="1864" y="2299"/>
                  </a:cubicBezTo>
                  <a:cubicBezTo>
                    <a:pt x="1681" y="2299"/>
                    <a:pt x="1495" y="2389"/>
                    <a:pt x="1314" y="2555"/>
                  </a:cubicBezTo>
                  <a:cubicBezTo>
                    <a:pt x="1118" y="2733"/>
                    <a:pt x="1002" y="2974"/>
                    <a:pt x="842" y="3170"/>
                  </a:cubicBezTo>
                  <a:cubicBezTo>
                    <a:pt x="752" y="3268"/>
                    <a:pt x="458" y="3402"/>
                    <a:pt x="271" y="3456"/>
                  </a:cubicBezTo>
                  <a:cubicBezTo>
                    <a:pt x="259" y="3452"/>
                    <a:pt x="246" y="3450"/>
                    <a:pt x="233" y="3450"/>
                  </a:cubicBezTo>
                  <a:cubicBezTo>
                    <a:pt x="129" y="3450"/>
                    <a:pt x="1" y="3571"/>
                    <a:pt x="56" y="3705"/>
                  </a:cubicBezTo>
                  <a:lnTo>
                    <a:pt x="65" y="3732"/>
                  </a:lnTo>
                  <a:cubicBezTo>
                    <a:pt x="88" y="3793"/>
                    <a:pt x="162" y="3815"/>
                    <a:pt x="222" y="3815"/>
                  </a:cubicBezTo>
                  <a:cubicBezTo>
                    <a:pt x="233" y="3815"/>
                    <a:pt x="243" y="3814"/>
                    <a:pt x="253" y="3813"/>
                  </a:cubicBezTo>
                  <a:cubicBezTo>
                    <a:pt x="467" y="3786"/>
                    <a:pt x="859" y="3607"/>
                    <a:pt x="1011" y="3474"/>
                  </a:cubicBezTo>
                  <a:cubicBezTo>
                    <a:pt x="1218" y="3291"/>
                    <a:pt x="1510" y="2640"/>
                    <a:pt x="1849" y="2640"/>
                  </a:cubicBezTo>
                  <a:cubicBezTo>
                    <a:pt x="1890" y="2640"/>
                    <a:pt x="1932" y="2649"/>
                    <a:pt x="1974" y="2671"/>
                  </a:cubicBezTo>
                  <a:cubicBezTo>
                    <a:pt x="1992" y="2831"/>
                    <a:pt x="2055" y="2983"/>
                    <a:pt x="2198" y="3063"/>
                  </a:cubicBezTo>
                  <a:cubicBezTo>
                    <a:pt x="2380" y="3181"/>
                    <a:pt x="2555" y="3219"/>
                    <a:pt x="2733" y="3219"/>
                  </a:cubicBezTo>
                  <a:cubicBezTo>
                    <a:pt x="2974" y="3219"/>
                    <a:pt x="3219" y="3149"/>
                    <a:pt x="3491" y="3108"/>
                  </a:cubicBezTo>
                  <a:cubicBezTo>
                    <a:pt x="3703" y="3074"/>
                    <a:pt x="3641" y="2775"/>
                    <a:pt x="3444" y="2775"/>
                  </a:cubicBezTo>
                  <a:cubicBezTo>
                    <a:pt x="3433" y="2775"/>
                    <a:pt x="3422" y="2776"/>
                    <a:pt x="3411" y="2778"/>
                  </a:cubicBezTo>
                  <a:cubicBezTo>
                    <a:pt x="3259" y="2800"/>
                    <a:pt x="3038" y="2840"/>
                    <a:pt x="2835" y="2840"/>
                  </a:cubicBezTo>
                  <a:cubicBezTo>
                    <a:pt x="2632" y="2840"/>
                    <a:pt x="2447" y="2800"/>
                    <a:pt x="2367" y="2662"/>
                  </a:cubicBezTo>
                  <a:cubicBezTo>
                    <a:pt x="2385" y="2617"/>
                    <a:pt x="2376" y="2564"/>
                    <a:pt x="2331" y="2519"/>
                  </a:cubicBezTo>
                  <a:cubicBezTo>
                    <a:pt x="2322" y="2457"/>
                    <a:pt x="2331" y="2394"/>
                    <a:pt x="2349" y="2314"/>
                  </a:cubicBezTo>
                  <a:cubicBezTo>
                    <a:pt x="2412" y="2091"/>
                    <a:pt x="2581" y="1895"/>
                    <a:pt x="2617" y="1654"/>
                  </a:cubicBezTo>
                  <a:cubicBezTo>
                    <a:pt x="2688" y="1101"/>
                    <a:pt x="1814" y="797"/>
                    <a:pt x="2340" y="298"/>
                  </a:cubicBezTo>
                  <a:cubicBezTo>
                    <a:pt x="2466" y="179"/>
                    <a:pt x="2352" y="1"/>
                    <a:pt x="221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93363" y="2459884"/>
              <a:ext cx="182996" cy="272241"/>
            </a:xfrm>
            <a:custGeom>
              <a:avLst/>
              <a:gdLst/>
              <a:ahLst/>
              <a:cxnLst/>
              <a:rect l="l" t="t" r="r" b="b"/>
              <a:pathLst>
                <a:path w="4356" h="6480" extrusionOk="0">
                  <a:moveTo>
                    <a:pt x="2325" y="1"/>
                  </a:moveTo>
                  <a:cubicBezTo>
                    <a:pt x="2300" y="1"/>
                    <a:pt x="2274" y="6"/>
                    <a:pt x="2248" y="17"/>
                  </a:cubicBezTo>
                  <a:cubicBezTo>
                    <a:pt x="1927" y="204"/>
                    <a:pt x="1686" y="409"/>
                    <a:pt x="1454" y="704"/>
                  </a:cubicBezTo>
                  <a:cubicBezTo>
                    <a:pt x="1231" y="998"/>
                    <a:pt x="1258" y="1319"/>
                    <a:pt x="794" y="1471"/>
                  </a:cubicBezTo>
                  <a:cubicBezTo>
                    <a:pt x="696" y="1498"/>
                    <a:pt x="544" y="1533"/>
                    <a:pt x="464" y="1605"/>
                  </a:cubicBezTo>
                  <a:cubicBezTo>
                    <a:pt x="0" y="2033"/>
                    <a:pt x="393" y="2756"/>
                    <a:pt x="749" y="3121"/>
                  </a:cubicBezTo>
                  <a:cubicBezTo>
                    <a:pt x="981" y="3353"/>
                    <a:pt x="1106" y="3621"/>
                    <a:pt x="1204" y="3906"/>
                  </a:cubicBezTo>
                  <a:cubicBezTo>
                    <a:pt x="1419" y="4504"/>
                    <a:pt x="1490" y="5155"/>
                    <a:pt x="2088" y="5557"/>
                  </a:cubicBezTo>
                  <a:cubicBezTo>
                    <a:pt x="2198" y="5629"/>
                    <a:pt x="2308" y="5654"/>
                    <a:pt x="2419" y="5654"/>
                  </a:cubicBezTo>
                  <a:cubicBezTo>
                    <a:pt x="2662" y="5654"/>
                    <a:pt x="2908" y="5536"/>
                    <a:pt x="3153" y="5536"/>
                  </a:cubicBezTo>
                  <a:cubicBezTo>
                    <a:pt x="3196" y="5536"/>
                    <a:pt x="3240" y="5539"/>
                    <a:pt x="3283" y="5548"/>
                  </a:cubicBezTo>
                  <a:cubicBezTo>
                    <a:pt x="3203" y="5789"/>
                    <a:pt x="3069" y="6003"/>
                    <a:pt x="3015" y="6262"/>
                  </a:cubicBezTo>
                  <a:cubicBezTo>
                    <a:pt x="2994" y="6392"/>
                    <a:pt x="3104" y="6479"/>
                    <a:pt x="3204" y="6479"/>
                  </a:cubicBezTo>
                  <a:cubicBezTo>
                    <a:pt x="3268" y="6479"/>
                    <a:pt x="3328" y="6443"/>
                    <a:pt x="3345" y="6360"/>
                  </a:cubicBezTo>
                  <a:cubicBezTo>
                    <a:pt x="3390" y="6101"/>
                    <a:pt x="3533" y="5878"/>
                    <a:pt x="3613" y="5637"/>
                  </a:cubicBezTo>
                  <a:cubicBezTo>
                    <a:pt x="3854" y="5628"/>
                    <a:pt x="4095" y="5396"/>
                    <a:pt x="4238" y="5245"/>
                  </a:cubicBezTo>
                  <a:cubicBezTo>
                    <a:pt x="4355" y="5120"/>
                    <a:pt x="4242" y="4947"/>
                    <a:pt x="4114" y="4947"/>
                  </a:cubicBezTo>
                  <a:cubicBezTo>
                    <a:pt x="4077" y="4947"/>
                    <a:pt x="4039" y="4961"/>
                    <a:pt x="4006" y="4995"/>
                  </a:cubicBezTo>
                  <a:cubicBezTo>
                    <a:pt x="3794" y="5214"/>
                    <a:pt x="3688" y="5277"/>
                    <a:pt x="3604" y="5277"/>
                  </a:cubicBezTo>
                  <a:cubicBezTo>
                    <a:pt x="3496" y="5277"/>
                    <a:pt x="3426" y="5174"/>
                    <a:pt x="3221" y="5164"/>
                  </a:cubicBezTo>
                  <a:cubicBezTo>
                    <a:pt x="3212" y="5164"/>
                    <a:pt x="3203" y="5164"/>
                    <a:pt x="3194" y="5164"/>
                  </a:cubicBezTo>
                  <a:cubicBezTo>
                    <a:pt x="2896" y="5164"/>
                    <a:pt x="2681" y="5323"/>
                    <a:pt x="2458" y="5323"/>
                  </a:cubicBezTo>
                  <a:cubicBezTo>
                    <a:pt x="2280" y="5323"/>
                    <a:pt x="2098" y="5222"/>
                    <a:pt x="1865" y="4861"/>
                  </a:cubicBezTo>
                  <a:cubicBezTo>
                    <a:pt x="1552" y="4370"/>
                    <a:pt x="1695" y="3683"/>
                    <a:pt x="1320" y="3228"/>
                  </a:cubicBezTo>
                  <a:cubicBezTo>
                    <a:pt x="1311" y="3220"/>
                    <a:pt x="1311" y="3211"/>
                    <a:pt x="1303" y="3193"/>
                  </a:cubicBezTo>
                  <a:cubicBezTo>
                    <a:pt x="1044" y="2907"/>
                    <a:pt x="758" y="2720"/>
                    <a:pt x="633" y="2319"/>
                  </a:cubicBezTo>
                  <a:cubicBezTo>
                    <a:pt x="491" y="1872"/>
                    <a:pt x="1017" y="1774"/>
                    <a:pt x="1258" y="1614"/>
                  </a:cubicBezTo>
                  <a:cubicBezTo>
                    <a:pt x="1383" y="1533"/>
                    <a:pt x="1472" y="1373"/>
                    <a:pt x="1543" y="1248"/>
                  </a:cubicBezTo>
                  <a:cubicBezTo>
                    <a:pt x="1749" y="918"/>
                    <a:pt x="1918" y="659"/>
                    <a:pt x="2212" y="445"/>
                  </a:cubicBezTo>
                  <a:cubicBezTo>
                    <a:pt x="2275" y="400"/>
                    <a:pt x="2337" y="356"/>
                    <a:pt x="2418" y="320"/>
                  </a:cubicBezTo>
                  <a:cubicBezTo>
                    <a:pt x="2543" y="249"/>
                    <a:pt x="2507" y="88"/>
                    <a:pt x="2418" y="26"/>
                  </a:cubicBezTo>
                  <a:cubicBezTo>
                    <a:pt x="2392" y="10"/>
                    <a:pt x="2360" y="1"/>
                    <a:pt x="232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68268" y="2465682"/>
              <a:ext cx="194758" cy="201492"/>
            </a:xfrm>
            <a:custGeom>
              <a:avLst/>
              <a:gdLst/>
              <a:ahLst/>
              <a:cxnLst/>
              <a:rect l="l" t="t" r="r" b="b"/>
              <a:pathLst>
                <a:path w="4636" h="4796" extrusionOk="0">
                  <a:moveTo>
                    <a:pt x="187" y="0"/>
                  </a:moveTo>
                  <a:cubicBezTo>
                    <a:pt x="95" y="0"/>
                    <a:pt x="0" y="81"/>
                    <a:pt x="6" y="182"/>
                  </a:cubicBezTo>
                  <a:cubicBezTo>
                    <a:pt x="6" y="209"/>
                    <a:pt x="15" y="227"/>
                    <a:pt x="24" y="254"/>
                  </a:cubicBezTo>
                  <a:cubicBezTo>
                    <a:pt x="265" y="735"/>
                    <a:pt x="666" y="958"/>
                    <a:pt x="1130" y="1208"/>
                  </a:cubicBezTo>
                  <a:cubicBezTo>
                    <a:pt x="2058" y="1699"/>
                    <a:pt x="1023" y="2698"/>
                    <a:pt x="1291" y="3438"/>
                  </a:cubicBezTo>
                  <a:cubicBezTo>
                    <a:pt x="1460" y="3875"/>
                    <a:pt x="2165" y="3849"/>
                    <a:pt x="2245" y="4339"/>
                  </a:cubicBezTo>
                  <a:cubicBezTo>
                    <a:pt x="2304" y="4651"/>
                    <a:pt x="2411" y="4796"/>
                    <a:pt x="2701" y="4796"/>
                  </a:cubicBezTo>
                  <a:cubicBezTo>
                    <a:pt x="2718" y="4796"/>
                    <a:pt x="2735" y="4795"/>
                    <a:pt x="2754" y="4794"/>
                  </a:cubicBezTo>
                  <a:cubicBezTo>
                    <a:pt x="2974" y="4786"/>
                    <a:pt x="2985" y="4455"/>
                    <a:pt x="2780" y="4455"/>
                  </a:cubicBezTo>
                  <a:cubicBezTo>
                    <a:pt x="2777" y="4455"/>
                    <a:pt x="2774" y="4455"/>
                    <a:pt x="2772" y="4455"/>
                  </a:cubicBezTo>
                  <a:cubicBezTo>
                    <a:pt x="2770" y="4455"/>
                    <a:pt x="2768" y="4455"/>
                    <a:pt x="2766" y="4455"/>
                  </a:cubicBezTo>
                  <a:cubicBezTo>
                    <a:pt x="2531" y="4455"/>
                    <a:pt x="2556" y="3884"/>
                    <a:pt x="2352" y="3777"/>
                  </a:cubicBezTo>
                  <a:cubicBezTo>
                    <a:pt x="2183" y="3697"/>
                    <a:pt x="2013" y="3626"/>
                    <a:pt x="1853" y="3545"/>
                  </a:cubicBezTo>
                  <a:cubicBezTo>
                    <a:pt x="1639" y="3438"/>
                    <a:pt x="1567" y="3269"/>
                    <a:pt x="1558" y="3082"/>
                  </a:cubicBezTo>
                  <a:lnTo>
                    <a:pt x="1558" y="3082"/>
                  </a:lnTo>
                  <a:cubicBezTo>
                    <a:pt x="1715" y="3214"/>
                    <a:pt x="1893" y="3260"/>
                    <a:pt x="2087" y="3260"/>
                  </a:cubicBezTo>
                  <a:cubicBezTo>
                    <a:pt x="2246" y="3260"/>
                    <a:pt x="2416" y="3229"/>
                    <a:pt x="2593" y="3189"/>
                  </a:cubicBezTo>
                  <a:cubicBezTo>
                    <a:pt x="2704" y="3161"/>
                    <a:pt x="2805" y="3149"/>
                    <a:pt x="2901" y="3149"/>
                  </a:cubicBezTo>
                  <a:cubicBezTo>
                    <a:pt x="3154" y="3149"/>
                    <a:pt x="3372" y="3233"/>
                    <a:pt x="3637" y="3349"/>
                  </a:cubicBezTo>
                  <a:cubicBezTo>
                    <a:pt x="3688" y="3369"/>
                    <a:pt x="3741" y="3378"/>
                    <a:pt x="3794" y="3378"/>
                  </a:cubicBezTo>
                  <a:cubicBezTo>
                    <a:pt x="4029" y="3378"/>
                    <a:pt x="4278" y="3213"/>
                    <a:pt x="4467" y="3126"/>
                  </a:cubicBezTo>
                  <a:cubicBezTo>
                    <a:pt x="4635" y="3034"/>
                    <a:pt x="4533" y="2803"/>
                    <a:pt x="4377" y="2803"/>
                  </a:cubicBezTo>
                  <a:cubicBezTo>
                    <a:pt x="4351" y="2803"/>
                    <a:pt x="4324" y="2809"/>
                    <a:pt x="4297" y="2823"/>
                  </a:cubicBezTo>
                  <a:cubicBezTo>
                    <a:pt x="4134" y="2909"/>
                    <a:pt x="3981" y="2953"/>
                    <a:pt x="3824" y="2953"/>
                  </a:cubicBezTo>
                  <a:cubicBezTo>
                    <a:pt x="3671" y="2953"/>
                    <a:pt x="3514" y="2911"/>
                    <a:pt x="3343" y="2823"/>
                  </a:cubicBezTo>
                  <a:cubicBezTo>
                    <a:pt x="3325" y="2814"/>
                    <a:pt x="3298" y="2805"/>
                    <a:pt x="3271" y="2796"/>
                  </a:cubicBezTo>
                  <a:cubicBezTo>
                    <a:pt x="3316" y="2707"/>
                    <a:pt x="3343" y="2609"/>
                    <a:pt x="3316" y="2502"/>
                  </a:cubicBezTo>
                  <a:cubicBezTo>
                    <a:pt x="3271" y="2270"/>
                    <a:pt x="3075" y="2073"/>
                    <a:pt x="3057" y="1850"/>
                  </a:cubicBezTo>
                  <a:cubicBezTo>
                    <a:pt x="3039" y="1592"/>
                    <a:pt x="3378" y="1556"/>
                    <a:pt x="3557" y="1529"/>
                  </a:cubicBezTo>
                  <a:cubicBezTo>
                    <a:pt x="3753" y="1503"/>
                    <a:pt x="3958" y="1485"/>
                    <a:pt x="4136" y="1369"/>
                  </a:cubicBezTo>
                  <a:cubicBezTo>
                    <a:pt x="4285" y="1264"/>
                    <a:pt x="4198" y="1036"/>
                    <a:pt x="4056" y="1036"/>
                  </a:cubicBezTo>
                  <a:cubicBezTo>
                    <a:pt x="4028" y="1036"/>
                    <a:pt x="3998" y="1045"/>
                    <a:pt x="3967" y="1065"/>
                  </a:cubicBezTo>
                  <a:cubicBezTo>
                    <a:pt x="3637" y="1288"/>
                    <a:pt x="3137" y="1119"/>
                    <a:pt x="2861" y="1467"/>
                  </a:cubicBezTo>
                  <a:cubicBezTo>
                    <a:pt x="2727" y="1645"/>
                    <a:pt x="2691" y="1850"/>
                    <a:pt x="2754" y="2056"/>
                  </a:cubicBezTo>
                  <a:cubicBezTo>
                    <a:pt x="2834" y="2279"/>
                    <a:pt x="3111" y="2537"/>
                    <a:pt x="2879" y="2743"/>
                  </a:cubicBezTo>
                  <a:cubicBezTo>
                    <a:pt x="2870" y="2760"/>
                    <a:pt x="2861" y="2769"/>
                    <a:pt x="2852" y="2787"/>
                  </a:cubicBezTo>
                  <a:cubicBezTo>
                    <a:pt x="2632" y="2834"/>
                    <a:pt x="2356" y="2934"/>
                    <a:pt x="2116" y="2934"/>
                  </a:cubicBezTo>
                  <a:cubicBezTo>
                    <a:pt x="1947" y="2934"/>
                    <a:pt x="1795" y="2885"/>
                    <a:pt x="1692" y="2734"/>
                  </a:cubicBezTo>
                  <a:cubicBezTo>
                    <a:pt x="1674" y="2707"/>
                    <a:pt x="1656" y="2689"/>
                    <a:pt x="1630" y="2680"/>
                  </a:cubicBezTo>
                  <a:cubicBezTo>
                    <a:pt x="1701" y="2448"/>
                    <a:pt x="1808" y="2234"/>
                    <a:pt x="1853" y="2082"/>
                  </a:cubicBezTo>
                  <a:cubicBezTo>
                    <a:pt x="2192" y="1003"/>
                    <a:pt x="773" y="860"/>
                    <a:pt x="354" y="147"/>
                  </a:cubicBezTo>
                  <a:cubicBezTo>
                    <a:pt x="345" y="129"/>
                    <a:pt x="336" y="111"/>
                    <a:pt x="327" y="93"/>
                  </a:cubicBezTo>
                  <a:cubicBezTo>
                    <a:pt x="294" y="27"/>
                    <a:pt x="241" y="0"/>
                    <a:pt x="18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636326" y="2433207"/>
              <a:ext cx="118846" cy="37517"/>
            </a:xfrm>
            <a:custGeom>
              <a:avLst/>
              <a:gdLst/>
              <a:ahLst/>
              <a:cxnLst/>
              <a:rect l="l" t="t" r="r" b="b"/>
              <a:pathLst>
                <a:path w="2829" h="893" extrusionOk="0">
                  <a:moveTo>
                    <a:pt x="135" y="1"/>
                  </a:moveTo>
                  <a:cubicBezTo>
                    <a:pt x="45" y="1"/>
                    <a:pt x="1" y="72"/>
                    <a:pt x="1" y="152"/>
                  </a:cubicBezTo>
                  <a:cubicBezTo>
                    <a:pt x="1" y="242"/>
                    <a:pt x="54" y="322"/>
                    <a:pt x="152" y="340"/>
                  </a:cubicBezTo>
                  <a:cubicBezTo>
                    <a:pt x="304" y="357"/>
                    <a:pt x="474" y="625"/>
                    <a:pt x="590" y="723"/>
                  </a:cubicBezTo>
                  <a:cubicBezTo>
                    <a:pt x="741" y="839"/>
                    <a:pt x="937" y="893"/>
                    <a:pt x="1125" y="893"/>
                  </a:cubicBezTo>
                  <a:cubicBezTo>
                    <a:pt x="1339" y="893"/>
                    <a:pt x="1544" y="795"/>
                    <a:pt x="1731" y="705"/>
                  </a:cubicBezTo>
                  <a:cubicBezTo>
                    <a:pt x="1889" y="627"/>
                    <a:pt x="2008" y="565"/>
                    <a:pt x="2125" y="565"/>
                  </a:cubicBezTo>
                  <a:cubicBezTo>
                    <a:pt x="2233" y="565"/>
                    <a:pt x="2339" y="618"/>
                    <a:pt x="2472" y="759"/>
                  </a:cubicBezTo>
                  <a:cubicBezTo>
                    <a:pt x="2506" y="797"/>
                    <a:pt x="2546" y="813"/>
                    <a:pt x="2585" y="813"/>
                  </a:cubicBezTo>
                  <a:cubicBezTo>
                    <a:pt x="2711" y="813"/>
                    <a:pt x="2828" y="647"/>
                    <a:pt x="2713" y="518"/>
                  </a:cubicBezTo>
                  <a:cubicBezTo>
                    <a:pt x="2525" y="310"/>
                    <a:pt x="2346" y="217"/>
                    <a:pt x="2147" y="217"/>
                  </a:cubicBezTo>
                  <a:cubicBezTo>
                    <a:pt x="1997" y="217"/>
                    <a:pt x="1836" y="270"/>
                    <a:pt x="1651" y="366"/>
                  </a:cubicBezTo>
                  <a:cubicBezTo>
                    <a:pt x="1459" y="463"/>
                    <a:pt x="1283" y="530"/>
                    <a:pt x="1114" y="530"/>
                  </a:cubicBezTo>
                  <a:cubicBezTo>
                    <a:pt x="954" y="530"/>
                    <a:pt x="799" y="469"/>
                    <a:pt x="643" y="313"/>
                  </a:cubicBezTo>
                  <a:cubicBezTo>
                    <a:pt x="474" y="152"/>
                    <a:pt x="411" y="27"/>
                    <a:pt x="1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483784" y="2136727"/>
              <a:ext cx="120737" cy="129272"/>
            </a:xfrm>
            <a:custGeom>
              <a:avLst/>
              <a:gdLst/>
              <a:ahLst/>
              <a:cxnLst/>
              <a:rect l="l" t="t" r="r" b="b"/>
              <a:pathLst>
                <a:path w="2874" h="3077" extrusionOk="0">
                  <a:moveTo>
                    <a:pt x="1819" y="1"/>
                  </a:moveTo>
                  <a:cubicBezTo>
                    <a:pt x="1697" y="1"/>
                    <a:pt x="1586" y="168"/>
                    <a:pt x="1687" y="296"/>
                  </a:cubicBezTo>
                  <a:cubicBezTo>
                    <a:pt x="1892" y="563"/>
                    <a:pt x="1767" y="563"/>
                    <a:pt x="1526" y="670"/>
                  </a:cubicBezTo>
                  <a:cubicBezTo>
                    <a:pt x="1384" y="742"/>
                    <a:pt x="1268" y="840"/>
                    <a:pt x="1196" y="982"/>
                  </a:cubicBezTo>
                  <a:cubicBezTo>
                    <a:pt x="1152" y="1072"/>
                    <a:pt x="1134" y="1161"/>
                    <a:pt x="1143" y="1250"/>
                  </a:cubicBezTo>
                  <a:cubicBezTo>
                    <a:pt x="866" y="1090"/>
                    <a:pt x="492" y="831"/>
                    <a:pt x="670" y="572"/>
                  </a:cubicBezTo>
                  <a:cubicBezTo>
                    <a:pt x="758" y="446"/>
                    <a:pt x="641" y="320"/>
                    <a:pt x="521" y="320"/>
                  </a:cubicBezTo>
                  <a:cubicBezTo>
                    <a:pt x="471" y="320"/>
                    <a:pt x="421" y="341"/>
                    <a:pt x="384" y="394"/>
                  </a:cubicBezTo>
                  <a:cubicBezTo>
                    <a:pt x="1" y="938"/>
                    <a:pt x="732" y="1429"/>
                    <a:pt x="1161" y="1634"/>
                  </a:cubicBezTo>
                  <a:cubicBezTo>
                    <a:pt x="1190" y="1648"/>
                    <a:pt x="1217" y="1655"/>
                    <a:pt x="1242" y="1655"/>
                  </a:cubicBezTo>
                  <a:cubicBezTo>
                    <a:pt x="1263" y="1655"/>
                    <a:pt x="1283" y="1651"/>
                    <a:pt x="1303" y="1643"/>
                  </a:cubicBezTo>
                  <a:cubicBezTo>
                    <a:pt x="1455" y="1883"/>
                    <a:pt x="1642" y="2115"/>
                    <a:pt x="1509" y="2356"/>
                  </a:cubicBezTo>
                  <a:cubicBezTo>
                    <a:pt x="1491" y="2374"/>
                    <a:pt x="1491" y="2401"/>
                    <a:pt x="1482" y="2419"/>
                  </a:cubicBezTo>
                  <a:cubicBezTo>
                    <a:pt x="1377" y="2596"/>
                    <a:pt x="1244" y="2736"/>
                    <a:pt x="951" y="2736"/>
                  </a:cubicBezTo>
                  <a:cubicBezTo>
                    <a:pt x="919" y="2736"/>
                    <a:pt x="885" y="2735"/>
                    <a:pt x="848" y="2731"/>
                  </a:cubicBezTo>
                  <a:cubicBezTo>
                    <a:pt x="843" y="2731"/>
                    <a:pt x="837" y="2730"/>
                    <a:pt x="832" y="2730"/>
                  </a:cubicBezTo>
                  <a:cubicBezTo>
                    <a:pt x="625" y="2730"/>
                    <a:pt x="622" y="3053"/>
                    <a:pt x="831" y="3070"/>
                  </a:cubicBezTo>
                  <a:cubicBezTo>
                    <a:pt x="880" y="3074"/>
                    <a:pt x="929" y="3076"/>
                    <a:pt x="976" y="3076"/>
                  </a:cubicBezTo>
                  <a:cubicBezTo>
                    <a:pt x="1243" y="3076"/>
                    <a:pt x="1472" y="3006"/>
                    <a:pt x="1669" y="2793"/>
                  </a:cubicBezTo>
                  <a:cubicBezTo>
                    <a:pt x="1811" y="2636"/>
                    <a:pt x="2028" y="1990"/>
                    <a:pt x="2321" y="1990"/>
                  </a:cubicBezTo>
                  <a:cubicBezTo>
                    <a:pt x="2377" y="1990"/>
                    <a:pt x="2437" y="2015"/>
                    <a:pt x="2499" y="2071"/>
                  </a:cubicBezTo>
                  <a:cubicBezTo>
                    <a:pt x="2536" y="2102"/>
                    <a:pt x="2577" y="2115"/>
                    <a:pt x="2616" y="2115"/>
                  </a:cubicBezTo>
                  <a:cubicBezTo>
                    <a:pt x="2755" y="2115"/>
                    <a:pt x="2874" y="1948"/>
                    <a:pt x="2749" y="1830"/>
                  </a:cubicBezTo>
                  <a:cubicBezTo>
                    <a:pt x="2615" y="1710"/>
                    <a:pt x="2478" y="1654"/>
                    <a:pt x="2340" y="1654"/>
                  </a:cubicBezTo>
                  <a:cubicBezTo>
                    <a:pt x="2191" y="1654"/>
                    <a:pt x="2040" y="1719"/>
                    <a:pt x="1892" y="1839"/>
                  </a:cubicBezTo>
                  <a:cubicBezTo>
                    <a:pt x="1865" y="1857"/>
                    <a:pt x="1848" y="1875"/>
                    <a:pt x="1830" y="1892"/>
                  </a:cubicBezTo>
                  <a:cubicBezTo>
                    <a:pt x="1821" y="1866"/>
                    <a:pt x="1803" y="1848"/>
                    <a:pt x="1794" y="1821"/>
                  </a:cubicBezTo>
                  <a:cubicBezTo>
                    <a:pt x="1633" y="1500"/>
                    <a:pt x="1268" y="1170"/>
                    <a:pt x="1749" y="947"/>
                  </a:cubicBezTo>
                  <a:cubicBezTo>
                    <a:pt x="2204" y="733"/>
                    <a:pt x="2258" y="474"/>
                    <a:pt x="1937" y="64"/>
                  </a:cubicBezTo>
                  <a:cubicBezTo>
                    <a:pt x="1901" y="19"/>
                    <a:pt x="1860" y="1"/>
                    <a:pt x="181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44253" y="2032663"/>
              <a:ext cx="669387" cy="755721"/>
            </a:xfrm>
            <a:custGeom>
              <a:avLst/>
              <a:gdLst/>
              <a:ahLst/>
              <a:cxnLst/>
              <a:rect l="l" t="t" r="r" b="b"/>
              <a:pathLst>
                <a:path w="15934" h="17988" extrusionOk="0">
                  <a:moveTo>
                    <a:pt x="5632" y="361"/>
                  </a:moveTo>
                  <a:cubicBezTo>
                    <a:pt x="5778" y="361"/>
                    <a:pt x="5905" y="440"/>
                    <a:pt x="5995" y="658"/>
                  </a:cubicBezTo>
                  <a:cubicBezTo>
                    <a:pt x="5665" y="756"/>
                    <a:pt x="5353" y="908"/>
                    <a:pt x="5023" y="1006"/>
                  </a:cubicBezTo>
                  <a:cubicBezTo>
                    <a:pt x="4969" y="908"/>
                    <a:pt x="4898" y="819"/>
                    <a:pt x="4827" y="747"/>
                  </a:cubicBezTo>
                  <a:cubicBezTo>
                    <a:pt x="5094" y="580"/>
                    <a:pt x="5389" y="361"/>
                    <a:pt x="5632" y="361"/>
                  </a:cubicBezTo>
                  <a:close/>
                  <a:moveTo>
                    <a:pt x="6102" y="979"/>
                  </a:moveTo>
                  <a:cubicBezTo>
                    <a:pt x="6138" y="1131"/>
                    <a:pt x="6174" y="1283"/>
                    <a:pt x="6209" y="1434"/>
                  </a:cubicBezTo>
                  <a:cubicBezTo>
                    <a:pt x="6058" y="1470"/>
                    <a:pt x="5915" y="1533"/>
                    <a:pt x="5772" y="1577"/>
                  </a:cubicBezTo>
                  <a:cubicBezTo>
                    <a:pt x="5662" y="1614"/>
                    <a:pt x="5527" y="1675"/>
                    <a:pt x="5403" y="1675"/>
                  </a:cubicBezTo>
                  <a:cubicBezTo>
                    <a:pt x="5377" y="1675"/>
                    <a:pt x="5351" y="1673"/>
                    <a:pt x="5326" y="1666"/>
                  </a:cubicBezTo>
                  <a:lnTo>
                    <a:pt x="5317" y="1666"/>
                  </a:lnTo>
                  <a:cubicBezTo>
                    <a:pt x="5273" y="1541"/>
                    <a:pt x="5237" y="1425"/>
                    <a:pt x="5184" y="1318"/>
                  </a:cubicBezTo>
                  <a:cubicBezTo>
                    <a:pt x="5496" y="1211"/>
                    <a:pt x="5790" y="1078"/>
                    <a:pt x="6102" y="979"/>
                  </a:cubicBezTo>
                  <a:close/>
                  <a:moveTo>
                    <a:pt x="6272" y="1773"/>
                  </a:moveTo>
                  <a:cubicBezTo>
                    <a:pt x="6299" y="1907"/>
                    <a:pt x="6317" y="2050"/>
                    <a:pt x="6334" y="2193"/>
                  </a:cubicBezTo>
                  <a:lnTo>
                    <a:pt x="6325" y="2193"/>
                  </a:lnTo>
                  <a:cubicBezTo>
                    <a:pt x="6076" y="2255"/>
                    <a:pt x="5781" y="2434"/>
                    <a:pt x="5514" y="2434"/>
                  </a:cubicBezTo>
                  <a:cubicBezTo>
                    <a:pt x="5487" y="2300"/>
                    <a:pt x="5451" y="2157"/>
                    <a:pt x="5415" y="2005"/>
                  </a:cubicBezTo>
                  <a:cubicBezTo>
                    <a:pt x="5701" y="2005"/>
                    <a:pt x="5995" y="1854"/>
                    <a:pt x="6272" y="1773"/>
                  </a:cubicBezTo>
                  <a:close/>
                  <a:moveTo>
                    <a:pt x="6370" y="2532"/>
                  </a:moveTo>
                  <a:cubicBezTo>
                    <a:pt x="6379" y="2630"/>
                    <a:pt x="6388" y="2719"/>
                    <a:pt x="6397" y="2808"/>
                  </a:cubicBezTo>
                  <a:cubicBezTo>
                    <a:pt x="6397" y="2862"/>
                    <a:pt x="6406" y="2915"/>
                    <a:pt x="6406" y="2960"/>
                  </a:cubicBezTo>
                  <a:cubicBezTo>
                    <a:pt x="6379" y="2958"/>
                    <a:pt x="6352" y="2957"/>
                    <a:pt x="6325" y="2957"/>
                  </a:cubicBezTo>
                  <a:cubicBezTo>
                    <a:pt x="6245" y="2957"/>
                    <a:pt x="6163" y="2967"/>
                    <a:pt x="6076" y="2987"/>
                  </a:cubicBezTo>
                  <a:cubicBezTo>
                    <a:pt x="5933" y="3031"/>
                    <a:pt x="5808" y="3103"/>
                    <a:pt x="5656" y="3103"/>
                  </a:cubicBezTo>
                  <a:cubicBezTo>
                    <a:pt x="5639" y="3013"/>
                    <a:pt x="5621" y="2915"/>
                    <a:pt x="5594" y="2826"/>
                  </a:cubicBezTo>
                  <a:cubicBezTo>
                    <a:pt x="5594" y="2808"/>
                    <a:pt x="5585" y="2781"/>
                    <a:pt x="5585" y="2764"/>
                  </a:cubicBezTo>
                  <a:cubicBezTo>
                    <a:pt x="5853" y="2737"/>
                    <a:pt x="6102" y="2603"/>
                    <a:pt x="6370" y="2532"/>
                  </a:cubicBezTo>
                  <a:close/>
                  <a:moveTo>
                    <a:pt x="6324" y="3287"/>
                  </a:moveTo>
                  <a:cubicBezTo>
                    <a:pt x="6339" y="3287"/>
                    <a:pt x="6355" y="3288"/>
                    <a:pt x="6370" y="3290"/>
                  </a:cubicBezTo>
                  <a:cubicBezTo>
                    <a:pt x="6383" y="3294"/>
                    <a:pt x="6395" y="3297"/>
                    <a:pt x="6405" y="3297"/>
                  </a:cubicBezTo>
                  <a:cubicBezTo>
                    <a:pt x="6415" y="3297"/>
                    <a:pt x="6424" y="3294"/>
                    <a:pt x="6432" y="3290"/>
                  </a:cubicBezTo>
                  <a:cubicBezTo>
                    <a:pt x="6441" y="3379"/>
                    <a:pt x="6450" y="3459"/>
                    <a:pt x="6459" y="3540"/>
                  </a:cubicBezTo>
                  <a:cubicBezTo>
                    <a:pt x="6227" y="3567"/>
                    <a:pt x="6022" y="3682"/>
                    <a:pt x="5790" y="3691"/>
                  </a:cubicBezTo>
                  <a:cubicBezTo>
                    <a:pt x="5772" y="3611"/>
                    <a:pt x="5754" y="3522"/>
                    <a:pt x="5737" y="3442"/>
                  </a:cubicBezTo>
                  <a:cubicBezTo>
                    <a:pt x="5808" y="3433"/>
                    <a:pt x="5888" y="3415"/>
                    <a:pt x="5960" y="3388"/>
                  </a:cubicBezTo>
                  <a:cubicBezTo>
                    <a:pt x="6071" y="3348"/>
                    <a:pt x="6197" y="3287"/>
                    <a:pt x="6324" y="3287"/>
                  </a:cubicBezTo>
                  <a:close/>
                  <a:moveTo>
                    <a:pt x="6504" y="3879"/>
                  </a:moveTo>
                  <a:cubicBezTo>
                    <a:pt x="6522" y="3977"/>
                    <a:pt x="6531" y="4066"/>
                    <a:pt x="6557" y="4155"/>
                  </a:cubicBezTo>
                  <a:cubicBezTo>
                    <a:pt x="6523" y="4150"/>
                    <a:pt x="6488" y="4147"/>
                    <a:pt x="6453" y="4147"/>
                  </a:cubicBezTo>
                  <a:cubicBezTo>
                    <a:pt x="6270" y="4147"/>
                    <a:pt x="6080" y="4216"/>
                    <a:pt x="5915" y="4253"/>
                  </a:cubicBezTo>
                  <a:cubicBezTo>
                    <a:pt x="5897" y="4182"/>
                    <a:pt x="5879" y="4102"/>
                    <a:pt x="5862" y="4021"/>
                  </a:cubicBezTo>
                  <a:cubicBezTo>
                    <a:pt x="6085" y="3995"/>
                    <a:pt x="6281" y="3888"/>
                    <a:pt x="6504" y="3879"/>
                  </a:cubicBezTo>
                  <a:close/>
                  <a:moveTo>
                    <a:pt x="6460" y="4479"/>
                  </a:moveTo>
                  <a:cubicBezTo>
                    <a:pt x="6487" y="4479"/>
                    <a:pt x="6511" y="4483"/>
                    <a:pt x="6531" y="4494"/>
                  </a:cubicBezTo>
                  <a:cubicBezTo>
                    <a:pt x="6563" y="4507"/>
                    <a:pt x="6591" y="4516"/>
                    <a:pt x="6614" y="4516"/>
                  </a:cubicBezTo>
                  <a:cubicBezTo>
                    <a:pt x="6623" y="4516"/>
                    <a:pt x="6631" y="4515"/>
                    <a:pt x="6638" y="4512"/>
                  </a:cubicBezTo>
                  <a:cubicBezTo>
                    <a:pt x="6682" y="4646"/>
                    <a:pt x="6727" y="4771"/>
                    <a:pt x="6771" y="4905"/>
                  </a:cubicBezTo>
                  <a:cubicBezTo>
                    <a:pt x="6700" y="4905"/>
                    <a:pt x="6620" y="4914"/>
                    <a:pt x="6540" y="4931"/>
                  </a:cubicBezTo>
                  <a:cubicBezTo>
                    <a:pt x="6370" y="4976"/>
                    <a:pt x="6227" y="5056"/>
                    <a:pt x="6049" y="5065"/>
                  </a:cubicBezTo>
                  <a:cubicBezTo>
                    <a:pt x="6022" y="4905"/>
                    <a:pt x="6004" y="4744"/>
                    <a:pt x="5978" y="4592"/>
                  </a:cubicBezTo>
                  <a:cubicBezTo>
                    <a:pt x="6085" y="4566"/>
                    <a:pt x="6183" y="4539"/>
                    <a:pt x="6290" y="4512"/>
                  </a:cubicBezTo>
                  <a:cubicBezTo>
                    <a:pt x="6333" y="4500"/>
                    <a:pt x="6401" y="4479"/>
                    <a:pt x="6460" y="4479"/>
                  </a:cubicBezTo>
                  <a:close/>
                  <a:moveTo>
                    <a:pt x="6932" y="5226"/>
                  </a:moveTo>
                  <a:cubicBezTo>
                    <a:pt x="6977" y="5324"/>
                    <a:pt x="7039" y="5413"/>
                    <a:pt x="7102" y="5502"/>
                  </a:cubicBezTo>
                  <a:cubicBezTo>
                    <a:pt x="6959" y="5529"/>
                    <a:pt x="6825" y="5556"/>
                    <a:pt x="6682" y="5583"/>
                  </a:cubicBezTo>
                  <a:cubicBezTo>
                    <a:pt x="6584" y="5600"/>
                    <a:pt x="6477" y="5618"/>
                    <a:pt x="6370" y="5636"/>
                  </a:cubicBezTo>
                  <a:cubicBezTo>
                    <a:pt x="6317" y="5645"/>
                    <a:pt x="6272" y="5645"/>
                    <a:pt x="6218" y="5654"/>
                  </a:cubicBezTo>
                  <a:lnTo>
                    <a:pt x="6192" y="5654"/>
                  </a:lnTo>
                  <a:cubicBezTo>
                    <a:pt x="6209" y="5663"/>
                    <a:pt x="6236" y="5672"/>
                    <a:pt x="6263" y="5699"/>
                  </a:cubicBezTo>
                  <a:cubicBezTo>
                    <a:pt x="6233" y="5668"/>
                    <a:pt x="6194" y="5654"/>
                    <a:pt x="6158" y="5654"/>
                  </a:cubicBezTo>
                  <a:cubicBezTo>
                    <a:pt x="6141" y="5654"/>
                    <a:pt x="6125" y="5657"/>
                    <a:pt x="6111" y="5663"/>
                  </a:cubicBezTo>
                  <a:cubicBezTo>
                    <a:pt x="6102" y="5574"/>
                    <a:pt x="6093" y="5485"/>
                    <a:pt x="6085" y="5395"/>
                  </a:cubicBezTo>
                  <a:cubicBezTo>
                    <a:pt x="6201" y="5395"/>
                    <a:pt x="6308" y="5369"/>
                    <a:pt x="6415" y="5333"/>
                  </a:cubicBezTo>
                  <a:cubicBezTo>
                    <a:pt x="6527" y="5301"/>
                    <a:pt x="6662" y="5232"/>
                    <a:pt x="6792" y="5232"/>
                  </a:cubicBezTo>
                  <a:cubicBezTo>
                    <a:pt x="6806" y="5232"/>
                    <a:pt x="6820" y="5233"/>
                    <a:pt x="6834" y="5235"/>
                  </a:cubicBezTo>
                  <a:cubicBezTo>
                    <a:pt x="6844" y="5237"/>
                    <a:pt x="6854" y="5238"/>
                    <a:pt x="6863" y="5238"/>
                  </a:cubicBezTo>
                  <a:cubicBezTo>
                    <a:pt x="6886" y="5238"/>
                    <a:pt x="6907" y="5232"/>
                    <a:pt x="6932" y="5226"/>
                  </a:cubicBezTo>
                  <a:close/>
                  <a:moveTo>
                    <a:pt x="7334" y="5788"/>
                  </a:moveTo>
                  <a:lnTo>
                    <a:pt x="7342" y="5797"/>
                  </a:lnTo>
                  <a:lnTo>
                    <a:pt x="7369" y="5824"/>
                  </a:lnTo>
                  <a:cubicBezTo>
                    <a:pt x="7378" y="5904"/>
                    <a:pt x="7378" y="5984"/>
                    <a:pt x="7387" y="6064"/>
                  </a:cubicBezTo>
                  <a:cubicBezTo>
                    <a:pt x="7156" y="6201"/>
                    <a:pt x="6868" y="6297"/>
                    <a:pt x="6601" y="6297"/>
                  </a:cubicBezTo>
                  <a:cubicBezTo>
                    <a:pt x="6590" y="6297"/>
                    <a:pt x="6578" y="6297"/>
                    <a:pt x="6566" y="6296"/>
                  </a:cubicBezTo>
                  <a:cubicBezTo>
                    <a:pt x="6559" y="6295"/>
                    <a:pt x="6552" y="6295"/>
                    <a:pt x="6545" y="6295"/>
                  </a:cubicBezTo>
                  <a:cubicBezTo>
                    <a:pt x="6486" y="6295"/>
                    <a:pt x="6448" y="6328"/>
                    <a:pt x="6424" y="6368"/>
                  </a:cubicBezTo>
                  <a:cubicBezTo>
                    <a:pt x="6334" y="6296"/>
                    <a:pt x="6236" y="6234"/>
                    <a:pt x="6129" y="6163"/>
                  </a:cubicBezTo>
                  <a:cubicBezTo>
                    <a:pt x="6129" y="6100"/>
                    <a:pt x="6129" y="6047"/>
                    <a:pt x="6129" y="5993"/>
                  </a:cubicBezTo>
                  <a:cubicBezTo>
                    <a:pt x="6155" y="5998"/>
                    <a:pt x="6183" y="6000"/>
                    <a:pt x="6213" y="6000"/>
                  </a:cubicBezTo>
                  <a:cubicBezTo>
                    <a:pt x="6336" y="6000"/>
                    <a:pt x="6482" y="5963"/>
                    <a:pt x="6575" y="5948"/>
                  </a:cubicBezTo>
                  <a:cubicBezTo>
                    <a:pt x="6807" y="5904"/>
                    <a:pt x="7048" y="5868"/>
                    <a:pt x="7280" y="5815"/>
                  </a:cubicBezTo>
                  <a:cubicBezTo>
                    <a:pt x="7298" y="5806"/>
                    <a:pt x="7316" y="5797"/>
                    <a:pt x="7334" y="5788"/>
                  </a:cubicBezTo>
                  <a:close/>
                  <a:moveTo>
                    <a:pt x="7396" y="6448"/>
                  </a:moveTo>
                  <a:cubicBezTo>
                    <a:pt x="7396" y="6484"/>
                    <a:pt x="7396" y="6528"/>
                    <a:pt x="7396" y="6573"/>
                  </a:cubicBezTo>
                  <a:cubicBezTo>
                    <a:pt x="7396" y="6662"/>
                    <a:pt x="7396" y="6751"/>
                    <a:pt x="7405" y="6841"/>
                  </a:cubicBezTo>
                  <a:lnTo>
                    <a:pt x="7387" y="6841"/>
                  </a:lnTo>
                  <a:cubicBezTo>
                    <a:pt x="7295" y="6881"/>
                    <a:pt x="7195" y="6890"/>
                    <a:pt x="7092" y="6890"/>
                  </a:cubicBezTo>
                  <a:cubicBezTo>
                    <a:pt x="7015" y="6890"/>
                    <a:pt x="6937" y="6885"/>
                    <a:pt x="6861" y="6885"/>
                  </a:cubicBezTo>
                  <a:cubicBezTo>
                    <a:pt x="6816" y="6805"/>
                    <a:pt x="6763" y="6716"/>
                    <a:pt x="6700" y="6635"/>
                  </a:cubicBezTo>
                  <a:cubicBezTo>
                    <a:pt x="6932" y="6617"/>
                    <a:pt x="7173" y="6546"/>
                    <a:pt x="7396" y="6448"/>
                  </a:cubicBezTo>
                  <a:close/>
                  <a:moveTo>
                    <a:pt x="7732" y="1334"/>
                  </a:moveTo>
                  <a:cubicBezTo>
                    <a:pt x="7741" y="1334"/>
                    <a:pt x="7751" y="1335"/>
                    <a:pt x="7762" y="1336"/>
                  </a:cubicBezTo>
                  <a:cubicBezTo>
                    <a:pt x="7794" y="1385"/>
                    <a:pt x="7847" y="1421"/>
                    <a:pt x="7904" y="1421"/>
                  </a:cubicBezTo>
                  <a:cubicBezTo>
                    <a:pt x="7939" y="1421"/>
                    <a:pt x="7977" y="1407"/>
                    <a:pt x="8012" y="1372"/>
                  </a:cubicBezTo>
                  <a:cubicBezTo>
                    <a:pt x="8031" y="1353"/>
                    <a:pt x="8068" y="1344"/>
                    <a:pt x="8119" y="1344"/>
                  </a:cubicBezTo>
                  <a:cubicBezTo>
                    <a:pt x="8163" y="1344"/>
                    <a:pt x="8217" y="1351"/>
                    <a:pt x="8279" y="1363"/>
                  </a:cubicBezTo>
                  <a:cubicBezTo>
                    <a:pt x="8752" y="1443"/>
                    <a:pt x="9689" y="1845"/>
                    <a:pt x="9796" y="1889"/>
                  </a:cubicBezTo>
                  <a:cubicBezTo>
                    <a:pt x="10447" y="2184"/>
                    <a:pt x="11063" y="2683"/>
                    <a:pt x="11562" y="3183"/>
                  </a:cubicBezTo>
                  <a:cubicBezTo>
                    <a:pt x="11990" y="3602"/>
                    <a:pt x="12294" y="4129"/>
                    <a:pt x="12650" y="4619"/>
                  </a:cubicBezTo>
                  <a:cubicBezTo>
                    <a:pt x="12713" y="4708"/>
                    <a:pt x="12784" y="4798"/>
                    <a:pt x="12847" y="4887"/>
                  </a:cubicBezTo>
                  <a:cubicBezTo>
                    <a:pt x="13462" y="5645"/>
                    <a:pt x="13623" y="6600"/>
                    <a:pt x="13980" y="7474"/>
                  </a:cubicBezTo>
                  <a:cubicBezTo>
                    <a:pt x="14337" y="8339"/>
                    <a:pt x="14747" y="9187"/>
                    <a:pt x="14961" y="10106"/>
                  </a:cubicBezTo>
                  <a:cubicBezTo>
                    <a:pt x="15139" y="10828"/>
                    <a:pt x="15122" y="11586"/>
                    <a:pt x="15282" y="12318"/>
                  </a:cubicBezTo>
                  <a:cubicBezTo>
                    <a:pt x="15470" y="13148"/>
                    <a:pt x="15755" y="13968"/>
                    <a:pt x="14943" y="14548"/>
                  </a:cubicBezTo>
                  <a:cubicBezTo>
                    <a:pt x="14649" y="14762"/>
                    <a:pt x="14408" y="15012"/>
                    <a:pt x="14105" y="15208"/>
                  </a:cubicBezTo>
                  <a:cubicBezTo>
                    <a:pt x="13763" y="15429"/>
                    <a:pt x="13405" y="15479"/>
                    <a:pt x="13038" y="15479"/>
                  </a:cubicBezTo>
                  <a:cubicBezTo>
                    <a:pt x="12811" y="15479"/>
                    <a:pt x="12580" y="15460"/>
                    <a:pt x="12347" y="15449"/>
                  </a:cubicBezTo>
                  <a:cubicBezTo>
                    <a:pt x="11339" y="15405"/>
                    <a:pt x="10634" y="15110"/>
                    <a:pt x="10081" y="14236"/>
                  </a:cubicBezTo>
                  <a:cubicBezTo>
                    <a:pt x="9707" y="13638"/>
                    <a:pt x="9555" y="12898"/>
                    <a:pt x="9412" y="12211"/>
                  </a:cubicBezTo>
                  <a:cubicBezTo>
                    <a:pt x="9064" y="10525"/>
                    <a:pt x="8261" y="9044"/>
                    <a:pt x="7815" y="7394"/>
                  </a:cubicBezTo>
                  <a:cubicBezTo>
                    <a:pt x="7717" y="7019"/>
                    <a:pt x="7717" y="6644"/>
                    <a:pt x="7735" y="6261"/>
                  </a:cubicBezTo>
                  <a:cubicBezTo>
                    <a:pt x="7744" y="5877"/>
                    <a:pt x="7771" y="5493"/>
                    <a:pt x="7717" y="5119"/>
                  </a:cubicBezTo>
                  <a:cubicBezTo>
                    <a:pt x="7673" y="4717"/>
                    <a:pt x="7592" y="4316"/>
                    <a:pt x="7539" y="3923"/>
                  </a:cubicBezTo>
                  <a:cubicBezTo>
                    <a:pt x="7512" y="3763"/>
                    <a:pt x="7396" y="2942"/>
                    <a:pt x="7405" y="2273"/>
                  </a:cubicBezTo>
                  <a:cubicBezTo>
                    <a:pt x="7405" y="1758"/>
                    <a:pt x="7487" y="1334"/>
                    <a:pt x="7732" y="1334"/>
                  </a:cubicBezTo>
                  <a:close/>
                  <a:moveTo>
                    <a:pt x="4093" y="2236"/>
                  </a:moveTo>
                  <a:cubicBezTo>
                    <a:pt x="4303" y="2236"/>
                    <a:pt x="4505" y="2401"/>
                    <a:pt x="4675" y="2844"/>
                  </a:cubicBezTo>
                  <a:cubicBezTo>
                    <a:pt x="4755" y="3049"/>
                    <a:pt x="4764" y="3281"/>
                    <a:pt x="4871" y="3477"/>
                  </a:cubicBezTo>
                  <a:cubicBezTo>
                    <a:pt x="5032" y="3798"/>
                    <a:pt x="5335" y="3968"/>
                    <a:pt x="5514" y="4262"/>
                  </a:cubicBezTo>
                  <a:cubicBezTo>
                    <a:pt x="5531" y="4298"/>
                    <a:pt x="5558" y="4316"/>
                    <a:pt x="5576" y="4325"/>
                  </a:cubicBezTo>
                  <a:cubicBezTo>
                    <a:pt x="5683" y="4860"/>
                    <a:pt x="5772" y="5404"/>
                    <a:pt x="5790" y="5931"/>
                  </a:cubicBezTo>
                  <a:cubicBezTo>
                    <a:pt x="5300" y="5574"/>
                    <a:pt x="4845" y="5163"/>
                    <a:pt x="5112" y="4655"/>
                  </a:cubicBezTo>
                  <a:cubicBezTo>
                    <a:pt x="5187" y="4524"/>
                    <a:pt x="5065" y="4397"/>
                    <a:pt x="4952" y="4397"/>
                  </a:cubicBezTo>
                  <a:cubicBezTo>
                    <a:pt x="4903" y="4397"/>
                    <a:pt x="4856" y="4420"/>
                    <a:pt x="4827" y="4476"/>
                  </a:cubicBezTo>
                  <a:cubicBezTo>
                    <a:pt x="4506" y="5074"/>
                    <a:pt x="4978" y="5788"/>
                    <a:pt x="5478" y="6118"/>
                  </a:cubicBezTo>
                  <a:cubicBezTo>
                    <a:pt x="5576" y="6189"/>
                    <a:pt x="5612" y="6261"/>
                    <a:pt x="5763" y="6323"/>
                  </a:cubicBezTo>
                  <a:lnTo>
                    <a:pt x="5763" y="6341"/>
                  </a:lnTo>
                  <a:cubicBezTo>
                    <a:pt x="5763" y="6451"/>
                    <a:pt x="5853" y="6508"/>
                    <a:pt x="5940" y="6508"/>
                  </a:cubicBezTo>
                  <a:cubicBezTo>
                    <a:pt x="5965" y="6508"/>
                    <a:pt x="5991" y="6503"/>
                    <a:pt x="6013" y="6493"/>
                  </a:cubicBezTo>
                  <a:cubicBezTo>
                    <a:pt x="6138" y="6582"/>
                    <a:pt x="6263" y="6680"/>
                    <a:pt x="6379" y="6787"/>
                  </a:cubicBezTo>
                  <a:cubicBezTo>
                    <a:pt x="6825" y="7197"/>
                    <a:pt x="6745" y="7768"/>
                    <a:pt x="6700" y="8304"/>
                  </a:cubicBezTo>
                  <a:cubicBezTo>
                    <a:pt x="6700" y="8339"/>
                    <a:pt x="6700" y="8384"/>
                    <a:pt x="6700" y="8420"/>
                  </a:cubicBezTo>
                  <a:cubicBezTo>
                    <a:pt x="6700" y="8696"/>
                    <a:pt x="6780" y="8982"/>
                    <a:pt x="6816" y="9249"/>
                  </a:cubicBezTo>
                  <a:cubicBezTo>
                    <a:pt x="6905" y="9856"/>
                    <a:pt x="6923" y="10462"/>
                    <a:pt x="6968" y="11078"/>
                  </a:cubicBezTo>
                  <a:cubicBezTo>
                    <a:pt x="7021" y="11810"/>
                    <a:pt x="7128" y="12532"/>
                    <a:pt x="7235" y="13255"/>
                  </a:cubicBezTo>
                  <a:cubicBezTo>
                    <a:pt x="7298" y="13728"/>
                    <a:pt x="7405" y="14209"/>
                    <a:pt x="7423" y="14682"/>
                  </a:cubicBezTo>
                  <a:cubicBezTo>
                    <a:pt x="7441" y="15226"/>
                    <a:pt x="7093" y="15619"/>
                    <a:pt x="6763" y="16011"/>
                  </a:cubicBezTo>
                  <a:cubicBezTo>
                    <a:pt x="6397" y="16448"/>
                    <a:pt x="5817" y="16912"/>
                    <a:pt x="5166" y="17225"/>
                  </a:cubicBezTo>
                  <a:cubicBezTo>
                    <a:pt x="4662" y="17472"/>
                    <a:pt x="4114" y="17631"/>
                    <a:pt x="3596" y="17631"/>
                  </a:cubicBezTo>
                  <a:cubicBezTo>
                    <a:pt x="3124" y="17631"/>
                    <a:pt x="2677" y="17499"/>
                    <a:pt x="2311" y="17180"/>
                  </a:cubicBezTo>
                  <a:cubicBezTo>
                    <a:pt x="1802" y="16743"/>
                    <a:pt x="1731" y="15690"/>
                    <a:pt x="1517" y="15084"/>
                  </a:cubicBezTo>
                  <a:cubicBezTo>
                    <a:pt x="1249" y="14370"/>
                    <a:pt x="937" y="13692"/>
                    <a:pt x="750" y="12942"/>
                  </a:cubicBezTo>
                  <a:cubicBezTo>
                    <a:pt x="554" y="12131"/>
                    <a:pt x="384" y="11328"/>
                    <a:pt x="384" y="10489"/>
                  </a:cubicBezTo>
                  <a:cubicBezTo>
                    <a:pt x="384" y="9642"/>
                    <a:pt x="687" y="8759"/>
                    <a:pt x="741" y="7893"/>
                  </a:cubicBezTo>
                  <a:cubicBezTo>
                    <a:pt x="848" y="6332"/>
                    <a:pt x="1892" y="4744"/>
                    <a:pt x="2793" y="3522"/>
                  </a:cubicBezTo>
                  <a:cubicBezTo>
                    <a:pt x="3056" y="3158"/>
                    <a:pt x="3597" y="2236"/>
                    <a:pt x="4093" y="2236"/>
                  </a:cubicBezTo>
                  <a:close/>
                  <a:moveTo>
                    <a:pt x="5739" y="0"/>
                  </a:moveTo>
                  <a:cubicBezTo>
                    <a:pt x="5389" y="0"/>
                    <a:pt x="4956" y="292"/>
                    <a:pt x="4532" y="524"/>
                  </a:cubicBezTo>
                  <a:cubicBezTo>
                    <a:pt x="4461" y="569"/>
                    <a:pt x="4434" y="632"/>
                    <a:pt x="4443" y="694"/>
                  </a:cubicBezTo>
                  <a:cubicBezTo>
                    <a:pt x="4407" y="765"/>
                    <a:pt x="4416" y="855"/>
                    <a:pt x="4497" y="917"/>
                  </a:cubicBezTo>
                  <a:cubicBezTo>
                    <a:pt x="4862" y="1158"/>
                    <a:pt x="5076" y="1970"/>
                    <a:pt x="5210" y="2603"/>
                  </a:cubicBezTo>
                  <a:cubicBezTo>
                    <a:pt x="5201" y="2639"/>
                    <a:pt x="5210" y="2665"/>
                    <a:pt x="5228" y="2692"/>
                  </a:cubicBezTo>
                  <a:cubicBezTo>
                    <a:pt x="5264" y="2880"/>
                    <a:pt x="5300" y="3049"/>
                    <a:pt x="5326" y="3174"/>
                  </a:cubicBezTo>
                  <a:cubicBezTo>
                    <a:pt x="5362" y="3335"/>
                    <a:pt x="5398" y="3495"/>
                    <a:pt x="5433" y="3656"/>
                  </a:cubicBezTo>
                  <a:cubicBezTo>
                    <a:pt x="5308" y="3522"/>
                    <a:pt x="5192" y="3379"/>
                    <a:pt x="5121" y="3156"/>
                  </a:cubicBezTo>
                  <a:cubicBezTo>
                    <a:pt x="5032" y="2897"/>
                    <a:pt x="4961" y="2639"/>
                    <a:pt x="4845" y="2389"/>
                  </a:cubicBezTo>
                  <a:cubicBezTo>
                    <a:pt x="4674" y="2018"/>
                    <a:pt x="4387" y="1851"/>
                    <a:pt x="4028" y="1851"/>
                  </a:cubicBezTo>
                  <a:cubicBezTo>
                    <a:pt x="3955" y="1851"/>
                    <a:pt x="3879" y="1858"/>
                    <a:pt x="3801" y="1872"/>
                  </a:cubicBezTo>
                  <a:cubicBezTo>
                    <a:pt x="3274" y="1970"/>
                    <a:pt x="2873" y="2781"/>
                    <a:pt x="2614" y="3174"/>
                  </a:cubicBezTo>
                  <a:cubicBezTo>
                    <a:pt x="2070" y="4013"/>
                    <a:pt x="1517" y="4780"/>
                    <a:pt x="1098" y="5699"/>
                  </a:cubicBezTo>
                  <a:cubicBezTo>
                    <a:pt x="777" y="6403"/>
                    <a:pt x="491" y="7108"/>
                    <a:pt x="402" y="7884"/>
                  </a:cubicBezTo>
                  <a:cubicBezTo>
                    <a:pt x="286" y="8928"/>
                    <a:pt x="0" y="9990"/>
                    <a:pt x="54" y="11042"/>
                  </a:cubicBezTo>
                  <a:cubicBezTo>
                    <a:pt x="152" y="12951"/>
                    <a:pt x="1026" y="14762"/>
                    <a:pt x="1606" y="16555"/>
                  </a:cubicBezTo>
                  <a:cubicBezTo>
                    <a:pt x="1932" y="17583"/>
                    <a:pt x="2688" y="17988"/>
                    <a:pt x="3563" y="17988"/>
                  </a:cubicBezTo>
                  <a:cubicBezTo>
                    <a:pt x="5272" y="17988"/>
                    <a:pt x="7434" y="16443"/>
                    <a:pt x="7735" y="14968"/>
                  </a:cubicBezTo>
                  <a:cubicBezTo>
                    <a:pt x="7788" y="14718"/>
                    <a:pt x="7788" y="14450"/>
                    <a:pt x="7771" y="14182"/>
                  </a:cubicBezTo>
                  <a:cubicBezTo>
                    <a:pt x="7717" y="13531"/>
                    <a:pt x="7512" y="12844"/>
                    <a:pt x="7432" y="12264"/>
                  </a:cubicBezTo>
                  <a:cubicBezTo>
                    <a:pt x="7289" y="11158"/>
                    <a:pt x="7271" y="10052"/>
                    <a:pt x="7110" y="8946"/>
                  </a:cubicBezTo>
                  <a:cubicBezTo>
                    <a:pt x="7110" y="8919"/>
                    <a:pt x="7102" y="8883"/>
                    <a:pt x="7102" y="8857"/>
                  </a:cubicBezTo>
                  <a:cubicBezTo>
                    <a:pt x="7012" y="8250"/>
                    <a:pt x="7128" y="7724"/>
                    <a:pt x="6995" y="7224"/>
                  </a:cubicBezTo>
                  <a:cubicBezTo>
                    <a:pt x="7146" y="7224"/>
                    <a:pt x="7298" y="7215"/>
                    <a:pt x="7441" y="7180"/>
                  </a:cubicBezTo>
                  <a:cubicBezTo>
                    <a:pt x="7548" y="7902"/>
                    <a:pt x="7833" y="8598"/>
                    <a:pt x="8101" y="9276"/>
                  </a:cubicBezTo>
                  <a:cubicBezTo>
                    <a:pt x="8565" y="10436"/>
                    <a:pt x="8904" y="11533"/>
                    <a:pt x="9180" y="12755"/>
                  </a:cubicBezTo>
                  <a:cubicBezTo>
                    <a:pt x="9368" y="13585"/>
                    <a:pt x="9671" y="14370"/>
                    <a:pt x="10242" y="15012"/>
                  </a:cubicBezTo>
                  <a:cubicBezTo>
                    <a:pt x="10786" y="15637"/>
                    <a:pt x="11562" y="15744"/>
                    <a:pt x="12338" y="15788"/>
                  </a:cubicBezTo>
                  <a:cubicBezTo>
                    <a:pt x="12549" y="15802"/>
                    <a:pt x="12754" y="15814"/>
                    <a:pt x="12954" y="15814"/>
                  </a:cubicBezTo>
                  <a:cubicBezTo>
                    <a:pt x="13522" y="15814"/>
                    <a:pt x="14047" y="15720"/>
                    <a:pt x="14542" y="15324"/>
                  </a:cubicBezTo>
                  <a:cubicBezTo>
                    <a:pt x="15122" y="14860"/>
                    <a:pt x="15755" y="14521"/>
                    <a:pt x="15844" y="13745"/>
                  </a:cubicBezTo>
                  <a:cubicBezTo>
                    <a:pt x="15933" y="12951"/>
                    <a:pt x="15559" y="12068"/>
                    <a:pt x="15470" y="11274"/>
                  </a:cubicBezTo>
                  <a:cubicBezTo>
                    <a:pt x="15345" y="10061"/>
                    <a:pt x="14997" y="9026"/>
                    <a:pt x="14533" y="7911"/>
                  </a:cubicBezTo>
                  <a:cubicBezTo>
                    <a:pt x="14114" y="6912"/>
                    <a:pt x="13873" y="5832"/>
                    <a:pt x="13302" y="4923"/>
                  </a:cubicBezTo>
                  <a:cubicBezTo>
                    <a:pt x="13007" y="4459"/>
                    <a:pt x="12677" y="3977"/>
                    <a:pt x="12320" y="3531"/>
                  </a:cubicBezTo>
                  <a:cubicBezTo>
                    <a:pt x="12053" y="3210"/>
                    <a:pt x="11767" y="2897"/>
                    <a:pt x="11464" y="2621"/>
                  </a:cubicBezTo>
                  <a:cubicBezTo>
                    <a:pt x="10955" y="2157"/>
                    <a:pt x="10358" y="1764"/>
                    <a:pt x="9715" y="1497"/>
                  </a:cubicBezTo>
                  <a:cubicBezTo>
                    <a:pt x="9546" y="1425"/>
                    <a:pt x="9385" y="1363"/>
                    <a:pt x="9216" y="1309"/>
                  </a:cubicBezTo>
                  <a:cubicBezTo>
                    <a:pt x="8950" y="1228"/>
                    <a:pt x="8488" y="1000"/>
                    <a:pt x="8130" y="1000"/>
                  </a:cubicBezTo>
                  <a:cubicBezTo>
                    <a:pt x="8055" y="1000"/>
                    <a:pt x="7985" y="1010"/>
                    <a:pt x="7922" y="1033"/>
                  </a:cubicBezTo>
                  <a:cubicBezTo>
                    <a:pt x="7913" y="1024"/>
                    <a:pt x="7904" y="1015"/>
                    <a:pt x="7887" y="1015"/>
                  </a:cubicBezTo>
                  <a:cubicBezTo>
                    <a:pt x="7819" y="998"/>
                    <a:pt x="7758" y="991"/>
                    <a:pt x="7701" y="991"/>
                  </a:cubicBezTo>
                  <a:cubicBezTo>
                    <a:pt x="7025" y="991"/>
                    <a:pt x="7049" y="2092"/>
                    <a:pt x="7066" y="2585"/>
                  </a:cubicBezTo>
                  <a:cubicBezTo>
                    <a:pt x="7075" y="2826"/>
                    <a:pt x="7093" y="3076"/>
                    <a:pt x="7110" y="3317"/>
                  </a:cubicBezTo>
                  <a:cubicBezTo>
                    <a:pt x="7164" y="3950"/>
                    <a:pt x="7253" y="4566"/>
                    <a:pt x="7316" y="5190"/>
                  </a:cubicBezTo>
                  <a:cubicBezTo>
                    <a:pt x="7325" y="5199"/>
                    <a:pt x="7325" y="5217"/>
                    <a:pt x="7325" y="5226"/>
                  </a:cubicBezTo>
                  <a:cubicBezTo>
                    <a:pt x="6861" y="4530"/>
                    <a:pt x="6798" y="3656"/>
                    <a:pt x="6736" y="2826"/>
                  </a:cubicBezTo>
                  <a:cubicBezTo>
                    <a:pt x="6682" y="2095"/>
                    <a:pt x="6548" y="1381"/>
                    <a:pt x="6361" y="676"/>
                  </a:cubicBezTo>
                  <a:cubicBezTo>
                    <a:pt x="6229" y="172"/>
                    <a:pt x="6008" y="0"/>
                    <a:pt x="573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34282" y="2337251"/>
              <a:ext cx="199716" cy="265519"/>
            </a:xfrm>
            <a:custGeom>
              <a:avLst/>
              <a:gdLst/>
              <a:ahLst/>
              <a:cxnLst/>
              <a:rect l="l" t="t" r="r" b="b"/>
              <a:pathLst>
                <a:path w="4754" h="6320" extrusionOk="0">
                  <a:moveTo>
                    <a:pt x="2336" y="813"/>
                  </a:moveTo>
                  <a:cubicBezTo>
                    <a:pt x="2521" y="859"/>
                    <a:pt x="2720" y="905"/>
                    <a:pt x="2921" y="905"/>
                  </a:cubicBezTo>
                  <a:cubicBezTo>
                    <a:pt x="2952" y="905"/>
                    <a:pt x="2983" y="904"/>
                    <a:pt x="3014" y="902"/>
                  </a:cubicBezTo>
                  <a:lnTo>
                    <a:pt x="3032" y="902"/>
                  </a:lnTo>
                  <a:cubicBezTo>
                    <a:pt x="2996" y="955"/>
                    <a:pt x="3005" y="1009"/>
                    <a:pt x="3023" y="1062"/>
                  </a:cubicBezTo>
                  <a:cubicBezTo>
                    <a:pt x="3023" y="1080"/>
                    <a:pt x="3023" y="1098"/>
                    <a:pt x="3023" y="1116"/>
                  </a:cubicBezTo>
                  <a:cubicBezTo>
                    <a:pt x="3005" y="1107"/>
                    <a:pt x="2978" y="1098"/>
                    <a:pt x="2960" y="1098"/>
                  </a:cubicBezTo>
                  <a:cubicBezTo>
                    <a:pt x="2898" y="1080"/>
                    <a:pt x="2835" y="1071"/>
                    <a:pt x="2782" y="1062"/>
                  </a:cubicBezTo>
                  <a:cubicBezTo>
                    <a:pt x="2719" y="1052"/>
                    <a:pt x="2657" y="1047"/>
                    <a:pt x="2596" y="1047"/>
                  </a:cubicBezTo>
                  <a:cubicBezTo>
                    <a:pt x="2503" y="1047"/>
                    <a:pt x="2413" y="1059"/>
                    <a:pt x="2327" y="1080"/>
                  </a:cubicBezTo>
                  <a:cubicBezTo>
                    <a:pt x="2318" y="1009"/>
                    <a:pt x="2318" y="911"/>
                    <a:pt x="2327" y="848"/>
                  </a:cubicBezTo>
                  <a:lnTo>
                    <a:pt x="2336" y="813"/>
                  </a:lnTo>
                  <a:close/>
                  <a:moveTo>
                    <a:pt x="1804" y="734"/>
                  </a:moveTo>
                  <a:cubicBezTo>
                    <a:pt x="1870" y="734"/>
                    <a:pt x="1937" y="740"/>
                    <a:pt x="2006" y="750"/>
                  </a:cubicBezTo>
                  <a:cubicBezTo>
                    <a:pt x="1979" y="893"/>
                    <a:pt x="1970" y="1036"/>
                    <a:pt x="1997" y="1178"/>
                  </a:cubicBezTo>
                  <a:cubicBezTo>
                    <a:pt x="1970" y="1187"/>
                    <a:pt x="1943" y="1205"/>
                    <a:pt x="1908" y="1214"/>
                  </a:cubicBezTo>
                  <a:cubicBezTo>
                    <a:pt x="1827" y="1250"/>
                    <a:pt x="1747" y="1294"/>
                    <a:pt x="1667" y="1330"/>
                  </a:cubicBezTo>
                  <a:cubicBezTo>
                    <a:pt x="1640" y="1357"/>
                    <a:pt x="1622" y="1375"/>
                    <a:pt x="1586" y="1393"/>
                  </a:cubicBezTo>
                  <a:lnTo>
                    <a:pt x="1604" y="1366"/>
                  </a:lnTo>
                  <a:lnTo>
                    <a:pt x="1470" y="804"/>
                  </a:lnTo>
                  <a:cubicBezTo>
                    <a:pt x="1578" y="753"/>
                    <a:pt x="1689" y="734"/>
                    <a:pt x="1804" y="734"/>
                  </a:cubicBezTo>
                  <a:close/>
                  <a:moveTo>
                    <a:pt x="1167" y="991"/>
                  </a:moveTo>
                  <a:lnTo>
                    <a:pt x="1274" y="1446"/>
                  </a:lnTo>
                  <a:cubicBezTo>
                    <a:pt x="1274" y="1473"/>
                    <a:pt x="1274" y="1491"/>
                    <a:pt x="1292" y="1509"/>
                  </a:cubicBezTo>
                  <a:cubicBezTo>
                    <a:pt x="1224" y="1522"/>
                    <a:pt x="1155" y="1529"/>
                    <a:pt x="1092" y="1529"/>
                  </a:cubicBezTo>
                  <a:cubicBezTo>
                    <a:pt x="816" y="1529"/>
                    <a:pt x="630" y="1400"/>
                    <a:pt x="891" y="1125"/>
                  </a:cubicBezTo>
                  <a:cubicBezTo>
                    <a:pt x="989" y="1080"/>
                    <a:pt x="1007" y="1062"/>
                    <a:pt x="1167" y="991"/>
                  </a:cubicBezTo>
                  <a:close/>
                  <a:moveTo>
                    <a:pt x="3835" y="420"/>
                  </a:moveTo>
                  <a:cubicBezTo>
                    <a:pt x="3906" y="545"/>
                    <a:pt x="3959" y="670"/>
                    <a:pt x="3986" y="804"/>
                  </a:cubicBezTo>
                  <a:cubicBezTo>
                    <a:pt x="4066" y="1143"/>
                    <a:pt x="4013" y="1509"/>
                    <a:pt x="4013" y="1883"/>
                  </a:cubicBezTo>
                  <a:lnTo>
                    <a:pt x="3995" y="1874"/>
                  </a:lnTo>
                  <a:cubicBezTo>
                    <a:pt x="3861" y="1848"/>
                    <a:pt x="3727" y="1830"/>
                    <a:pt x="3594" y="1821"/>
                  </a:cubicBezTo>
                  <a:cubicBezTo>
                    <a:pt x="3576" y="1821"/>
                    <a:pt x="3558" y="1821"/>
                    <a:pt x="3540" y="1830"/>
                  </a:cubicBezTo>
                  <a:cubicBezTo>
                    <a:pt x="3504" y="1660"/>
                    <a:pt x="3442" y="1500"/>
                    <a:pt x="3344" y="1366"/>
                  </a:cubicBezTo>
                  <a:cubicBezTo>
                    <a:pt x="3362" y="1268"/>
                    <a:pt x="3371" y="1161"/>
                    <a:pt x="3362" y="1062"/>
                  </a:cubicBezTo>
                  <a:cubicBezTo>
                    <a:pt x="3362" y="991"/>
                    <a:pt x="3353" y="920"/>
                    <a:pt x="3308" y="875"/>
                  </a:cubicBezTo>
                  <a:lnTo>
                    <a:pt x="3281" y="848"/>
                  </a:lnTo>
                  <a:cubicBezTo>
                    <a:pt x="3344" y="822"/>
                    <a:pt x="3406" y="795"/>
                    <a:pt x="3469" y="750"/>
                  </a:cubicBezTo>
                  <a:cubicBezTo>
                    <a:pt x="3611" y="670"/>
                    <a:pt x="3727" y="563"/>
                    <a:pt x="3835" y="420"/>
                  </a:cubicBezTo>
                  <a:close/>
                  <a:moveTo>
                    <a:pt x="3585" y="2160"/>
                  </a:moveTo>
                  <a:cubicBezTo>
                    <a:pt x="3692" y="2169"/>
                    <a:pt x="3799" y="2178"/>
                    <a:pt x="3897" y="2195"/>
                  </a:cubicBezTo>
                  <a:cubicBezTo>
                    <a:pt x="3915" y="2199"/>
                    <a:pt x="3934" y="2201"/>
                    <a:pt x="3952" y="2201"/>
                  </a:cubicBezTo>
                  <a:cubicBezTo>
                    <a:pt x="3977" y="2201"/>
                    <a:pt x="4001" y="2197"/>
                    <a:pt x="4022" y="2187"/>
                  </a:cubicBezTo>
                  <a:cubicBezTo>
                    <a:pt x="4031" y="2338"/>
                    <a:pt x="4049" y="2490"/>
                    <a:pt x="4075" y="2633"/>
                  </a:cubicBezTo>
                  <a:cubicBezTo>
                    <a:pt x="3906" y="2526"/>
                    <a:pt x="3710" y="2463"/>
                    <a:pt x="3540" y="2356"/>
                  </a:cubicBezTo>
                  <a:cubicBezTo>
                    <a:pt x="3558" y="2294"/>
                    <a:pt x="3567" y="2222"/>
                    <a:pt x="3567" y="2160"/>
                  </a:cubicBezTo>
                  <a:close/>
                  <a:moveTo>
                    <a:pt x="3397" y="2668"/>
                  </a:moveTo>
                  <a:cubicBezTo>
                    <a:pt x="3585" y="2775"/>
                    <a:pt x="3817" y="2838"/>
                    <a:pt x="3977" y="2989"/>
                  </a:cubicBezTo>
                  <a:cubicBezTo>
                    <a:pt x="4015" y="3027"/>
                    <a:pt x="4056" y="3042"/>
                    <a:pt x="4096" y="3042"/>
                  </a:cubicBezTo>
                  <a:cubicBezTo>
                    <a:pt x="4114" y="3042"/>
                    <a:pt x="4131" y="3039"/>
                    <a:pt x="4147" y="3034"/>
                  </a:cubicBezTo>
                  <a:cubicBezTo>
                    <a:pt x="4209" y="3337"/>
                    <a:pt x="4272" y="3641"/>
                    <a:pt x="4307" y="3944"/>
                  </a:cubicBezTo>
                  <a:cubicBezTo>
                    <a:pt x="3897" y="3632"/>
                    <a:pt x="3442" y="3284"/>
                    <a:pt x="3299" y="2802"/>
                  </a:cubicBezTo>
                  <a:lnTo>
                    <a:pt x="3299" y="2793"/>
                  </a:lnTo>
                  <a:cubicBezTo>
                    <a:pt x="3326" y="2757"/>
                    <a:pt x="3362" y="2713"/>
                    <a:pt x="3397" y="2668"/>
                  </a:cubicBezTo>
                  <a:close/>
                  <a:moveTo>
                    <a:pt x="2300" y="3739"/>
                  </a:moveTo>
                  <a:cubicBezTo>
                    <a:pt x="2452" y="3899"/>
                    <a:pt x="2568" y="4087"/>
                    <a:pt x="2702" y="4247"/>
                  </a:cubicBezTo>
                  <a:cubicBezTo>
                    <a:pt x="2684" y="4283"/>
                    <a:pt x="2657" y="4319"/>
                    <a:pt x="2630" y="4354"/>
                  </a:cubicBezTo>
                  <a:cubicBezTo>
                    <a:pt x="2594" y="4399"/>
                    <a:pt x="2559" y="4444"/>
                    <a:pt x="2532" y="4497"/>
                  </a:cubicBezTo>
                  <a:cubicBezTo>
                    <a:pt x="2445" y="4685"/>
                    <a:pt x="2248" y="4866"/>
                    <a:pt x="2107" y="4866"/>
                  </a:cubicBezTo>
                  <a:cubicBezTo>
                    <a:pt x="1988" y="4866"/>
                    <a:pt x="1909" y="4736"/>
                    <a:pt x="1970" y="4372"/>
                  </a:cubicBezTo>
                  <a:cubicBezTo>
                    <a:pt x="2015" y="4131"/>
                    <a:pt x="2148" y="3926"/>
                    <a:pt x="2300" y="3739"/>
                  </a:cubicBezTo>
                  <a:close/>
                  <a:moveTo>
                    <a:pt x="3032" y="3061"/>
                  </a:moveTo>
                  <a:cubicBezTo>
                    <a:pt x="3281" y="3623"/>
                    <a:pt x="3852" y="4006"/>
                    <a:pt x="4325" y="4390"/>
                  </a:cubicBezTo>
                  <a:cubicBezTo>
                    <a:pt x="4316" y="4551"/>
                    <a:pt x="4281" y="4720"/>
                    <a:pt x="4245" y="4881"/>
                  </a:cubicBezTo>
                  <a:cubicBezTo>
                    <a:pt x="4111" y="4827"/>
                    <a:pt x="3986" y="4747"/>
                    <a:pt x="3843" y="4711"/>
                  </a:cubicBezTo>
                  <a:cubicBezTo>
                    <a:pt x="3861" y="4381"/>
                    <a:pt x="3835" y="4060"/>
                    <a:pt x="3647" y="3899"/>
                  </a:cubicBezTo>
                  <a:cubicBezTo>
                    <a:pt x="3541" y="3810"/>
                    <a:pt x="3440" y="3774"/>
                    <a:pt x="3345" y="3774"/>
                  </a:cubicBezTo>
                  <a:cubicBezTo>
                    <a:pt x="3192" y="3774"/>
                    <a:pt x="3054" y="3868"/>
                    <a:pt x="2933" y="3989"/>
                  </a:cubicBezTo>
                  <a:cubicBezTo>
                    <a:pt x="2800" y="3828"/>
                    <a:pt x="2684" y="3650"/>
                    <a:pt x="2541" y="3498"/>
                  </a:cubicBezTo>
                  <a:cubicBezTo>
                    <a:pt x="2568" y="3471"/>
                    <a:pt x="2594" y="3444"/>
                    <a:pt x="2621" y="3418"/>
                  </a:cubicBezTo>
                  <a:cubicBezTo>
                    <a:pt x="2755" y="3293"/>
                    <a:pt x="2898" y="3177"/>
                    <a:pt x="3032" y="3061"/>
                  </a:cubicBezTo>
                  <a:close/>
                  <a:moveTo>
                    <a:pt x="3808" y="5059"/>
                  </a:moveTo>
                  <a:cubicBezTo>
                    <a:pt x="3933" y="5104"/>
                    <a:pt x="4049" y="5166"/>
                    <a:pt x="4174" y="5220"/>
                  </a:cubicBezTo>
                  <a:cubicBezTo>
                    <a:pt x="4147" y="5318"/>
                    <a:pt x="4129" y="5425"/>
                    <a:pt x="4102" y="5523"/>
                  </a:cubicBezTo>
                  <a:cubicBezTo>
                    <a:pt x="4054" y="5682"/>
                    <a:pt x="3947" y="5826"/>
                    <a:pt x="3865" y="5826"/>
                  </a:cubicBezTo>
                  <a:cubicBezTo>
                    <a:pt x="3810" y="5826"/>
                    <a:pt x="3767" y="5759"/>
                    <a:pt x="3763" y="5585"/>
                  </a:cubicBezTo>
                  <a:cubicBezTo>
                    <a:pt x="3763" y="5461"/>
                    <a:pt x="3790" y="5264"/>
                    <a:pt x="3808" y="5059"/>
                  </a:cubicBezTo>
                  <a:close/>
                  <a:moveTo>
                    <a:pt x="3863" y="1"/>
                  </a:moveTo>
                  <a:cubicBezTo>
                    <a:pt x="3792" y="1"/>
                    <a:pt x="3724" y="63"/>
                    <a:pt x="3701" y="144"/>
                  </a:cubicBezTo>
                  <a:cubicBezTo>
                    <a:pt x="3656" y="144"/>
                    <a:pt x="3603" y="161"/>
                    <a:pt x="3567" y="215"/>
                  </a:cubicBezTo>
                  <a:cubicBezTo>
                    <a:pt x="3346" y="505"/>
                    <a:pt x="3111" y="595"/>
                    <a:pt x="2868" y="595"/>
                  </a:cubicBezTo>
                  <a:cubicBezTo>
                    <a:pt x="2475" y="595"/>
                    <a:pt x="2062" y="362"/>
                    <a:pt x="1653" y="362"/>
                  </a:cubicBezTo>
                  <a:cubicBezTo>
                    <a:pt x="1598" y="362"/>
                    <a:pt x="1543" y="366"/>
                    <a:pt x="1488" y="376"/>
                  </a:cubicBezTo>
                  <a:cubicBezTo>
                    <a:pt x="1292" y="411"/>
                    <a:pt x="917" y="750"/>
                    <a:pt x="792" y="795"/>
                  </a:cubicBezTo>
                  <a:cubicBezTo>
                    <a:pt x="659" y="848"/>
                    <a:pt x="480" y="893"/>
                    <a:pt x="391" y="1009"/>
                  </a:cubicBezTo>
                  <a:cubicBezTo>
                    <a:pt x="0" y="1568"/>
                    <a:pt x="617" y="1817"/>
                    <a:pt x="1142" y="1817"/>
                  </a:cubicBezTo>
                  <a:cubicBezTo>
                    <a:pt x="1312" y="1817"/>
                    <a:pt x="1473" y="1791"/>
                    <a:pt x="1586" y="1740"/>
                  </a:cubicBezTo>
                  <a:cubicBezTo>
                    <a:pt x="1747" y="1669"/>
                    <a:pt x="1916" y="1589"/>
                    <a:pt x="2077" y="1509"/>
                  </a:cubicBezTo>
                  <a:cubicBezTo>
                    <a:pt x="2220" y="1455"/>
                    <a:pt x="2354" y="1419"/>
                    <a:pt x="2470" y="1401"/>
                  </a:cubicBezTo>
                  <a:cubicBezTo>
                    <a:pt x="2531" y="1392"/>
                    <a:pt x="2589" y="1388"/>
                    <a:pt x="2642" y="1388"/>
                  </a:cubicBezTo>
                  <a:cubicBezTo>
                    <a:pt x="3331" y="1388"/>
                    <a:pt x="3400" y="2097"/>
                    <a:pt x="2978" y="2659"/>
                  </a:cubicBezTo>
                  <a:cubicBezTo>
                    <a:pt x="2818" y="2856"/>
                    <a:pt x="2577" y="3007"/>
                    <a:pt x="2380" y="3177"/>
                  </a:cubicBezTo>
                  <a:cubicBezTo>
                    <a:pt x="2318" y="3230"/>
                    <a:pt x="2264" y="3284"/>
                    <a:pt x="2202" y="3346"/>
                  </a:cubicBezTo>
                  <a:cubicBezTo>
                    <a:pt x="2157" y="3364"/>
                    <a:pt x="2131" y="3400"/>
                    <a:pt x="2113" y="3444"/>
                  </a:cubicBezTo>
                  <a:cubicBezTo>
                    <a:pt x="1854" y="3739"/>
                    <a:pt x="1676" y="4078"/>
                    <a:pt x="1604" y="4479"/>
                  </a:cubicBezTo>
                  <a:cubicBezTo>
                    <a:pt x="1512" y="4956"/>
                    <a:pt x="1738" y="5214"/>
                    <a:pt x="2042" y="5214"/>
                  </a:cubicBezTo>
                  <a:cubicBezTo>
                    <a:pt x="2210" y="5214"/>
                    <a:pt x="2402" y="5135"/>
                    <a:pt x="2577" y="4970"/>
                  </a:cubicBezTo>
                  <a:cubicBezTo>
                    <a:pt x="2723" y="4830"/>
                    <a:pt x="3112" y="4195"/>
                    <a:pt x="3327" y="4195"/>
                  </a:cubicBezTo>
                  <a:cubicBezTo>
                    <a:pt x="3400" y="4195"/>
                    <a:pt x="3453" y="4268"/>
                    <a:pt x="3469" y="4461"/>
                  </a:cubicBezTo>
                  <a:cubicBezTo>
                    <a:pt x="3504" y="4916"/>
                    <a:pt x="3397" y="5371"/>
                    <a:pt x="3442" y="5826"/>
                  </a:cubicBezTo>
                  <a:cubicBezTo>
                    <a:pt x="3466" y="6083"/>
                    <a:pt x="3686" y="6320"/>
                    <a:pt x="3906" y="6320"/>
                  </a:cubicBezTo>
                  <a:cubicBezTo>
                    <a:pt x="4015" y="6320"/>
                    <a:pt x="4124" y="6262"/>
                    <a:pt x="4209" y="6121"/>
                  </a:cubicBezTo>
                  <a:cubicBezTo>
                    <a:pt x="4486" y="5666"/>
                    <a:pt x="4620" y="5041"/>
                    <a:pt x="4655" y="4461"/>
                  </a:cubicBezTo>
                  <a:cubicBezTo>
                    <a:pt x="4727" y="4399"/>
                    <a:pt x="4753" y="4301"/>
                    <a:pt x="4664" y="4229"/>
                  </a:cubicBezTo>
                  <a:lnTo>
                    <a:pt x="4664" y="4221"/>
                  </a:lnTo>
                  <a:cubicBezTo>
                    <a:pt x="4664" y="4113"/>
                    <a:pt x="4664" y="3997"/>
                    <a:pt x="4655" y="3890"/>
                  </a:cubicBezTo>
                  <a:cubicBezTo>
                    <a:pt x="4602" y="2989"/>
                    <a:pt x="4298" y="2187"/>
                    <a:pt x="4370" y="1268"/>
                  </a:cubicBezTo>
                  <a:cubicBezTo>
                    <a:pt x="4370" y="1170"/>
                    <a:pt x="4379" y="1089"/>
                    <a:pt x="4379" y="1009"/>
                  </a:cubicBezTo>
                  <a:cubicBezTo>
                    <a:pt x="4379" y="590"/>
                    <a:pt x="4289" y="447"/>
                    <a:pt x="3977" y="63"/>
                  </a:cubicBezTo>
                  <a:cubicBezTo>
                    <a:pt x="3943" y="19"/>
                    <a:pt x="3902" y="1"/>
                    <a:pt x="386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493153" y="2276669"/>
              <a:ext cx="156697" cy="160908"/>
            </a:xfrm>
            <a:custGeom>
              <a:avLst/>
              <a:gdLst/>
              <a:ahLst/>
              <a:cxnLst/>
              <a:rect l="l" t="t" r="r" b="b"/>
              <a:pathLst>
                <a:path w="3730" h="3830" extrusionOk="0">
                  <a:moveTo>
                    <a:pt x="3108" y="478"/>
                  </a:moveTo>
                  <a:cubicBezTo>
                    <a:pt x="3283" y="478"/>
                    <a:pt x="3388" y="635"/>
                    <a:pt x="3239" y="961"/>
                  </a:cubicBezTo>
                  <a:cubicBezTo>
                    <a:pt x="3150" y="934"/>
                    <a:pt x="3079" y="863"/>
                    <a:pt x="3016" y="792"/>
                  </a:cubicBezTo>
                  <a:cubicBezTo>
                    <a:pt x="2945" y="729"/>
                    <a:pt x="2882" y="658"/>
                    <a:pt x="2811" y="595"/>
                  </a:cubicBezTo>
                  <a:cubicBezTo>
                    <a:pt x="2913" y="518"/>
                    <a:pt x="3019" y="478"/>
                    <a:pt x="3108" y="478"/>
                  </a:cubicBezTo>
                  <a:close/>
                  <a:moveTo>
                    <a:pt x="2579" y="845"/>
                  </a:moveTo>
                  <a:cubicBezTo>
                    <a:pt x="2749" y="970"/>
                    <a:pt x="2865" y="1166"/>
                    <a:pt x="3052" y="1256"/>
                  </a:cubicBezTo>
                  <a:cubicBezTo>
                    <a:pt x="2963" y="1372"/>
                    <a:pt x="2865" y="1479"/>
                    <a:pt x="2784" y="1595"/>
                  </a:cubicBezTo>
                  <a:cubicBezTo>
                    <a:pt x="2766" y="1577"/>
                    <a:pt x="2758" y="1568"/>
                    <a:pt x="2749" y="1559"/>
                  </a:cubicBezTo>
                  <a:cubicBezTo>
                    <a:pt x="2552" y="1470"/>
                    <a:pt x="2392" y="1318"/>
                    <a:pt x="2204" y="1211"/>
                  </a:cubicBezTo>
                  <a:cubicBezTo>
                    <a:pt x="2231" y="1193"/>
                    <a:pt x="2267" y="1175"/>
                    <a:pt x="2294" y="1148"/>
                  </a:cubicBezTo>
                  <a:cubicBezTo>
                    <a:pt x="2410" y="1059"/>
                    <a:pt x="2490" y="952"/>
                    <a:pt x="2579" y="845"/>
                  </a:cubicBezTo>
                  <a:close/>
                  <a:moveTo>
                    <a:pt x="572" y="1184"/>
                  </a:moveTo>
                  <a:cubicBezTo>
                    <a:pt x="670" y="1229"/>
                    <a:pt x="768" y="1273"/>
                    <a:pt x="866" y="1309"/>
                  </a:cubicBezTo>
                  <a:cubicBezTo>
                    <a:pt x="857" y="1336"/>
                    <a:pt x="839" y="1363"/>
                    <a:pt x="839" y="1389"/>
                  </a:cubicBezTo>
                  <a:cubicBezTo>
                    <a:pt x="822" y="1603"/>
                    <a:pt x="768" y="1800"/>
                    <a:pt x="741" y="2005"/>
                  </a:cubicBezTo>
                  <a:cubicBezTo>
                    <a:pt x="420" y="1844"/>
                    <a:pt x="500" y="1487"/>
                    <a:pt x="572" y="1184"/>
                  </a:cubicBezTo>
                  <a:close/>
                  <a:moveTo>
                    <a:pt x="1178" y="1407"/>
                  </a:moveTo>
                  <a:cubicBezTo>
                    <a:pt x="1250" y="1416"/>
                    <a:pt x="1321" y="1434"/>
                    <a:pt x="1410" y="1434"/>
                  </a:cubicBezTo>
                  <a:lnTo>
                    <a:pt x="1517" y="1434"/>
                  </a:lnTo>
                  <a:lnTo>
                    <a:pt x="1509" y="1452"/>
                  </a:lnTo>
                  <a:cubicBezTo>
                    <a:pt x="1491" y="1737"/>
                    <a:pt x="1402" y="2014"/>
                    <a:pt x="1366" y="2299"/>
                  </a:cubicBezTo>
                  <a:cubicBezTo>
                    <a:pt x="1330" y="2273"/>
                    <a:pt x="1294" y="2246"/>
                    <a:pt x="1259" y="2228"/>
                  </a:cubicBezTo>
                  <a:cubicBezTo>
                    <a:pt x="1196" y="2192"/>
                    <a:pt x="1134" y="2165"/>
                    <a:pt x="1063" y="2130"/>
                  </a:cubicBezTo>
                  <a:cubicBezTo>
                    <a:pt x="1089" y="1889"/>
                    <a:pt x="1152" y="1648"/>
                    <a:pt x="1178" y="1407"/>
                  </a:cubicBezTo>
                  <a:close/>
                  <a:moveTo>
                    <a:pt x="1839" y="1372"/>
                  </a:moveTo>
                  <a:cubicBezTo>
                    <a:pt x="1856" y="1407"/>
                    <a:pt x="1892" y="1443"/>
                    <a:pt x="1937" y="1461"/>
                  </a:cubicBezTo>
                  <a:cubicBezTo>
                    <a:pt x="2178" y="1541"/>
                    <a:pt x="2347" y="1746"/>
                    <a:pt x="2570" y="1853"/>
                  </a:cubicBezTo>
                  <a:cubicBezTo>
                    <a:pt x="2588" y="1862"/>
                    <a:pt x="2606" y="1871"/>
                    <a:pt x="2633" y="1871"/>
                  </a:cubicBezTo>
                  <a:cubicBezTo>
                    <a:pt x="2606" y="1942"/>
                    <a:pt x="2606" y="2014"/>
                    <a:pt x="2615" y="2094"/>
                  </a:cubicBezTo>
                  <a:cubicBezTo>
                    <a:pt x="2294" y="2237"/>
                    <a:pt x="1964" y="2371"/>
                    <a:pt x="1660" y="2558"/>
                  </a:cubicBezTo>
                  <a:cubicBezTo>
                    <a:pt x="1678" y="2531"/>
                    <a:pt x="1696" y="2504"/>
                    <a:pt x="1696" y="2460"/>
                  </a:cubicBezTo>
                  <a:cubicBezTo>
                    <a:pt x="1705" y="2121"/>
                    <a:pt x="1830" y="1800"/>
                    <a:pt x="1848" y="1461"/>
                  </a:cubicBezTo>
                  <a:cubicBezTo>
                    <a:pt x="1848" y="1434"/>
                    <a:pt x="1839" y="1407"/>
                    <a:pt x="1830" y="1380"/>
                  </a:cubicBezTo>
                  <a:lnTo>
                    <a:pt x="1839" y="1372"/>
                  </a:lnTo>
                  <a:close/>
                  <a:moveTo>
                    <a:pt x="2722" y="2415"/>
                  </a:moveTo>
                  <a:cubicBezTo>
                    <a:pt x="2758" y="2496"/>
                    <a:pt x="2802" y="2576"/>
                    <a:pt x="2838" y="2647"/>
                  </a:cubicBezTo>
                  <a:lnTo>
                    <a:pt x="2856" y="2674"/>
                  </a:lnTo>
                  <a:cubicBezTo>
                    <a:pt x="2838" y="2674"/>
                    <a:pt x="2820" y="2674"/>
                    <a:pt x="2802" y="2683"/>
                  </a:cubicBezTo>
                  <a:cubicBezTo>
                    <a:pt x="2526" y="2799"/>
                    <a:pt x="2267" y="3013"/>
                    <a:pt x="1964" y="3013"/>
                  </a:cubicBezTo>
                  <a:cubicBezTo>
                    <a:pt x="1946" y="2995"/>
                    <a:pt x="1937" y="2977"/>
                    <a:pt x="1928" y="2959"/>
                  </a:cubicBezTo>
                  <a:cubicBezTo>
                    <a:pt x="1910" y="2915"/>
                    <a:pt x="1883" y="2879"/>
                    <a:pt x="1856" y="2835"/>
                  </a:cubicBezTo>
                  <a:cubicBezTo>
                    <a:pt x="2133" y="2674"/>
                    <a:pt x="2427" y="2549"/>
                    <a:pt x="2722" y="2415"/>
                  </a:cubicBezTo>
                  <a:close/>
                  <a:moveTo>
                    <a:pt x="2945" y="2995"/>
                  </a:moveTo>
                  <a:cubicBezTo>
                    <a:pt x="2954" y="3218"/>
                    <a:pt x="2820" y="3406"/>
                    <a:pt x="2526" y="3504"/>
                  </a:cubicBezTo>
                  <a:cubicBezTo>
                    <a:pt x="2495" y="3514"/>
                    <a:pt x="2465" y="3519"/>
                    <a:pt x="2437" y="3519"/>
                  </a:cubicBezTo>
                  <a:cubicBezTo>
                    <a:pt x="2318" y="3519"/>
                    <a:pt x="2221" y="3435"/>
                    <a:pt x="2142" y="3334"/>
                  </a:cubicBezTo>
                  <a:cubicBezTo>
                    <a:pt x="2427" y="3272"/>
                    <a:pt x="2677" y="3102"/>
                    <a:pt x="2945" y="2995"/>
                  </a:cubicBezTo>
                  <a:close/>
                  <a:moveTo>
                    <a:pt x="3123" y="0"/>
                  </a:moveTo>
                  <a:cubicBezTo>
                    <a:pt x="2904" y="0"/>
                    <a:pt x="2678" y="123"/>
                    <a:pt x="2534" y="283"/>
                  </a:cubicBezTo>
                  <a:cubicBezTo>
                    <a:pt x="2231" y="613"/>
                    <a:pt x="2169" y="917"/>
                    <a:pt x="1669" y="1068"/>
                  </a:cubicBezTo>
                  <a:cubicBezTo>
                    <a:pt x="1583" y="1094"/>
                    <a:pt x="1501" y="1105"/>
                    <a:pt x="1422" y="1105"/>
                  </a:cubicBezTo>
                  <a:cubicBezTo>
                    <a:pt x="1063" y="1105"/>
                    <a:pt x="771" y="876"/>
                    <a:pt x="420" y="774"/>
                  </a:cubicBezTo>
                  <a:cubicBezTo>
                    <a:pt x="402" y="768"/>
                    <a:pt x="385" y="766"/>
                    <a:pt x="369" y="766"/>
                  </a:cubicBezTo>
                  <a:cubicBezTo>
                    <a:pt x="226" y="766"/>
                    <a:pt x="162" y="963"/>
                    <a:pt x="251" y="1059"/>
                  </a:cubicBezTo>
                  <a:cubicBezTo>
                    <a:pt x="170" y="1398"/>
                    <a:pt x="1" y="2005"/>
                    <a:pt x="340" y="2183"/>
                  </a:cubicBezTo>
                  <a:cubicBezTo>
                    <a:pt x="625" y="2335"/>
                    <a:pt x="929" y="2433"/>
                    <a:pt x="1214" y="2594"/>
                  </a:cubicBezTo>
                  <a:cubicBezTo>
                    <a:pt x="1509" y="2772"/>
                    <a:pt x="1651" y="3182"/>
                    <a:pt x="1830" y="3468"/>
                  </a:cubicBezTo>
                  <a:cubicBezTo>
                    <a:pt x="1990" y="3721"/>
                    <a:pt x="2232" y="3830"/>
                    <a:pt x="2474" y="3830"/>
                  </a:cubicBezTo>
                  <a:cubicBezTo>
                    <a:pt x="2932" y="3830"/>
                    <a:pt x="3392" y="3440"/>
                    <a:pt x="3311" y="2897"/>
                  </a:cubicBezTo>
                  <a:cubicBezTo>
                    <a:pt x="3257" y="2567"/>
                    <a:pt x="2900" y="2281"/>
                    <a:pt x="2972" y="1925"/>
                  </a:cubicBezTo>
                  <a:cubicBezTo>
                    <a:pt x="3025" y="1657"/>
                    <a:pt x="3373" y="1372"/>
                    <a:pt x="3525" y="1148"/>
                  </a:cubicBezTo>
                  <a:cubicBezTo>
                    <a:pt x="3703" y="881"/>
                    <a:pt x="3730" y="408"/>
                    <a:pt x="3498" y="158"/>
                  </a:cubicBezTo>
                  <a:cubicBezTo>
                    <a:pt x="3389" y="46"/>
                    <a:pt x="3258" y="0"/>
                    <a:pt x="312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>
            <a:off x="8520643" y="196964"/>
            <a:ext cx="430862" cy="343037"/>
            <a:chOff x="1376700" y="1639725"/>
            <a:chExt cx="275100" cy="219025"/>
          </a:xfrm>
        </p:grpSpPr>
        <p:sp>
          <p:nvSpPr>
            <p:cNvPr id="473" name="Google Shape;473;p6"/>
            <p:cNvSpPr/>
            <p:nvPr/>
          </p:nvSpPr>
          <p:spPr>
            <a:xfrm>
              <a:off x="1381100" y="1661525"/>
              <a:ext cx="147875" cy="133650"/>
            </a:xfrm>
            <a:custGeom>
              <a:avLst/>
              <a:gdLst/>
              <a:ahLst/>
              <a:cxnLst/>
              <a:rect l="l" t="t" r="r" b="b"/>
              <a:pathLst>
                <a:path w="5915" h="5346" extrusionOk="0">
                  <a:moveTo>
                    <a:pt x="1867" y="0"/>
                  </a:moveTo>
                  <a:cubicBezTo>
                    <a:pt x="1704" y="0"/>
                    <a:pt x="1541" y="44"/>
                    <a:pt x="1379" y="132"/>
                  </a:cubicBezTo>
                  <a:cubicBezTo>
                    <a:pt x="301" y="633"/>
                    <a:pt x="0" y="1861"/>
                    <a:pt x="727" y="2864"/>
                  </a:cubicBezTo>
                  <a:cubicBezTo>
                    <a:pt x="1504" y="3891"/>
                    <a:pt x="2531" y="4668"/>
                    <a:pt x="3609" y="5345"/>
                  </a:cubicBezTo>
                  <a:cubicBezTo>
                    <a:pt x="3885" y="5195"/>
                    <a:pt x="4085" y="4969"/>
                    <a:pt x="4236" y="4718"/>
                  </a:cubicBezTo>
                  <a:cubicBezTo>
                    <a:pt x="4135" y="4543"/>
                    <a:pt x="3935" y="4468"/>
                    <a:pt x="3785" y="4368"/>
                  </a:cubicBezTo>
                  <a:cubicBezTo>
                    <a:pt x="3058" y="3891"/>
                    <a:pt x="2381" y="3415"/>
                    <a:pt x="1780" y="2814"/>
                  </a:cubicBezTo>
                  <a:cubicBezTo>
                    <a:pt x="1529" y="2588"/>
                    <a:pt x="1328" y="2338"/>
                    <a:pt x="1504" y="1886"/>
                  </a:cubicBezTo>
                  <a:lnTo>
                    <a:pt x="1504" y="1886"/>
                  </a:lnTo>
                  <a:cubicBezTo>
                    <a:pt x="2306" y="3089"/>
                    <a:pt x="3534" y="3616"/>
                    <a:pt x="4637" y="4317"/>
                  </a:cubicBezTo>
                  <a:cubicBezTo>
                    <a:pt x="5163" y="3866"/>
                    <a:pt x="5514" y="3315"/>
                    <a:pt x="5790" y="2713"/>
                  </a:cubicBezTo>
                  <a:cubicBezTo>
                    <a:pt x="5915" y="2488"/>
                    <a:pt x="5915" y="2338"/>
                    <a:pt x="5689" y="2187"/>
                  </a:cubicBezTo>
                  <a:cubicBezTo>
                    <a:pt x="4587" y="1460"/>
                    <a:pt x="3509" y="733"/>
                    <a:pt x="2356" y="132"/>
                  </a:cubicBezTo>
                  <a:cubicBezTo>
                    <a:pt x="2193" y="44"/>
                    <a:pt x="2030" y="0"/>
                    <a:pt x="186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376700" y="1639725"/>
              <a:ext cx="275100" cy="219025"/>
            </a:xfrm>
            <a:custGeom>
              <a:avLst/>
              <a:gdLst/>
              <a:ahLst/>
              <a:cxnLst/>
              <a:rect l="l" t="t" r="r" b="b"/>
              <a:pathLst>
                <a:path w="11004" h="8761" extrusionOk="0">
                  <a:moveTo>
                    <a:pt x="2262" y="481"/>
                  </a:moveTo>
                  <a:cubicBezTo>
                    <a:pt x="2419" y="481"/>
                    <a:pt x="2576" y="519"/>
                    <a:pt x="2732" y="603"/>
                  </a:cubicBezTo>
                  <a:cubicBezTo>
                    <a:pt x="3885" y="1204"/>
                    <a:pt x="4963" y="1931"/>
                    <a:pt x="6066" y="2658"/>
                  </a:cubicBezTo>
                  <a:cubicBezTo>
                    <a:pt x="6291" y="2809"/>
                    <a:pt x="6291" y="2959"/>
                    <a:pt x="6166" y="3184"/>
                  </a:cubicBezTo>
                  <a:cubicBezTo>
                    <a:pt x="5890" y="3786"/>
                    <a:pt x="5540" y="4337"/>
                    <a:pt x="5013" y="4788"/>
                  </a:cubicBezTo>
                  <a:cubicBezTo>
                    <a:pt x="3910" y="4087"/>
                    <a:pt x="2682" y="3560"/>
                    <a:pt x="1880" y="2382"/>
                  </a:cubicBezTo>
                  <a:lnTo>
                    <a:pt x="1880" y="2382"/>
                  </a:lnTo>
                  <a:cubicBezTo>
                    <a:pt x="1705" y="2809"/>
                    <a:pt x="1905" y="3059"/>
                    <a:pt x="2131" y="3285"/>
                  </a:cubicBezTo>
                  <a:cubicBezTo>
                    <a:pt x="2758" y="3886"/>
                    <a:pt x="3434" y="4362"/>
                    <a:pt x="4161" y="4839"/>
                  </a:cubicBezTo>
                  <a:cubicBezTo>
                    <a:pt x="4311" y="4939"/>
                    <a:pt x="4512" y="5014"/>
                    <a:pt x="4612" y="5189"/>
                  </a:cubicBezTo>
                  <a:cubicBezTo>
                    <a:pt x="4462" y="5440"/>
                    <a:pt x="4261" y="5666"/>
                    <a:pt x="3986" y="5816"/>
                  </a:cubicBezTo>
                  <a:cubicBezTo>
                    <a:pt x="2908" y="5139"/>
                    <a:pt x="1880" y="4362"/>
                    <a:pt x="1103" y="3335"/>
                  </a:cubicBezTo>
                  <a:cubicBezTo>
                    <a:pt x="377" y="2332"/>
                    <a:pt x="677" y="1104"/>
                    <a:pt x="1755" y="603"/>
                  </a:cubicBezTo>
                  <a:cubicBezTo>
                    <a:pt x="1924" y="525"/>
                    <a:pt x="2093" y="481"/>
                    <a:pt x="2262" y="481"/>
                  </a:cubicBezTo>
                  <a:close/>
                  <a:moveTo>
                    <a:pt x="6642" y="3084"/>
                  </a:moveTo>
                  <a:cubicBezTo>
                    <a:pt x="7895" y="4087"/>
                    <a:pt x="9199" y="4889"/>
                    <a:pt x="10101" y="6167"/>
                  </a:cubicBezTo>
                  <a:cubicBezTo>
                    <a:pt x="10402" y="6593"/>
                    <a:pt x="10527" y="7119"/>
                    <a:pt x="10176" y="7621"/>
                  </a:cubicBezTo>
                  <a:cubicBezTo>
                    <a:pt x="9867" y="8085"/>
                    <a:pt x="9363" y="8340"/>
                    <a:pt x="8792" y="8340"/>
                  </a:cubicBezTo>
                  <a:cubicBezTo>
                    <a:pt x="8623" y="8340"/>
                    <a:pt x="8449" y="8318"/>
                    <a:pt x="8271" y="8272"/>
                  </a:cubicBezTo>
                  <a:cubicBezTo>
                    <a:pt x="7144" y="7996"/>
                    <a:pt x="6216" y="7295"/>
                    <a:pt x="5264" y="6693"/>
                  </a:cubicBezTo>
                  <a:cubicBezTo>
                    <a:pt x="4963" y="6518"/>
                    <a:pt x="4687" y="6317"/>
                    <a:pt x="4387" y="6092"/>
                  </a:cubicBezTo>
                  <a:cubicBezTo>
                    <a:pt x="4662" y="5866"/>
                    <a:pt x="4888" y="5691"/>
                    <a:pt x="5113" y="5465"/>
                  </a:cubicBezTo>
                  <a:cubicBezTo>
                    <a:pt x="6316" y="6192"/>
                    <a:pt x="7419" y="6994"/>
                    <a:pt x="8748" y="7320"/>
                  </a:cubicBezTo>
                  <a:cubicBezTo>
                    <a:pt x="7695" y="6568"/>
                    <a:pt x="6492" y="5991"/>
                    <a:pt x="5489" y="5089"/>
                  </a:cubicBezTo>
                  <a:cubicBezTo>
                    <a:pt x="5941" y="4488"/>
                    <a:pt x="6417" y="3911"/>
                    <a:pt x="6642" y="3084"/>
                  </a:cubicBezTo>
                  <a:close/>
                  <a:moveTo>
                    <a:pt x="2159" y="1"/>
                  </a:moveTo>
                  <a:cubicBezTo>
                    <a:pt x="1628" y="1"/>
                    <a:pt x="1127" y="222"/>
                    <a:pt x="753" y="628"/>
                  </a:cubicBezTo>
                  <a:cubicBezTo>
                    <a:pt x="126" y="1280"/>
                    <a:pt x="1" y="2282"/>
                    <a:pt x="402" y="3084"/>
                  </a:cubicBezTo>
                  <a:cubicBezTo>
                    <a:pt x="652" y="3560"/>
                    <a:pt x="1003" y="3936"/>
                    <a:pt x="1404" y="4287"/>
                  </a:cubicBezTo>
                  <a:cubicBezTo>
                    <a:pt x="3209" y="5941"/>
                    <a:pt x="5289" y="7194"/>
                    <a:pt x="7419" y="8423"/>
                  </a:cubicBezTo>
                  <a:cubicBezTo>
                    <a:pt x="7803" y="8648"/>
                    <a:pt x="8228" y="8752"/>
                    <a:pt x="8711" y="8752"/>
                  </a:cubicBezTo>
                  <a:cubicBezTo>
                    <a:pt x="8764" y="8752"/>
                    <a:pt x="8818" y="8751"/>
                    <a:pt x="8873" y="8748"/>
                  </a:cubicBezTo>
                  <a:cubicBezTo>
                    <a:pt x="8941" y="8757"/>
                    <a:pt x="9008" y="8761"/>
                    <a:pt x="9072" y="8761"/>
                  </a:cubicBezTo>
                  <a:cubicBezTo>
                    <a:pt x="9790" y="8761"/>
                    <a:pt x="10284" y="8266"/>
                    <a:pt x="10652" y="7646"/>
                  </a:cubicBezTo>
                  <a:cubicBezTo>
                    <a:pt x="11003" y="6994"/>
                    <a:pt x="10778" y="6392"/>
                    <a:pt x="10427" y="5816"/>
                  </a:cubicBezTo>
                  <a:cubicBezTo>
                    <a:pt x="10276" y="5590"/>
                    <a:pt x="10126" y="5390"/>
                    <a:pt x="9951" y="5215"/>
                  </a:cubicBezTo>
                  <a:cubicBezTo>
                    <a:pt x="7895" y="3260"/>
                    <a:pt x="5665" y="1555"/>
                    <a:pt x="3133" y="252"/>
                  </a:cubicBezTo>
                  <a:cubicBezTo>
                    <a:pt x="2812" y="82"/>
                    <a:pt x="2480" y="1"/>
                    <a:pt x="21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6"/>
          <p:cNvSpPr/>
          <p:nvPr/>
        </p:nvSpPr>
        <p:spPr>
          <a:xfrm>
            <a:off x="257040" y="3522650"/>
            <a:ext cx="239754" cy="235827"/>
          </a:xfrm>
          <a:custGeom>
            <a:avLst/>
            <a:gdLst/>
            <a:ahLst/>
            <a:cxnLst/>
            <a:rect l="l" t="t" r="r" b="b"/>
            <a:pathLst>
              <a:path w="6593" h="6485" extrusionOk="0">
                <a:moveTo>
                  <a:pt x="5440" y="1"/>
                </a:moveTo>
                <a:cubicBezTo>
                  <a:pt x="5248" y="1"/>
                  <a:pt x="5045" y="44"/>
                  <a:pt x="4838" y="136"/>
                </a:cubicBezTo>
                <a:cubicBezTo>
                  <a:pt x="4437" y="311"/>
                  <a:pt x="4136" y="562"/>
                  <a:pt x="3936" y="938"/>
                </a:cubicBezTo>
                <a:cubicBezTo>
                  <a:pt x="3760" y="1238"/>
                  <a:pt x="3610" y="1514"/>
                  <a:pt x="3334" y="1790"/>
                </a:cubicBezTo>
                <a:cubicBezTo>
                  <a:pt x="2958" y="1339"/>
                  <a:pt x="2557" y="963"/>
                  <a:pt x="2056" y="762"/>
                </a:cubicBezTo>
                <a:cubicBezTo>
                  <a:pt x="1837" y="669"/>
                  <a:pt x="1623" y="618"/>
                  <a:pt x="1415" y="618"/>
                </a:cubicBezTo>
                <a:cubicBezTo>
                  <a:pt x="1122" y="618"/>
                  <a:pt x="841" y="718"/>
                  <a:pt x="577" y="938"/>
                </a:cubicBezTo>
                <a:cubicBezTo>
                  <a:pt x="126" y="1314"/>
                  <a:pt x="1" y="1815"/>
                  <a:pt x="101" y="2366"/>
                </a:cubicBezTo>
                <a:cubicBezTo>
                  <a:pt x="226" y="2968"/>
                  <a:pt x="502" y="3519"/>
                  <a:pt x="953" y="3970"/>
                </a:cubicBezTo>
                <a:cubicBezTo>
                  <a:pt x="1780" y="4797"/>
                  <a:pt x="2607" y="5599"/>
                  <a:pt x="3560" y="6326"/>
                </a:cubicBezTo>
                <a:cubicBezTo>
                  <a:pt x="3698" y="6433"/>
                  <a:pt x="3818" y="6485"/>
                  <a:pt x="3926" y="6485"/>
                </a:cubicBezTo>
                <a:cubicBezTo>
                  <a:pt x="4072" y="6485"/>
                  <a:pt x="4196" y="6389"/>
                  <a:pt x="4312" y="6201"/>
                </a:cubicBezTo>
                <a:cubicBezTo>
                  <a:pt x="4988" y="5123"/>
                  <a:pt x="5690" y="4071"/>
                  <a:pt x="6191" y="2868"/>
                </a:cubicBezTo>
                <a:cubicBezTo>
                  <a:pt x="6417" y="2366"/>
                  <a:pt x="6592" y="1815"/>
                  <a:pt x="6592" y="1264"/>
                </a:cubicBezTo>
                <a:cubicBezTo>
                  <a:pt x="6592" y="491"/>
                  <a:pt x="6086" y="1"/>
                  <a:pt x="5440" y="1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6"/>
          <p:cNvGrpSpPr/>
          <p:nvPr/>
        </p:nvGrpSpPr>
        <p:grpSpPr>
          <a:xfrm>
            <a:off x="8602175" y="2488766"/>
            <a:ext cx="400173" cy="396657"/>
            <a:chOff x="1609325" y="4271641"/>
            <a:chExt cx="400173" cy="396657"/>
          </a:xfrm>
        </p:grpSpPr>
        <p:sp>
          <p:nvSpPr>
            <p:cNvPr id="477" name="Google Shape;477;p6"/>
            <p:cNvSpPr/>
            <p:nvPr/>
          </p:nvSpPr>
          <p:spPr>
            <a:xfrm>
              <a:off x="1852202" y="4362996"/>
              <a:ext cx="91857" cy="29179"/>
            </a:xfrm>
            <a:custGeom>
              <a:avLst/>
              <a:gdLst/>
              <a:ahLst/>
              <a:cxnLst/>
              <a:rect l="l" t="t" r="r" b="b"/>
              <a:pathLst>
                <a:path w="1829" h="581" extrusionOk="0">
                  <a:moveTo>
                    <a:pt x="1573" y="0"/>
                  </a:moveTo>
                  <a:cubicBezTo>
                    <a:pt x="1067" y="0"/>
                    <a:pt x="494" y="181"/>
                    <a:pt x="0" y="356"/>
                  </a:cubicBezTo>
                  <a:cubicBezTo>
                    <a:pt x="18" y="437"/>
                    <a:pt x="45" y="508"/>
                    <a:pt x="80" y="579"/>
                  </a:cubicBezTo>
                  <a:cubicBezTo>
                    <a:pt x="98" y="580"/>
                    <a:pt x="116" y="580"/>
                    <a:pt x="133" y="580"/>
                  </a:cubicBezTo>
                  <a:cubicBezTo>
                    <a:pt x="707" y="580"/>
                    <a:pt x="1327" y="303"/>
                    <a:pt x="1829" y="17"/>
                  </a:cubicBezTo>
                  <a:cubicBezTo>
                    <a:pt x="1746" y="5"/>
                    <a:pt x="1660" y="0"/>
                    <a:pt x="157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1758185" y="4310463"/>
              <a:ext cx="229818" cy="320018"/>
            </a:xfrm>
            <a:custGeom>
              <a:avLst/>
              <a:gdLst/>
              <a:ahLst/>
              <a:cxnLst/>
              <a:rect l="l" t="t" r="r" b="b"/>
              <a:pathLst>
                <a:path w="4576" h="6372" extrusionOk="0">
                  <a:moveTo>
                    <a:pt x="657" y="1"/>
                  </a:moveTo>
                  <a:cubicBezTo>
                    <a:pt x="303" y="1"/>
                    <a:pt x="1" y="374"/>
                    <a:pt x="213" y="724"/>
                  </a:cubicBezTo>
                  <a:cubicBezTo>
                    <a:pt x="516" y="1197"/>
                    <a:pt x="766" y="1679"/>
                    <a:pt x="935" y="2223"/>
                  </a:cubicBezTo>
                  <a:cubicBezTo>
                    <a:pt x="995" y="2416"/>
                    <a:pt x="1190" y="2584"/>
                    <a:pt x="1397" y="2584"/>
                  </a:cubicBezTo>
                  <a:cubicBezTo>
                    <a:pt x="1439" y="2584"/>
                    <a:pt x="1482" y="2577"/>
                    <a:pt x="1524" y="2562"/>
                  </a:cubicBezTo>
                  <a:cubicBezTo>
                    <a:pt x="1979" y="2401"/>
                    <a:pt x="2407" y="2187"/>
                    <a:pt x="2862" y="2045"/>
                  </a:cubicBezTo>
                  <a:cubicBezTo>
                    <a:pt x="2987" y="2002"/>
                    <a:pt x="3118" y="1974"/>
                    <a:pt x="3250" y="1974"/>
                  </a:cubicBezTo>
                  <a:cubicBezTo>
                    <a:pt x="3364" y="1974"/>
                    <a:pt x="3477" y="1995"/>
                    <a:pt x="3585" y="2045"/>
                  </a:cubicBezTo>
                  <a:cubicBezTo>
                    <a:pt x="4085" y="2268"/>
                    <a:pt x="3469" y="2607"/>
                    <a:pt x="3255" y="2687"/>
                  </a:cubicBezTo>
                  <a:cubicBezTo>
                    <a:pt x="2764" y="2865"/>
                    <a:pt x="1988" y="2990"/>
                    <a:pt x="1658" y="3445"/>
                  </a:cubicBezTo>
                  <a:cubicBezTo>
                    <a:pt x="1628" y="3436"/>
                    <a:pt x="1598" y="3431"/>
                    <a:pt x="1567" y="3431"/>
                  </a:cubicBezTo>
                  <a:cubicBezTo>
                    <a:pt x="1398" y="3431"/>
                    <a:pt x="1239" y="3572"/>
                    <a:pt x="1292" y="3784"/>
                  </a:cubicBezTo>
                  <a:cubicBezTo>
                    <a:pt x="1471" y="4659"/>
                    <a:pt x="1810" y="5568"/>
                    <a:pt x="2229" y="6371"/>
                  </a:cubicBezTo>
                  <a:cubicBezTo>
                    <a:pt x="2283" y="6345"/>
                    <a:pt x="2345" y="6327"/>
                    <a:pt x="2398" y="6300"/>
                  </a:cubicBezTo>
                  <a:cubicBezTo>
                    <a:pt x="2782" y="6113"/>
                    <a:pt x="2898" y="5952"/>
                    <a:pt x="2720" y="5533"/>
                  </a:cubicBezTo>
                  <a:cubicBezTo>
                    <a:pt x="2532" y="5051"/>
                    <a:pt x="2256" y="4596"/>
                    <a:pt x="2140" y="4096"/>
                  </a:cubicBezTo>
                  <a:cubicBezTo>
                    <a:pt x="2131" y="4079"/>
                    <a:pt x="2122" y="4061"/>
                    <a:pt x="2113" y="4043"/>
                  </a:cubicBezTo>
                  <a:cubicBezTo>
                    <a:pt x="2122" y="4034"/>
                    <a:pt x="2122" y="4034"/>
                    <a:pt x="2131" y="4034"/>
                  </a:cubicBezTo>
                  <a:cubicBezTo>
                    <a:pt x="2113" y="3945"/>
                    <a:pt x="2095" y="3865"/>
                    <a:pt x="2095" y="3775"/>
                  </a:cubicBezTo>
                  <a:cubicBezTo>
                    <a:pt x="2083" y="3668"/>
                    <a:pt x="2159" y="3614"/>
                    <a:pt x="2243" y="3614"/>
                  </a:cubicBezTo>
                  <a:cubicBezTo>
                    <a:pt x="2278" y="3614"/>
                    <a:pt x="2314" y="3623"/>
                    <a:pt x="2345" y="3642"/>
                  </a:cubicBezTo>
                  <a:cubicBezTo>
                    <a:pt x="3085" y="3365"/>
                    <a:pt x="3799" y="3026"/>
                    <a:pt x="4575" y="2856"/>
                  </a:cubicBezTo>
                  <a:cubicBezTo>
                    <a:pt x="4352" y="2357"/>
                    <a:pt x="4138" y="1839"/>
                    <a:pt x="3888" y="1349"/>
                  </a:cubicBezTo>
                  <a:cubicBezTo>
                    <a:pt x="3334" y="1665"/>
                    <a:pt x="2650" y="1965"/>
                    <a:pt x="2007" y="1965"/>
                  </a:cubicBezTo>
                  <a:cubicBezTo>
                    <a:pt x="1998" y="1965"/>
                    <a:pt x="1989" y="1964"/>
                    <a:pt x="1979" y="1964"/>
                  </a:cubicBezTo>
                  <a:cubicBezTo>
                    <a:pt x="1944" y="1999"/>
                    <a:pt x="1895" y="2021"/>
                    <a:pt x="1847" y="2021"/>
                  </a:cubicBezTo>
                  <a:cubicBezTo>
                    <a:pt x="1796" y="2021"/>
                    <a:pt x="1748" y="1997"/>
                    <a:pt x="1720" y="1938"/>
                  </a:cubicBezTo>
                  <a:cubicBezTo>
                    <a:pt x="1551" y="1616"/>
                    <a:pt x="1524" y="1251"/>
                    <a:pt x="1435" y="903"/>
                  </a:cubicBezTo>
                  <a:cubicBezTo>
                    <a:pt x="1390" y="814"/>
                    <a:pt x="1346" y="715"/>
                    <a:pt x="1292" y="626"/>
                  </a:cubicBezTo>
                  <a:cubicBezTo>
                    <a:pt x="1301" y="582"/>
                    <a:pt x="1310" y="537"/>
                    <a:pt x="1310" y="501"/>
                  </a:cubicBezTo>
                  <a:cubicBezTo>
                    <a:pt x="1274" y="394"/>
                    <a:pt x="1239" y="287"/>
                    <a:pt x="1203" y="180"/>
                  </a:cubicBezTo>
                  <a:cubicBezTo>
                    <a:pt x="1158" y="127"/>
                    <a:pt x="1087" y="82"/>
                    <a:pt x="1007" y="64"/>
                  </a:cubicBezTo>
                  <a:cubicBezTo>
                    <a:pt x="927" y="46"/>
                    <a:pt x="846" y="29"/>
                    <a:pt x="757" y="11"/>
                  </a:cubicBezTo>
                  <a:cubicBezTo>
                    <a:pt x="723" y="4"/>
                    <a:pt x="690" y="1"/>
                    <a:pt x="6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1970477" y="4374145"/>
              <a:ext cx="26919" cy="57856"/>
            </a:xfrm>
            <a:custGeom>
              <a:avLst/>
              <a:gdLst/>
              <a:ahLst/>
              <a:cxnLst/>
              <a:rect l="l" t="t" r="r" b="b"/>
              <a:pathLst>
                <a:path w="536" h="1152" extrusionOk="0">
                  <a:moveTo>
                    <a:pt x="0" y="1"/>
                  </a:moveTo>
                  <a:cubicBezTo>
                    <a:pt x="188" y="375"/>
                    <a:pt x="357" y="768"/>
                    <a:pt x="527" y="1151"/>
                  </a:cubicBezTo>
                  <a:cubicBezTo>
                    <a:pt x="536" y="1044"/>
                    <a:pt x="536" y="937"/>
                    <a:pt x="509" y="821"/>
                  </a:cubicBezTo>
                  <a:cubicBezTo>
                    <a:pt x="411" y="420"/>
                    <a:pt x="232" y="16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1609325" y="4271641"/>
              <a:ext cx="400173" cy="396657"/>
            </a:xfrm>
            <a:custGeom>
              <a:avLst/>
              <a:gdLst/>
              <a:ahLst/>
              <a:cxnLst/>
              <a:rect l="l" t="t" r="r" b="b"/>
              <a:pathLst>
                <a:path w="7968" h="7898" extrusionOk="0">
                  <a:moveTo>
                    <a:pt x="3674" y="370"/>
                  </a:moveTo>
                  <a:cubicBezTo>
                    <a:pt x="3828" y="370"/>
                    <a:pt x="3921" y="455"/>
                    <a:pt x="4042" y="659"/>
                  </a:cubicBezTo>
                  <a:cubicBezTo>
                    <a:pt x="4096" y="748"/>
                    <a:pt x="4131" y="846"/>
                    <a:pt x="4167" y="953"/>
                  </a:cubicBezTo>
                  <a:cubicBezTo>
                    <a:pt x="4203" y="1060"/>
                    <a:pt x="4238" y="1167"/>
                    <a:pt x="4274" y="1274"/>
                  </a:cubicBezTo>
                  <a:cubicBezTo>
                    <a:pt x="4292" y="1319"/>
                    <a:pt x="4310" y="1372"/>
                    <a:pt x="4328" y="1417"/>
                  </a:cubicBezTo>
                  <a:cubicBezTo>
                    <a:pt x="4354" y="1506"/>
                    <a:pt x="4381" y="1595"/>
                    <a:pt x="4399" y="1676"/>
                  </a:cubicBezTo>
                  <a:cubicBezTo>
                    <a:pt x="4488" y="2024"/>
                    <a:pt x="4515" y="2389"/>
                    <a:pt x="4684" y="2711"/>
                  </a:cubicBezTo>
                  <a:cubicBezTo>
                    <a:pt x="4712" y="2770"/>
                    <a:pt x="4760" y="2794"/>
                    <a:pt x="4811" y="2794"/>
                  </a:cubicBezTo>
                  <a:cubicBezTo>
                    <a:pt x="4859" y="2794"/>
                    <a:pt x="4908" y="2772"/>
                    <a:pt x="4943" y="2737"/>
                  </a:cubicBezTo>
                  <a:cubicBezTo>
                    <a:pt x="4953" y="2737"/>
                    <a:pt x="4962" y="2738"/>
                    <a:pt x="4971" y="2738"/>
                  </a:cubicBezTo>
                  <a:cubicBezTo>
                    <a:pt x="5614" y="2738"/>
                    <a:pt x="6298" y="2438"/>
                    <a:pt x="6852" y="2122"/>
                  </a:cubicBezTo>
                  <a:cubicBezTo>
                    <a:pt x="7102" y="2612"/>
                    <a:pt x="7316" y="3130"/>
                    <a:pt x="7539" y="3629"/>
                  </a:cubicBezTo>
                  <a:cubicBezTo>
                    <a:pt x="6763" y="3799"/>
                    <a:pt x="6049" y="4138"/>
                    <a:pt x="5309" y="4415"/>
                  </a:cubicBezTo>
                  <a:cubicBezTo>
                    <a:pt x="5278" y="4396"/>
                    <a:pt x="5242" y="4387"/>
                    <a:pt x="5207" y="4387"/>
                  </a:cubicBezTo>
                  <a:cubicBezTo>
                    <a:pt x="5123" y="4387"/>
                    <a:pt x="5047" y="4441"/>
                    <a:pt x="5059" y="4548"/>
                  </a:cubicBezTo>
                  <a:cubicBezTo>
                    <a:pt x="5059" y="4638"/>
                    <a:pt x="5077" y="4718"/>
                    <a:pt x="5095" y="4807"/>
                  </a:cubicBezTo>
                  <a:cubicBezTo>
                    <a:pt x="5095" y="4825"/>
                    <a:pt x="5104" y="4843"/>
                    <a:pt x="5104" y="4869"/>
                  </a:cubicBezTo>
                  <a:cubicBezTo>
                    <a:pt x="5220" y="5369"/>
                    <a:pt x="5496" y="5824"/>
                    <a:pt x="5684" y="6306"/>
                  </a:cubicBezTo>
                  <a:cubicBezTo>
                    <a:pt x="5862" y="6725"/>
                    <a:pt x="5746" y="6886"/>
                    <a:pt x="5362" y="7073"/>
                  </a:cubicBezTo>
                  <a:cubicBezTo>
                    <a:pt x="5309" y="7100"/>
                    <a:pt x="5247" y="7118"/>
                    <a:pt x="5193" y="7144"/>
                  </a:cubicBezTo>
                  <a:cubicBezTo>
                    <a:pt x="4836" y="7305"/>
                    <a:pt x="4470" y="7421"/>
                    <a:pt x="4096" y="7519"/>
                  </a:cubicBezTo>
                  <a:cubicBezTo>
                    <a:pt x="3971" y="7100"/>
                    <a:pt x="3882" y="6680"/>
                    <a:pt x="3748" y="6261"/>
                  </a:cubicBezTo>
                  <a:cubicBezTo>
                    <a:pt x="3605" y="5833"/>
                    <a:pt x="3364" y="5449"/>
                    <a:pt x="3230" y="5012"/>
                  </a:cubicBezTo>
                  <a:cubicBezTo>
                    <a:pt x="3221" y="4968"/>
                    <a:pt x="3186" y="4932"/>
                    <a:pt x="3150" y="4914"/>
                  </a:cubicBezTo>
                  <a:cubicBezTo>
                    <a:pt x="3130" y="4867"/>
                    <a:pt x="3089" y="4830"/>
                    <a:pt x="3032" y="4830"/>
                  </a:cubicBezTo>
                  <a:cubicBezTo>
                    <a:pt x="3014" y="4830"/>
                    <a:pt x="2994" y="4834"/>
                    <a:pt x="2972" y="4843"/>
                  </a:cubicBezTo>
                  <a:cubicBezTo>
                    <a:pt x="2383" y="5057"/>
                    <a:pt x="1865" y="5405"/>
                    <a:pt x="1277" y="5601"/>
                  </a:cubicBezTo>
                  <a:cubicBezTo>
                    <a:pt x="1192" y="5628"/>
                    <a:pt x="1118" y="5640"/>
                    <a:pt x="1053" y="5640"/>
                  </a:cubicBezTo>
                  <a:cubicBezTo>
                    <a:pt x="690" y="5640"/>
                    <a:pt x="627" y="5251"/>
                    <a:pt x="634" y="4887"/>
                  </a:cubicBezTo>
                  <a:cubicBezTo>
                    <a:pt x="634" y="4548"/>
                    <a:pt x="438" y="4263"/>
                    <a:pt x="367" y="3942"/>
                  </a:cubicBezTo>
                  <a:cubicBezTo>
                    <a:pt x="1134" y="3728"/>
                    <a:pt x="1901" y="3549"/>
                    <a:pt x="2624" y="3228"/>
                  </a:cubicBezTo>
                  <a:cubicBezTo>
                    <a:pt x="2645" y="3235"/>
                    <a:pt x="2667" y="3239"/>
                    <a:pt x="2689" y="3239"/>
                  </a:cubicBezTo>
                  <a:cubicBezTo>
                    <a:pt x="2773" y="3239"/>
                    <a:pt x="2847" y="3183"/>
                    <a:pt x="2847" y="3076"/>
                  </a:cubicBezTo>
                  <a:cubicBezTo>
                    <a:pt x="2811" y="2497"/>
                    <a:pt x="2588" y="1988"/>
                    <a:pt x="2427" y="1444"/>
                  </a:cubicBezTo>
                  <a:cubicBezTo>
                    <a:pt x="2187" y="632"/>
                    <a:pt x="2874" y="578"/>
                    <a:pt x="3453" y="409"/>
                  </a:cubicBezTo>
                  <a:cubicBezTo>
                    <a:pt x="3540" y="383"/>
                    <a:pt x="3612" y="370"/>
                    <a:pt x="3674" y="370"/>
                  </a:cubicBezTo>
                  <a:close/>
                  <a:moveTo>
                    <a:pt x="3731" y="1"/>
                  </a:moveTo>
                  <a:cubicBezTo>
                    <a:pt x="3626" y="1"/>
                    <a:pt x="3506" y="26"/>
                    <a:pt x="3364" y="79"/>
                  </a:cubicBezTo>
                  <a:cubicBezTo>
                    <a:pt x="2963" y="222"/>
                    <a:pt x="2240" y="248"/>
                    <a:pt x="2080" y="757"/>
                  </a:cubicBezTo>
                  <a:cubicBezTo>
                    <a:pt x="1848" y="1462"/>
                    <a:pt x="2383" y="2211"/>
                    <a:pt x="2490" y="2925"/>
                  </a:cubicBezTo>
                  <a:lnTo>
                    <a:pt x="2472" y="2934"/>
                  </a:lnTo>
                  <a:cubicBezTo>
                    <a:pt x="1723" y="3264"/>
                    <a:pt x="920" y="3433"/>
                    <a:pt x="135" y="3647"/>
                  </a:cubicBezTo>
                  <a:cubicBezTo>
                    <a:pt x="63" y="3665"/>
                    <a:pt x="1" y="3737"/>
                    <a:pt x="10" y="3817"/>
                  </a:cubicBezTo>
                  <a:cubicBezTo>
                    <a:pt x="37" y="4058"/>
                    <a:pt x="108" y="4263"/>
                    <a:pt x="197" y="4495"/>
                  </a:cubicBezTo>
                  <a:cubicBezTo>
                    <a:pt x="304" y="4745"/>
                    <a:pt x="286" y="4994"/>
                    <a:pt x="295" y="5253"/>
                  </a:cubicBezTo>
                  <a:cubicBezTo>
                    <a:pt x="313" y="5539"/>
                    <a:pt x="438" y="5895"/>
                    <a:pt x="759" y="5967"/>
                  </a:cubicBezTo>
                  <a:cubicBezTo>
                    <a:pt x="842" y="5985"/>
                    <a:pt x="926" y="5993"/>
                    <a:pt x="1009" y="5993"/>
                  </a:cubicBezTo>
                  <a:cubicBezTo>
                    <a:pt x="1676" y="5993"/>
                    <a:pt x="2342" y="5471"/>
                    <a:pt x="2945" y="5217"/>
                  </a:cubicBezTo>
                  <a:cubicBezTo>
                    <a:pt x="3079" y="5601"/>
                    <a:pt x="3293" y="5958"/>
                    <a:pt x="3418" y="6350"/>
                  </a:cubicBezTo>
                  <a:cubicBezTo>
                    <a:pt x="3560" y="6823"/>
                    <a:pt x="3659" y="7305"/>
                    <a:pt x="3810" y="7769"/>
                  </a:cubicBezTo>
                  <a:cubicBezTo>
                    <a:pt x="3841" y="7846"/>
                    <a:pt x="3906" y="7897"/>
                    <a:pt x="3987" y="7897"/>
                  </a:cubicBezTo>
                  <a:cubicBezTo>
                    <a:pt x="3999" y="7897"/>
                    <a:pt x="4012" y="7896"/>
                    <a:pt x="4024" y="7894"/>
                  </a:cubicBezTo>
                  <a:cubicBezTo>
                    <a:pt x="4488" y="7778"/>
                    <a:pt x="4908" y="7608"/>
                    <a:pt x="5345" y="7439"/>
                  </a:cubicBezTo>
                  <a:cubicBezTo>
                    <a:pt x="5443" y="7403"/>
                    <a:pt x="5550" y="7358"/>
                    <a:pt x="5648" y="7323"/>
                  </a:cubicBezTo>
                  <a:cubicBezTo>
                    <a:pt x="5817" y="7269"/>
                    <a:pt x="6049" y="7144"/>
                    <a:pt x="6094" y="6957"/>
                  </a:cubicBezTo>
                  <a:cubicBezTo>
                    <a:pt x="6272" y="6181"/>
                    <a:pt x="5577" y="5476"/>
                    <a:pt x="5425" y="4736"/>
                  </a:cubicBezTo>
                  <a:cubicBezTo>
                    <a:pt x="5755" y="4611"/>
                    <a:pt x="6076" y="4477"/>
                    <a:pt x="6406" y="4343"/>
                  </a:cubicBezTo>
                  <a:cubicBezTo>
                    <a:pt x="6594" y="4272"/>
                    <a:pt x="6781" y="4209"/>
                    <a:pt x="6968" y="4138"/>
                  </a:cubicBezTo>
                  <a:cubicBezTo>
                    <a:pt x="7245" y="4049"/>
                    <a:pt x="7530" y="3968"/>
                    <a:pt x="7825" y="3924"/>
                  </a:cubicBezTo>
                  <a:cubicBezTo>
                    <a:pt x="7941" y="3897"/>
                    <a:pt x="7967" y="3763"/>
                    <a:pt x="7923" y="3674"/>
                  </a:cubicBezTo>
                  <a:cubicBezTo>
                    <a:pt x="7851" y="3513"/>
                    <a:pt x="7780" y="3353"/>
                    <a:pt x="7718" y="3192"/>
                  </a:cubicBezTo>
                  <a:cubicBezTo>
                    <a:pt x="7548" y="2809"/>
                    <a:pt x="7379" y="2416"/>
                    <a:pt x="7191" y="2042"/>
                  </a:cubicBezTo>
                  <a:cubicBezTo>
                    <a:pt x="7156" y="1961"/>
                    <a:pt x="7120" y="1881"/>
                    <a:pt x="7075" y="1801"/>
                  </a:cubicBezTo>
                  <a:cubicBezTo>
                    <a:pt x="7045" y="1747"/>
                    <a:pt x="6983" y="1717"/>
                    <a:pt x="6923" y="1717"/>
                  </a:cubicBezTo>
                  <a:cubicBezTo>
                    <a:pt x="6895" y="1717"/>
                    <a:pt x="6867" y="1724"/>
                    <a:pt x="6843" y="1738"/>
                  </a:cubicBezTo>
                  <a:cubicBezTo>
                    <a:pt x="6781" y="1774"/>
                    <a:pt x="6727" y="1810"/>
                    <a:pt x="6665" y="1836"/>
                  </a:cubicBezTo>
                  <a:cubicBezTo>
                    <a:pt x="6163" y="2122"/>
                    <a:pt x="5543" y="2399"/>
                    <a:pt x="4969" y="2399"/>
                  </a:cubicBezTo>
                  <a:cubicBezTo>
                    <a:pt x="4952" y="2399"/>
                    <a:pt x="4934" y="2399"/>
                    <a:pt x="4916" y="2398"/>
                  </a:cubicBezTo>
                  <a:cubicBezTo>
                    <a:pt x="4881" y="2327"/>
                    <a:pt x="4854" y="2256"/>
                    <a:pt x="4836" y="2175"/>
                  </a:cubicBezTo>
                  <a:cubicBezTo>
                    <a:pt x="4667" y="1667"/>
                    <a:pt x="4622" y="1105"/>
                    <a:pt x="4399" y="614"/>
                  </a:cubicBezTo>
                  <a:cubicBezTo>
                    <a:pt x="4207" y="216"/>
                    <a:pt x="4034" y="1"/>
                    <a:pt x="373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6"/>
          <p:cNvGrpSpPr/>
          <p:nvPr/>
        </p:nvGrpSpPr>
        <p:grpSpPr>
          <a:xfrm rot="-3288545">
            <a:off x="-133770" y="3895216"/>
            <a:ext cx="512102" cy="561249"/>
            <a:chOff x="8299150" y="575962"/>
            <a:chExt cx="1240025" cy="1065538"/>
          </a:xfrm>
        </p:grpSpPr>
        <p:sp>
          <p:nvSpPr>
            <p:cNvPr id="482" name="Google Shape;482;p6"/>
            <p:cNvSpPr/>
            <p:nvPr/>
          </p:nvSpPr>
          <p:spPr>
            <a:xfrm>
              <a:off x="8671659" y="623707"/>
              <a:ext cx="180853" cy="310682"/>
            </a:xfrm>
            <a:custGeom>
              <a:avLst/>
              <a:gdLst/>
              <a:ahLst/>
              <a:cxnLst/>
              <a:rect l="l" t="t" r="r" b="b"/>
              <a:pathLst>
                <a:path w="1875" h="3221" extrusionOk="0">
                  <a:moveTo>
                    <a:pt x="1518" y="0"/>
                  </a:moveTo>
                  <a:cubicBezTo>
                    <a:pt x="1446" y="62"/>
                    <a:pt x="1366" y="116"/>
                    <a:pt x="1286" y="178"/>
                  </a:cubicBezTo>
                  <a:cubicBezTo>
                    <a:pt x="1428" y="687"/>
                    <a:pt x="813" y="1427"/>
                    <a:pt x="563" y="1838"/>
                  </a:cubicBezTo>
                  <a:cubicBezTo>
                    <a:pt x="358" y="2168"/>
                    <a:pt x="179" y="2525"/>
                    <a:pt x="1" y="2873"/>
                  </a:cubicBezTo>
                  <a:cubicBezTo>
                    <a:pt x="162" y="2989"/>
                    <a:pt x="313" y="3096"/>
                    <a:pt x="456" y="3221"/>
                  </a:cubicBezTo>
                  <a:cubicBezTo>
                    <a:pt x="527" y="3087"/>
                    <a:pt x="590" y="2962"/>
                    <a:pt x="661" y="2828"/>
                  </a:cubicBezTo>
                  <a:cubicBezTo>
                    <a:pt x="1009" y="2159"/>
                    <a:pt x="1232" y="1454"/>
                    <a:pt x="1535" y="776"/>
                  </a:cubicBezTo>
                  <a:cubicBezTo>
                    <a:pt x="1589" y="669"/>
                    <a:pt x="1634" y="562"/>
                    <a:pt x="1687" y="446"/>
                  </a:cubicBezTo>
                  <a:cubicBezTo>
                    <a:pt x="1874" y="18"/>
                    <a:pt x="1571" y="152"/>
                    <a:pt x="151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8427339" y="930820"/>
              <a:ext cx="241909" cy="171401"/>
            </a:xfrm>
            <a:custGeom>
              <a:avLst/>
              <a:gdLst/>
              <a:ahLst/>
              <a:cxnLst/>
              <a:rect l="l" t="t" r="r" b="b"/>
              <a:pathLst>
                <a:path w="2508" h="1777" extrusionOk="0">
                  <a:moveTo>
                    <a:pt x="188" y="1"/>
                  </a:moveTo>
                  <a:cubicBezTo>
                    <a:pt x="134" y="144"/>
                    <a:pt x="63" y="295"/>
                    <a:pt x="0" y="438"/>
                  </a:cubicBezTo>
                  <a:cubicBezTo>
                    <a:pt x="161" y="572"/>
                    <a:pt x="322" y="688"/>
                    <a:pt x="491" y="804"/>
                  </a:cubicBezTo>
                  <a:cubicBezTo>
                    <a:pt x="848" y="946"/>
                    <a:pt x="1187" y="1116"/>
                    <a:pt x="1481" y="1366"/>
                  </a:cubicBezTo>
                  <a:cubicBezTo>
                    <a:pt x="1669" y="1526"/>
                    <a:pt x="1874" y="1705"/>
                    <a:pt x="2106" y="1776"/>
                  </a:cubicBezTo>
                  <a:cubicBezTo>
                    <a:pt x="2240" y="1651"/>
                    <a:pt x="2373" y="1526"/>
                    <a:pt x="2507" y="1392"/>
                  </a:cubicBezTo>
                  <a:lnTo>
                    <a:pt x="2507" y="1348"/>
                  </a:lnTo>
                  <a:cubicBezTo>
                    <a:pt x="2097" y="1036"/>
                    <a:pt x="1758" y="697"/>
                    <a:pt x="1267" y="474"/>
                  </a:cubicBezTo>
                  <a:cubicBezTo>
                    <a:pt x="973" y="331"/>
                    <a:pt x="696" y="188"/>
                    <a:pt x="429" y="19"/>
                  </a:cubicBezTo>
                  <a:cubicBezTo>
                    <a:pt x="348" y="10"/>
                    <a:pt x="268" y="1"/>
                    <a:pt x="18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8497847" y="854235"/>
              <a:ext cx="203231" cy="170532"/>
            </a:xfrm>
            <a:custGeom>
              <a:avLst/>
              <a:gdLst/>
              <a:ahLst/>
              <a:cxnLst/>
              <a:rect l="l" t="t" r="r" b="b"/>
              <a:pathLst>
                <a:path w="2107" h="1768" extrusionOk="0">
                  <a:moveTo>
                    <a:pt x="269" y="1"/>
                  </a:moveTo>
                  <a:cubicBezTo>
                    <a:pt x="179" y="90"/>
                    <a:pt x="90" y="179"/>
                    <a:pt x="1" y="268"/>
                  </a:cubicBezTo>
                  <a:cubicBezTo>
                    <a:pt x="10" y="331"/>
                    <a:pt x="46" y="402"/>
                    <a:pt x="108" y="447"/>
                  </a:cubicBezTo>
                  <a:cubicBezTo>
                    <a:pt x="340" y="634"/>
                    <a:pt x="572" y="822"/>
                    <a:pt x="795" y="1018"/>
                  </a:cubicBezTo>
                  <a:cubicBezTo>
                    <a:pt x="938" y="1080"/>
                    <a:pt x="1080" y="1152"/>
                    <a:pt x="1214" y="1232"/>
                  </a:cubicBezTo>
                  <a:cubicBezTo>
                    <a:pt x="1455" y="1375"/>
                    <a:pt x="1660" y="1580"/>
                    <a:pt x="1865" y="1767"/>
                  </a:cubicBezTo>
                  <a:cubicBezTo>
                    <a:pt x="1937" y="1553"/>
                    <a:pt x="2017" y="1348"/>
                    <a:pt x="2106" y="1143"/>
                  </a:cubicBezTo>
                  <a:cubicBezTo>
                    <a:pt x="1553" y="679"/>
                    <a:pt x="947" y="286"/>
                    <a:pt x="26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8725867" y="975575"/>
              <a:ext cx="12153" cy="15626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37" y="1"/>
                  </a:moveTo>
                  <a:cubicBezTo>
                    <a:pt x="28" y="27"/>
                    <a:pt x="10" y="63"/>
                    <a:pt x="1" y="90"/>
                  </a:cubicBezTo>
                  <a:cubicBezTo>
                    <a:pt x="46" y="117"/>
                    <a:pt x="81" y="135"/>
                    <a:pt x="126" y="161"/>
                  </a:cubicBezTo>
                  <a:cubicBezTo>
                    <a:pt x="126" y="152"/>
                    <a:pt x="126" y="152"/>
                    <a:pt x="126" y="143"/>
                  </a:cubicBezTo>
                  <a:cubicBezTo>
                    <a:pt x="108" y="90"/>
                    <a:pt x="72" y="45"/>
                    <a:pt x="3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8833510" y="1054764"/>
              <a:ext cx="339039" cy="242777"/>
            </a:xfrm>
            <a:custGeom>
              <a:avLst/>
              <a:gdLst/>
              <a:ahLst/>
              <a:cxnLst/>
              <a:rect l="l" t="t" r="r" b="b"/>
              <a:pathLst>
                <a:path w="3515" h="2517" extrusionOk="0">
                  <a:moveTo>
                    <a:pt x="0" y="0"/>
                  </a:moveTo>
                  <a:lnTo>
                    <a:pt x="0" y="0"/>
                  </a:lnTo>
                  <a:cubicBezTo>
                    <a:pt x="402" y="322"/>
                    <a:pt x="785" y="678"/>
                    <a:pt x="1160" y="991"/>
                  </a:cubicBezTo>
                  <a:cubicBezTo>
                    <a:pt x="1900" y="1597"/>
                    <a:pt x="2659" y="2079"/>
                    <a:pt x="3479" y="2516"/>
                  </a:cubicBezTo>
                  <a:cubicBezTo>
                    <a:pt x="3515" y="2418"/>
                    <a:pt x="3506" y="2320"/>
                    <a:pt x="3426" y="2231"/>
                  </a:cubicBezTo>
                  <a:cubicBezTo>
                    <a:pt x="2703" y="1446"/>
                    <a:pt x="1651" y="1080"/>
                    <a:pt x="767" y="509"/>
                  </a:cubicBezTo>
                  <a:cubicBezTo>
                    <a:pt x="509" y="339"/>
                    <a:pt x="259" y="161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8705225" y="1015990"/>
              <a:ext cx="434626" cy="306438"/>
            </a:xfrm>
            <a:custGeom>
              <a:avLst/>
              <a:gdLst/>
              <a:ahLst/>
              <a:cxnLst/>
              <a:rect l="l" t="t" r="r" b="b"/>
              <a:pathLst>
                <a:path w="4506" h="3177" extrusionOk="0">
                  <a:moveTo>
                    <a:pt x="99" y="1"/>
                  </a:moveTo>
                  <a:cubicBezTo>
                    <a:pt x="63" y="108"/>
                    <a:pt x="28" y="224"/>
                    <a:pt x="1" y="340"/>
                  </a:cubicBezTo>
                  <a:cubicBezTo>
                    <a:pt x="19" y="358"/>
                    <a:pt x="19" y="385"/>
                    <a:pt x="19" y="411"/>
                  </a:cubicBezTo>
                  <a:cubicBezTo>
                    <a:pt x="643" y="768"/>
                    <a:pt x="1214" y="1214"/>
                    <a:pt x="1821" y="1616"/>
                  </a:cubicBezTo>
                  <a:cubicBezTo>
                    <a:pt x="2615" y="2160"/>
                    <a:pt x="3507" y="2659"/>
                    <a:pt x="4345" y="3141"/>
                  </a:cubicBezTo>
                  <a:cubicBezTo>
                    <a:pt x="4399" y="3168"/>
                    <a:pt x="4452" y="3177"/>
                    <a:pt x="4506" y="3177"/>
                  </a:cubicBezTo>
                  <a:cubicBezTo>
                    <a:pt x="4176" y="3007"/>
                    <a:pt x="3855" y="2829"/>
                    <a:pt x="3543" y="2624"/>
                  </a:cubicBezTo>
                  <a:cubicBezTo>
                    <a:pt x="2954" y="2231"/>
                    <a:pt x="2427" y="1750"/>
                    <a:pt x="1865" y="1321"/>
                  </a:cubicBezTo>
                  <a:cubicBezTo>
                    <a:pt x="1294" y="875"/>
                    <a:pt x="759" y="313"/>
                    <a:pt x="9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8873057" y="1213047"/>
              <a:ext cx="3569" cy="2701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0" y="1"/>
                  </a:moveTo>
                  <a:cubicBezTo>
                    <a:pt x="9" y="10"/>
                    <a:pt x="27" y="19"/>
                    <a:pt x="36" y="28"/>
                  </a:cubicBezTo>
                  <a:cubicBezTo>
                    <a:pt x="36" y="28"/>
                    <a:pt x="36" y="28"/>
                    <a:pt x="36" y="19"/>
                  </a:cubicBezTo>
                  <a:cubicBezTo>
                    <a:pt x="18" y="1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8851548" y="1241501"/>
              <a:ext cx="427778" cy="303833"/>
            </a:xfrm>
            <a:custGeom>
              <a:avLst/>
              <a:gdLst/>
              <a:ahLst/>
              <a:cxnLst/>
              <a:rect l="l" t="t" r="r" b="b"/>
              <a:pathLst>
                <a:path w="4435" h="3150" extrusionOk="0">
                  <a:moveTo>
                    <a:pt x="0" y="0"/>
                  </a:moveTo>
                  <a:lnTo>
                    <a:pt x="0" y="0"/>
                  </a:lnTo>
                  <a:cubicBezTo>
                    <a:pt x="464" y="598"/>
                    <a:pt x="1017" y="999"/>
                    <a:pt x="1633" y="1419"/>
                  </a:cubicBezTo>
                  <a:cubicBezTo>
                    <a:pt x="2311" y="1883"/>
                    <a:pt x="2927" y="2400"/>
                    <a:pt x="3649" y="2801"/>
                  </a:cubicBezTo>
                  <a:cubicBezTo>
                    <a:pt x="3890" y="2926"/>
                    <a:pt x="4158" y="3060"/>
                    <a:pt x="4434" y="3149"/>
                  </a:cubicBezTo>
                  <a:cubicBezTo>
                    <a:pt x="4015" y="2846"/>
                    <a:pt x="3685" y="2570"/>
                    <a:pt x="3587" y="2498"/>
                  </a:cubicBezTo>
                  <a:cubicBezTo>
                    <a:pt x="2659" y="1847"/>
                    <a:pt x="1687" y="1240"/>
                    <a:pt x="786" y="553"/>
                  </a:cubicBezTo>
                  <a:cubicBezTo>
                    <a:pt x="527" y="357"/>
                    <a:pt x="268" y="179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8930737" y="1255294"/>
              <a:ext cx="566094" cy="350228"/>
            </a:xfrm>
            <a:custGeom>
              <a:avLst/>
              <a:gdLst/>
              <a:ahLst/>
              <a:cxnLst/>
              <a:rect l="l" t="t" r="r" b="b"/>
              <a:pathLst>
                <a:path w="5869" h="3631" extrusionOk="0">
                  <a:moveTo>
                    <a:pt x="0" y="0"/>
                  </a:moveTo>
                  <a:lnTo>
                    <a:pt x="0" y="0"/>
                  </a:lnTo>
                  <a:cubicBezTo>
                    <a:pt x="562" y="410"/>
                    <a:pt x="1142" y="794"/>
                    <a:pt x="1704" y="1195"/>
                  </a:cubicBezTo>
                  <a:cubicBezTo>
                    <a:pt x="2391" y="1668"/>
                    <a:pt x="3060" y="2177"/>
                    <a:pt x="3756" y="2632"/>
                  </a:cubicBezTo>
                  <a:cubicBezTo>
                    <a:pt x="4050" y="2828"/>
                    <a:pt x="4318" y="3060"/>
                    <a:pt x="4603" y="3265"/>
                  </a:cubicBezTo>
                  <a:cubicBezTo>
                    <a:pt x="4795" y="3462"/>
                    <a:pt x="5147" y="3630"/>
                    <a:pt x="5419" y="3630"/>
                  </a:cubicBezTo>
                  <a:cubicBezTo>
                    <a:pt x="5679" y="3630"/>
                    <a:pt x="5868" y="3477"/>
                    <a:pt x="5781" y="3051"/>
                  </a:cubicBezTo>
                  <a:cubicBezTo>
                    <a:pt x="5692" y="2899"/>
                    <a:pt x="5585" y="2757"/>
                    <a:pt x="5460" y="2632"/>
                  </a:cubicBezTo>
                  <a:cubicBezTo>
                    <a:pt x="5273" y="2462"/>
                    <a:pt x="5076" y="2311"/>
                    <a:pt x="4880" y="2159"/>
                  </a:cubicBezTo>
                  <a:cubicBezTo>
                    <a:pt x="4809" y="2177"/>
                    <a:pt x="4746" y="2186"/>
                    <a:pt x="4684" y="2195"/>
                  </a:cubicBezTo>
                  <a:cubicBezTo>
                    <a:pt x="4467" y="2228"/>
                    <a:pt x="4289" y="2339"/>
                    <a:pt x="4063" y="2339"/>
                  </a:cubicBezTo>
                  <a:cubicBezTo>
                    <a:pt x="4047" y="2339"/>
                    <a:pt x="4031" y="2339"/>
                    <a:pt x="4015" y="2337"/>
                  </a:cubicBezTo>
                  <a:cubicBezTo>
                    <a:pt x="3658" y="2311"/>
                    <a:pt x="3185" y="2007"/>
                    <a:pt x="2873" y="1838"/>
                  </a:cubicBezTo>
                  <a:cubicBezTo>
                    <a:pt x="2266" y="1517"/>
                    <a:pt x="1758" y="1053"/>
                    <a:pt x="1178" y="696"/>
                  </a:cubicBezTo>
                  <a:cubicBezTo>
                    <a:pt x="785" y="464"/>
                    <a:pt x="384" y="250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8299150" y="575962"/>
              <a:ext cx="1240025" cy="1065538"/>
            </a:xfrm>
            <a:custGeom>
              <a:avLst/>
              <a:gdLst/>
              <a:ahLst/>
              <a:cxnLst/>
              <a:rect l="l" t="t" r="r" b="b"/>
              <a:pathLst>
                <a:path w="12856" h="11047" extrusionOk="0">
                  <a:moveTo>
                    <a:pt x="5380" y="495"/>
                  </a:moveTo>
                  <a:cubicBezTo>
                    <a:pt x="5433" y="647"/>
                    <a:pt x="5736" y="513"/>
                    <a:pt x="5549" y="941"/>
                  </a:cubicBezTo>
                  <a:cubicBezTo>
                    <a:pt x="5496" y="1057"/>
                    <a:pt x="5451" y="1164"/>
                    <a:pt x="5397" y="1271"/>
                  </a:cubicBezTo>
                  <a:cubicBezTo>
                    <a:pt x="5094" y="1949"/>
                    <a:pt x="4871" y="2654"/>
                    <a:pt x="4523" y="3323"/>
                  </a:cubicBezTo>
                  <a:cubicBezTo>
                    <a:pt x="4452" y="3457"/>
                    <a:pt x="4389" y="3582"/>
                    <a:pt x="4318" y="3716"/>
                  </a:cubicBezTo>
                  <a:cubicBezTo>
                    <a:pt x="4175" y="3591"/>
                    <a:pt x="4024" y="3484"/>
                    <a:pt x="3863" y="3368"/>
                  </a:cubicBezTo>
                  <a:cubicBezTo>
                    <a:pt x="3470" y="3082"/>
                    <a:pt x="3051" y="2832"/>
                    <a:pt x="2596" y="2636"/>
                  </a:cubicBezTo>
                  <a:cubicBezTo>
                    <a:pt x="3015" y="2252"/>
                    <a:pt x="3470" y="1905"/>
                    <a:pt x="3925" y="1566"/>
                  </a:cubicBezTo>
                  <a:cubicBezTo>
                    <a:pt x="4255" y="1325"/>
                    <a:pt x="4586" y="1093"/>
                    <a:pt x="4916" y="852"/>
                  </a:cubicBezTo>
                  <a:cubicBezTo>
                    <a:pt x="4987" y="789"/>
                    <a:pt x="5067" y="727"/>
                    <a:pt x="5148" y="673"/>
                  </a:cubicBezTo>
                  <a:cubicBezTo>
                    <a:pt x="5228" y="611"/>
                    <a:pt x="5308" y="557"/>
                    <a:pt x="5380" y="495"/>
                  </a:cubicBezTo>
                  <a:close/>
                  <a:moveTo>
                    <a:pt x="2329" y="2886"/>
                  </a:moveTo>
                  <a:cubicBezTo>
                    <a:pt x="3007" y="3171"/>
                    <a:pt x="3613" y="3564"/>
                    <a:pt x="4166" y="4028"/>
                  </a:cubicBezTo>
                  <a:cubicBezTo>
                    <a:pt x="4077" y="4233"/>
                    <a:pt x="3988" y="4438"/>
                    <a:pt x="3925" y="4652"/>
                  </a:cubicBezTo>
                  <a:cubicBezTo>
                    <a:pt x="3720" y="4465"/>
                    <a:pt x="3515" y="4260"/>
                    <a:pt x="3274" y="4117"/>
                  </a:cubicBezTo>
                  <a:cubicBezTo>
                    <a:pt x="3140" y="4037"/>
                    <a:pt x="2998" y="3965"/>
                    <a:pt x="2855" y="3903"/>
                  </a:cubicBezTo>
                  <a:cubicBezTo>
                    <a:pt x="2516" y="3733"/>
                    <a:pt x="2177" y="3582"/>
                    <a:pt x="1865" y="3368"/>
                  </a:cubicBezTo>
                  <a:cubicBezTo>
                    <a:pt x="1927" y="3296"/>
                    <a:pt x="1990" y="3225"/>
                    <a:pt x="2061" y="3153"/>
                  </a:cubicBezTo>
                  <a:cubicBezTo>
                    <a:pt x="2150" y="3064"/>
                    <a:pt x="2239" y="2975"/>
                    <a:pt x="2329" y="2886"/>
                  </a:cubicBezTo>
                  <a:close/>
                  <a:moveTo>
                    <a:pt x="1606" y="3600"/>
                  </a:moveTo>
                  <a:cubicBezTo>
                    <a:pt x="1659" y="3635"/>
                    <a:pt x="1704" y="3662"/>
                    <a:pt x="1758" y="3698"/>
                  </a:cubicBezTo>
                  <a:cubicBezTo>
                    <a:pt x="2025" y="3867"/>
                    <a:pt x="2302" y="4010"/>
                    <a:pt x="2596" y="4153"/>
                  </a:cubicBezTo>
                  <a:cubicBezTo>
                    <a:pt x="3087" y="4376"/>
                    <a:pt x="3426" y="4715"/>
                    <a:pt x="3836" y="5027"/>
                  </a:cubicBezTo>
                  <a:lnTo>
                    <a:pt x="3827" y="5071"/>
                  </a:lnTo>
                  <a:cubicBezTo>
                    <a:pt x="3702" y="5205"/>
                    <a:pt x="3569" y="5330"/>
                    <a:pt x="3435" y="5455"/>
                  </a:cubicBezTo>
                  <a:cubicBezTo>
                    <a:pt x="3417" y="5464"/>
                    <a:pt x="3399" y="5482"/>
                    <a:pt x="3390" y="5500"/>
                  </a:cubicBezTo>
                  <a:cubicBezTo>
                    <a:pt x="2864" y="5161"/>
                    <a:pt x="2329" y="4840"/>
                    <a:pt x="1820" y="4483"/>
                  </a:cubicBezTo>
                  <a:cubicBezTo>
                    <a:pt x="1651" y="4367"/>
                    <a:pt x="1490" y="4251"/>
                    <a:pt x="1329" y="4117"/>
                  </a:cubicBezTo>
                  <a:cubicBezTo>
                    <a:pt x="1392" y="3974"/>
                    <a:pt x="1463" y="3823"/>
                    <a:pt x="1517" y="3680"/>
                  </a:cubicBezTo>
                  <a:cubicBezTo>
                    <a:pt x="1526" y="3671"/>
                    <a:pt x="1526" y="3653"/>
                    <a:pt x="1535" y="3644"/>
                  </a:cubicBezTo>
                  <a:cubicBezTo>
                    <a:pt x="1543" y="3626"/>
                    <a:pt x="1543" y="3617"/>
                    <a:pt x="1543" y="3600"/>
                  </a:cubicBezTo>
                  <a:cubicBezTo>
                    <a:pt x="1552" y="3604"/>
                    <a:pt x="1564" y="3606"/>
                    <a:pt x="1575" y="3606"/>
                  </a:cubicBezTo>
                  <a:cubicBezTo>
                    <a:pt x="1586" y="3606"/>
                    <a:pt x="1597" y="3604"/>
                    <a:pt x="1606" y="3600"/>
                  </a:cubicBezTo>
                  <a:close/>
                  <a:moveTo>
                    <a:pt x="1187" y="4438"/>
                  </a:moveTo>
                  <a:cubicBezTo>
                    <a:pt x="1793" y="4920"/>
                    <a:pt x="2462" y="5303"/>
                    <a:pt x="3123" y="5723"/>
                  </a:cubicBezTo>
                  <a:cubicBezTo>
                    <a:pt x="2676" y="6097"/>
                    <a:pt x="2213" y="6445"/>
                    <a:pt x="1829" y="6882"/>
                  </a:cubicBezTo>
                  <a:cubicBezTo>
                    <a:pt x="1428" y="6570"/>
                    <a:pt x="981" y="6329"/>
                    <a:pt x="580" y="6017"/>
                  </a:cubicBezTo>
                  <a:cubicBezTo>
                    <a:pt x="714" y="5767"/>
                    <a:pt x="758" y="5410"/>
                    <a:pt x="857" y="5161"/>
                  </a:cubicBezTo>
                  <a:cubicBezTo>
                    <a:pt x="964" y="4920"/>
                    <a:pt x="1071" y="4679"/>
                    <a:pt x="1187" y="4438"/>
                  </a:cubicBezTo>
                  <a:close/>
                  <a:moveTo>
                    <a:pt x="357" y="6276"/>
                  </a:moveTo>
                  <a:lnTo>
                    <a:pt x="357" y="6276"/>
                  </a:lnTo>
                  <a:cubicBezTo>
                    <a:pt x="758" y="6579"/>
                    <a:pt x="1204" y="6820"/>
                    <a:pt x="1597" y="7132"/>
                  </a:cubicBezTo>
                  <a:cubicBezTo>
                    <a:pt x="1501" y="7221"/>
                    <a:pt x="1387" y="7259"/>
                    <a:pt x="1268" y="7259"/>
                  </a:cubicBezTo>
                  <a:cubicBezTo>
                    <a:pt x="824" y="7259"/>
                    <a:pt x="308" y="6726"/>
                    <a:pt x="357" y="6276"/>
                  </a:cubicBezTo>
                  <a:close/>
                  <a:moveTo>
                    <a:pt x="4309" y="4563"/>
                  </a:moveTo>
                  <a:cubicBezTo>
                    <a:pt x="4969" y="4875"/>
                    <a:pt x="5504" y="5437"/>
                    <a:pt x="6075" y="5883"/>
                  </a:cubicBezTo>
                  <a:cubicBezTo>
                    <a:pt x="6637" y="6312"/>
                    <a:pt x="7164" y="6793"/>
                    <a:pt x="7753" y="7186"/>
                  </a:cubicBezTo>
                  <a:cubicBezTo>
                    <a:pt x="8065" y="7391"/>
                    <a:pt x="8386" y="7569"/>
                    <a:pt x="8716" y="7739"/>
                  </a:cubicBezTo>
                  <a:cubicBezTo>
                    <a:pt x="9635" y="8212"/>
                    <a:pt x="10589" y="8604"/>
                    <a:pt x="11428" y="9202"/>
                  </a:cubicBezTo>
                  <a:cubicBezTo>
                    <a:pt x="11624" y="9354"/>
                    <a:pt x="11821" y="9505"/>
                    <a:pt x="12008" y="9675"/>
                  </a:cubicBezTo>
                  <a:cubicBezTo>
                    <a:pt x="12133" y="9800"/>
                    <a:pt x="12240" y="9942"/>
                    <a:pt x="12329" y="10094"/>
                  </a:cubicBezTo>
                  <a:cubicBezTo>
                    <a:pt x="12416" y="10520"/>
                    <a:pt x="12227" y="10673"/>
                    <a:pt x="11967" y="10673"/>
                  </a:cubicBezTo>
                  <a:cubicBezTo>
                    <a:pt x="11695" y="10673"/>
                    <a:pt x="11343" y="10505"/>
                    <a:pt x="11151" y="10308"/>
                  </a:cubicBezTo>
                  <a:cubicBezTo>
                    <a:pt x="10866" y="10103"/>
                    <a:pt x="10598" y="9871"/>
                    <a:pt x="10304" y="9675"/>
                  </a:cubicBezTo>
                  <a:cubicBezTo>
                    <a:pt x="9608" y="9220"/>
                    <a:pt x="8939" y="8711"/>
                    <a:pt x="8252" y="8238"/>
                  </a:cubicBezTo>
                  <a:cubicBezTo>
                    <a:pt x="7690" y="7837"/>
                    <a:pt x="7110" y="7453"/>
                    <a:pt x="6548" y="7043"/>
                  </a:cubicBezTo>
                  <a:cubicBezTo>
                    <a:pt x="6450" y="6972"/>
                    <a:pt x="6352" y="6900"/>
                    <a:pt x="6254" y="6820"/>
                  </a:cubicBezTo>
                  <a:cubicBezTo>
                    <a:pt x="6165" y="6758"/>
                    <a:pt x="6075" y="6695"/>
                    <a:pt x="5986" y="6633"/>
                  </a:cubicBezTo>
                  <a:cubicBezTo>
                    <a:pt x="5977" y="6624"/>
                    <a:pt x="5959" y="6615"/>
                    <a:pt x="5950" y="6606"/>
                  </a:cubicBezTo>
                  <a:cubicBezTo>
                    <a:pt x="5317" y="6169"/>
                    <a:pt x="4639" y="5821"/>
                    <a:pt x="4041" y="5348"/>
                  </a:cubicBezTo>
                  <a:lnTo>
                    <a:pt x="4041" y="5339"/>
                  </a:lnTo>
                  <a:cubicBezTo>
                    <a:pt x="4050" y="5321"/>
                    <a:pt x="4068" y="5312"/>
                    <a:pt x="4086" y="5295"/>
                  </a:cubicBezTo>
                  <a:cubicBezTo>
                    <a:pt x="4113" y="5277"/>
                    <a:pt x="4140" y="5250"/>
                    <a:pt x="4148" y="5205"/>
                  </a:cubicBezTo>
                  <a:lnTo>
                    <a:pt x="4157" y="5179"/>
                  </a:lnTo>
                  <a:cubicBezTo>
                    <a:pt x="4166" y="5152"/>
                    <a:pt x="4166" y="5125"/>
                    <a:pt x="4175" y="5098"/>
                  </a:cubicBezTo>
                  <a:cubicBezTo>
                    <a:pt x="4211" y="5063"/>
                    <a:pt x="4229" y="5018"/>
                    <a:pt x="4229" y="4973"/>
                  </a:cubicBezTo>
                  <a:cubicBezTo>
                    <a:pt x="4229" y="4947"/>
                    <a:pt x="4229" y="4920"/>
                    <a:pt x="4211" y="4902"/>
                  </a:cubicBezTo>
                  <a:cubicBezTo>
                    <a:pt x="4238" y="4786"/>
                    <a:pt x="4273" y="4670"/>
                    <a:pt x="4309" y="4563"/>
                  </a:cubicBezTo>
                  <a:close/>
                  <a:moveTo>
                    <a:pt x="5501" y="1"/>
                  </a:moveTo>
                  <a:cubicBezTo>
                    <a:pt x="5470" y="1"/>
                    <a:pt x="5441" y="9"/>
                    <a:pt x="5415" y="31"/>
                  </a:cubicBezTo>
                  <a:cubicBezTo>
                    <a:pt x="4068" y="1102"/>
                    <a:pt x="2569" y="1994"/>
                    <a:pt x="1445" y="3323"/>
                  </a:cubicBezTo>
                  <a:cubicBezTo>
                    <a:pt x="1419" y="3350"/>
                    <a:pt x="1410" y="3385"/>
                    <a:pt x="1410" y="3412"/>
                  </a:cubicBezTo>
                  <a:cubicBezTo>
                    <a:pt x="1394" y="3408"/>
                    <a:pt x="1377" y="3406"/>
                    <a:pt x="1361" y="3406"/>
                  </a:cubicBezTo>
                  <a:cubicBezTo>
                    <a:pt x="1304" y="3406"/>
                    <a:pt x="1250" y="3432"/>
                    <a:pt x="1222" y="3501"/>
                  </a:cubicBezTo>
                  <a:cubicBezTo>
                    <a:pt x="1151" y="3680"/>
                    <a:pt x="1080" y="3858"/>
                    <a:pt x="999" y="4028"/>
                  </a:cubicBezTo>
                  <a:cubicBezTo>
                    <a:pt x="955" y="4063"/>
                    <a:pt x="928" y="4117"/>
                    <a:pt x="937" y="4179"/>
                  </a:cubicBezTo>
                  <a:cubicBezTo>
                    <a:pt x="830" y="4402"/>
                    <a:pt x="723" y="4634"/>
                    <a:pt x="616" y="4866"/>
                  </a:cubicBezTo>
                  <a:cubicBezTo>
                    <a:pt x="526" y="5071"/>
                    <a:pt x="446" y="5277"/>
                    <a:pt x="375" y="5482"/>
                  </a:cubicBezTo>
                  <a:cubicBezTo>
                    <a:pt x="330" y="5607"/>
                    <a:pt x="312" y="5857"/>
                    <a:pt x="232" y="5946"/>
                  </a:cubicBezTo>
                  <a:cubicBezTo>
                    <a:pt x="214" y="5964"/>
                    <a:pt x="214" y="5981"/>
                    <a:pt x="205" y="5990"/>
                  </a:cubicBezTo>
                  <a:cubicBezTo>
                    <a:pt x="134" y="5999"/>
                    <a:pt x="63" y="6035"/>
                    <a:pt x="36" y="6124"/>
                  </a:cubicBezTo>
                  <a:cubicBezTo>
                    <a:pt x="9" y="6222"/>
                    <a:pt x="0" y="6320"/>
                    <a:pt x="9" y="6419"/>
                  </a:cubicBezTo>
                  <a:cubicBezTo>
                    <a:pt x="27" y="6624"/>
                    <a:pt x="107" y="6820"/>
                    <a:pt x="241" y="6998"/>
                  </a:cubicBezTo>
                  <a:cubicBezTo>
                    <a:pt x="419" y="7239"/>
                    <a:pt x="678" y="7436"/>
                    <a:pt x="946" y="7534"/>
                  </a:cubicBezTo>
                  <a:cubicBezTo>
                    <a:pt x="1066" y="7576"/>
                    <a:pt x="1188" y="7599"/>
                    <a:pt x="1305" y="7599"/>
                  </a:cubicBezTo>
                  <a:cubicBezTo>
                    <a:pt x="1510" y="7599"/>
                    <a:pt x="1703" y="7529"/>
                    <a:pt x="1856" y="7364"/>
                  </a:cubicBezTo>
                  <a:cubicBezTo>
                    <a:pt x="1882" y="7329"/>
                    <a:pt x="1909" y="7302"/>
                    <a:pt x="1936" y="7275"/>
                  </a:cubicBezTo>
                  <a:lnTo>
                    <a:pt x="1936" y="7257"/>
                  </a:lnTo>
                  <a:lnTo>
                    <a:pt x="1972" y="7230"/>
                  </a:lnTo>
                  <a:cubicBezTo>
                    <a:pt x="2391" y="6713"/>
                    <a:pt x="2917" y="6329"/>
                    <a:pt x="3426" y="5901"/>
                  </a:cubicBezTo>
                  <a:cubicBezTo>
                    <a:pt x="3439" y="5904"/>
                    <a:pt x="3452" y="5905"/>
                    <a:pt x="3465" y="5905"/>
                  </a:cubicBezTo>
                  <a:cubicBezTo>
                    <a:pt x="3574" y="5905"/>
                    <a:pt x="3665" y="5810"/>
                    <a:pt x="3649" y="5714"/>
                  </a:cubicBezTo>
                  <a:cubicBezTo>
                    <a:pt x="3693" y="5669"/>
                    <a:pt x="3747" y="5625"/>
                    <a:pt x="3801" y="5580"/>
                  </a:cubicBezTo>
                  <a:lnTo>
                    <a:pt x="3818" y="5607"/>
                  </a:lnTo>
                  <a:cubicBezTo>
                    <a:pt x="4425" y="6080"/>
                    <a:pt x="5085" y="6481"/>
                    <a:pt x="5727" y="6900"/>
                  </a:cubicBezTo>
                  <a:cubicBezTo>
                    <a:pt x="5995" y="7079"/>
                    <a:pt x="6254" y="7257"/>
                    <a:pt x="6513" y="7453"/>
                  </a:cubicBezTo>
                  <a:cubicBezTo>
                    <a:pt x="7414" y="8140"/>
                    <a:pt x="8386" y="8747"/>
                    <a:pt x="9314" y="9398"/>
                  </a:cubicBezTo>
                  <a:cubicBezTo>
                    <a:pt x="9412" y="9470"/>
                    <a:pt x="9742" y="9746"/>
                    <a:pt x="10161" y="10049"/>
                  </a:cubicBezTo>
                  <a:cubicBezTo>
                    <a:pt x="10438" y="10255"/>
                    <a:pt x="10750" y="10460"/>
                    <a:pt x="11062" y="10638"/>
                  </a:cubicBezTo>
                  <a:cubicBezTo>
                    <a:pt x="11464" y="10871"/>
                    <a:pt x="11873" y="11046"/>
                    <a:pt x="12191" y="11046"/>
                  </a:cubicBezTo>
                  <a:cubicBezTo>
                    <a:pt x="12226" y="11046"/>
                    <a:pt x="12260" y="11044"/>
                    <a:pt x="12293" y="11040"/>
                  </a:cubicBezTo>
                  <a:cubicBezTo>
                    <a:pt x="12507" y="11013"/>
                    <a:pt x="12668" y="10888"/>
                    <a:pt x="12739" y="10620"/>
                  </a:cubicBezTo>
                  <a:cubicBezTo>
                    <a:pt x="12748" y="10603"/>
                    <a:pt x="12748" y="10585"/>
                    <a:pt x="12757" y="10567"/>
                  </a:cubicBezTo>
                  <a:cubicBezTo>
                    <a:pt x="12855" y="10049"/>
                    <a:pt x="12534" y="9577"/>
                    <a:pt x="12044" y="9157"/>
                  </a:cubicBezTo>
                  <a:cubicBezTo>
                    <a:pt x="11250" y="8488"/>
                    <a:pt x="10010" y="7980"/>
                    <a:pt x="9483" y="7721"/>
                  </a:cubicBezTo>
                  <a:cubicBezTo>
                    <a:pt x="9332" y="7641"/>
                    <a:pt x="9171" y="7560"/>
                    <a:pt x="9019" y="7480"/>
                  </a:cubicBezTo>
                  <a:cubicBezTo>
                    <a:pt x="8199" y="7043"/>
                    <a:pt x="7440" y="6561"/>
                    <a:pt x="6700" y="5955"/>
                  </a:cubicBezTo>
                  <a:cubicBezTo>
                    <a:pt x="6325" y="5642"/>
                    <a:pt x="5942" y="5286"/>
                    <a:pt x="5540" y="4964"/>
                  </a:cubicBezTo>
                  <a:cubicBezTo>
                    <a:pt x="5228" y="4706"/>
                    <a:pt x="4898" y="4483"/>
                    <a:pt x="4550" y="4304"/>
                  </a:cubicBezTo>
                  <a:cubicBezTo>
                    <a:pt x="4505" y="4278"/>
                    <a:pt x="4470" y="4260"/>
                    <a:pt x="4425" y="4233"/>
                  </a:cubicBezTo>
                  <a:cubicBezTo>
                    <a:pt x="4434" y="4206"/>
                    <a:pt x="4452" y="4170"/>
                    <a:pt x="4461" y="4144"/>
                  </a:cubicBezTo>
                  <a:cubicBezTo>
                    <a:pt x="4791" y="3359"/>
                    <a:pt x="5272" y="2609"/>
                    <a:pt x="5549" y="1842"/>
                  </a:cubicBezTo>
                  <a:cubicBezTo>
                    <a:pt x="5754" y="1253"/>
                    <a:pt x="6316" y="495"/>
                    <a:pt x="5620" y="40"/>
                  </a:cubicBezTo>
                  <a:cubicBezTo>
                    <a:pt x="5589" y="19"/>
                    <a:pt x="5544" y="1"/>
                    <a:pt x="550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6"/>
          <p:cNvGrpSpPr/>
          <p:nvPr/>
        </p:nvGrpSpPr>
        <p:grpSpPr>
          <a:xfrm rot="7090690" flipH="1">
            <a:off x="70341" y="4640128"/>
            <a:ext cx="494507" cy="648127"/>
            <a:chOff x="-628950" y="2144275"/>
            <a:chExt cx="1157155" cy="1516626"/>
          </a:xfrm>
        </p:grpSpPr>
        <p:sp>
          <p:nvSpPr>
            <p:cNvPr id="493" name="Google Shape;493;p6"/>
            <p:cNvSpPr/>
            <p:nvPr/>
          </p:nvSpPr>
          <p:spPr>
            <a:xfrm>
              <a:off x="232787" y="3005921"/>
              <a:ext cx="61813" cy="109319"/>
            </a:xfrm>
            <a:custGeom>
              <a:avLst/>
              <a:gdLst/>
              <a:ahLst/>
              <a:cxnLst/>
              <a:rect l="l" t="t" r="r" b="b"/>
              <a:pathLst>
                <a:path w="661" h="1169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410"/>
                    <a:pt x="366" y="848"/>
                    <a:pt x="661" y="1169"/>
                  </a:cubicBezTo>
                  <a:cubicBezTo>
                    <a:pt x="447" y="767"/>
                    <a:pt x="206" y="384"/>
                    <a:pt x="10" y="9"/>
                  </a:cubicBezTo>
                  <a:cubicBezTo>
                    <a:pt x="10" y="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-284442" y="2869109"/>
              <a:ext cx="49282" cy="19171"/>
            </a:xfrm>
            <a:custGeom>
              <a:avLst/>
              <a:gdLst/>
              <a:ahLst/>
              <a:cxnLst/>
              <a:rect l="l" t="t" r="r" b="b"/>
              <a:pathLst>
                <a:path w="527" h="205" extrusionOk="0">
                  <a:moveTo>
                    <a:pt x="1" y="0"/>
                  </a:moveTo>
                  <a:cubicBezTo>
                    <a:pt x="58" y="152"/>
                    <a:pt x="216" y="204"/>
                    <a:pt x="397" y="204"/>
                  </a:cubicBezTo>
                  <a:cubicBezTo>
                    <a:pt x="440" y="204"/>
                    <a:pt x="483" y="201"/>
                    <a:pt x="527" y="196"/>
                  </a:cubicBezTo>
                  <a:cubicBezTo>
                    <a:pt x="340" y="170"/>
                    <a:pt x="161" y="98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-361218" y="2644673"/>
              <a:ext cx="864453" cy="915325"/>
            </a:xfrm>
            <a:custGeom>
              <a:avLst/>
              <a:gdLst/>
              <a:ahLst/>
              <a:cxnLst/>
              <a:rect l="l" t="t" r="r" b="b"/>
              <a:pathLst>
                <a:path w="9244" h="9788" extrusionOk="0">
                  <a:moveTo>
                    <a:pt x="822" y="2400"/>
                  </a:moveTo>
                  <a:lnTo>
                    <a:pt x="822" y="2400"/>
                  </a:lnTo>
                  <a:cubicBezTo>
                    <a:pt x="982" y="2498"/>
                    <a:pt x="1161" y="2570"/>
                    <a:pt x="1348" y="2596"/>
                  </a:cubicBezTo>
                  <a:cubicBezTo>
                    <a:pt x="1304" y="2601"/>
                    <a:pt x="1261" y="2604"/>
                    <a:pt x="1218" y="2604"/>
                  </a:cubicBezTo>
                  <a:cubicBezTo>
                    <a:pt x="1037" y="2604"/>
                    <a:pt x="879" y="2552"/>
                    <a:pt x="822" y="2400"/>
                  </a:cubicBezTo>
                  <a:close/>
                  <a:moveTo>
                    <a:pt x="8315" y="6361"/>
                  </a:moveTo>
                  <a:cubicBezTo>
                    <a:pt x="8351" y="6450"/>
                    <a:pt x="8378" y="6548"/>
                    <a:pt x="8396" y="6646"/>
                  </a:cubicBezTo>
                  <a:cubicBezTo>
                    <a:pt x="8378" y="6611"/>
                    <a:pt x="8342" y="6584"/>
                    <a:pt x="8315" y="6566"/>
                  </a:cubicBezTo>
                  <a:cubicBezTo>
                    <a:pt x="8315" y="6495"/>
                    <a:pt x="8315" y="6432"/>
                    <a:pt x="8315" y="6361"/>
                  </a:cubicBezTo>
                  <a:close/>
                  <a:moveTo>
                    <a:pt x="777" y="0"/>
                  </a:moveTo>
                  <a:cubicBezTo>
                    <a:pt x="581" y="81"/>
                    <a:pt x="384" y="143"/>
                    <a:pt x="206" y="179"/>
                  </a:cubicBezTo>
                  <a:cubicBezTo>
                    <a:pt x="188" y="188"/>
                    <a:pt x="170" y="188"/>
                    <a:pt x="152" y="188"/>
                  </a:cubicBezTo>
                  <a:cubicBezTo>
                    <a:pt x="402" y="580"/>
                    <a:pt x="393" y="1026"/>
                    <a:pt x="242" y="1499"/>
                  </a:cubicBezTo>
                  <a:cubicBezTo>
                    <a:pt x="144" y="1829"/>
                    <a:pt x="54" y="2123"/>
                    <a:pt x="1" y="2418"/>
                  </a:cubicBezTo>
                  <a:cubicBezTo>
                    <a:pt x="19" y="2632"/>
                    <a:pt x="90" y="2837"/>
                    <a:pt x="268" y="3007"/>
                  </a:cubicBezTo>
                  <a:cubicBezTo>
                    <a:pt x="542" y="3284"/>
                    <a:pt x="866" y="3391"/>
                    <a:pt x="1203" y="3391"/>
                  </a:cubicBezTo>
                  <a:cubicBezTo>
                    <a:pt x="1810" y="3391"/>
                    <a:pt x="2460" y="3042"/>
                    <a:pt x="2936" y="2703"/>
                  </a:cubicBezTo>
                  <a:cubicBezTo>
                    <a:pt x="3418" y="2364"/>
                    <a:pt x="3962" y="1793"/>
                    <a:pt x="4595" y="1784"/>
                  </a:cubicBezTo>
                  <a:lnTo>
                    <a:pt x="4631" y="1784"/>
                  </a:lnTo>
                  <a:cubicBezTo>
                    <a:pt x="4711" y="1677"/>
                    <a:pt x="4800" y="1561"/>
                    <a:pt x="4863" y="1454"/>
                  </a:cubicBezTo>
                  <a:cubicBezTo>
                    <a:pt x="4892" y="1405"/>
                    <a:pt x="4951" y="1378"/>
                    <a:pt x="5009" y="1378"/>
                  </a:cubicBezTo>
                  <a:cubicBezTo>
                    <a:pt x="5056" y="1378"/>
                    <a:pt x="5102" y="1396"/>
                    <a:pt x="5130" y="1437"/>
                  </a:cubicBezTo>
                  <a:cubicBezTo>
                    <a:pt x="5648" y="2115"/>
                    <a:pt x="5933" y="2891"/>
                    <a:pt x="6272" y="3667"/>
                  </a:cubicBezTo>
                  <a:cubicBezTo>
                    <a:pt x="6299" y="3729"/>
                    <a:pt x="6326" y="3792"/>
                    <a:pt x="6353" y="3863"/>
                  </a:cubicBezTo>
                  <a:cubicBezTo>
                    <a:pt x="6353" y="3863"/>
                    <a:pt x="6362" y="3872"/>
                    <a:pt x="6362" y="3872"/>
                  </a:cubicBezTo>
                  <a:cubicBezTo>
                    <a:pt x="6558" y="4247"/>
                    <a:pt x="6799" y="4630"/>
                    <a:pt x="7013" y="5032"/>
                  </a:cubicBezTo>
                  <a:cubicBezTo>
                    <a:pt x="7022" y="5050"/>
                    <a:pt x="7031" y="5058"/>
                    <a:pt x="7040" y="5067"/>
                  </a:cubicBezTo>
                  <a:cubicBezTo>
                    <a:pt x="7218" y="5264"/>
                    <a:pt x="7432" y="5451"/>
                    <a:pt x="7566" y="5674"/>
                  </a:cubicBezTo>
                  <a:cubicBezTo>
                    <a:pt x="8173" y="6673"/>
                    <a:pt x="7280" y="7958"/>
                    <a:pt x="6317" y="8404"/>
                  </a:cubicBezTo>
                  <a:cubicBezTo>
                    <a:pt x="6156" y="8475"/>
                    <a:pt x="5951" y="8556"/>
                    <a:pt x="5719" y="8636"/>
                  </a:cubicBezTo>
                  <a:cubicBezTo>
                    <a:pt x="5719" y="8645"/>
                    <a:pt x="5719" y="8663"/>
                    <a:pt x="5719" y="8671"/>
                  </a:cubicBezTo>
                  <a:cubicBezTo>
                    <a:pt x="5771" y="9297"/>
                    <a:pt x="6272" y="9788"/>
                    <a:pt x="6892" y="9788"/>
                  </a:cubicBezTo>
                  <a:cubicBezTo>
                    <a:pt x="6909" y="9788"/>
                    <a:pt x="6925" y="9787"/>
                    <a:pt x="6941" y="9787"/>
                  </a:cubicBezTo>
                  <a:cubicBezTo>
                    <a:pt x="7138" y="9680"/>
                    <a:pt x="7334" y="9555"/>
                    <a:pt x="7530" y="9412"/>
                  </a:cubicBezTo>
                  <a:cubicBezTo>
                    <a:pt x="8048" y="9037"/>
                    <a:pt x="8199" y="8582"/>
                    <a:pt x="8583" y="8109"/>
                  </a:cubicBezTo>
                  <a:cubicBezTo>
                    <a:pt x="8895" y="7726"/>
                    <a:pt x="9243" y="7378"/>
                    <a:pt x="9091" y="6825"/>
                  </a:cubicBezTo>
                  <a:cubicBezTo>
                    <a:pt x="9082" y="6780"/>
                    <a:pt x="9091" y="6736"/>
                    <a:pt x="9109" y="6709"/>
                  </a:cubicBezTo>
                  <a:cubicBezTo>
                    <a:pt x="8877" y="6120"/>
                    <a:pt x="8155" y="5478"/>
                    <a:pt x="7825" y="5005"/>
                  </a:cubicBezTo>
                  <a:cubicBezTo>
                    <a:pt x="7227" y="4122"/>
                    <a:pt x="6727" y="3176"/>
                    <a:pt x="6219" y="2231"/>
                  </a:cubicBezTo>
                  <a:cubicBezTo>
                    <a:pt x="5853" y="1535"/>
                    <a:pt x="5434" y="643"/>
                    <a:pt x="4783" y="125"/>
                  </a:cubicBezTo>
                  <a:cubicBezTo>
                    <a:pt x="4658" y="78"/>
                    <a:pt x="4529" y="50"/>
                    <a:pt x="4396" y="50"/>
                  </a:cubicBezTo>
                  <a:cubicBezTo>
                    <a:pt x="4330" y="50"/>
                    <a:pt x="4262" y="57"/>
                    <a:pt x="4194" y="72"/>
                  </a:cubicBezTo>
                  <a:cubicBezTo>
                    <a:pt x="3453" y="268"/>
                    <a:pt x="3168" y="964"/>
                    <a:pt x="2552" y="1356"/>
                  </a:cubicBezTo>
                  <a:cubicBezTo>
                    <a:pt x="2366" y="1479"/>
                    <a:pt x="1967" y="1668"/>
                    <a:pt x="1645" y="1668"/>
                  </a:cubicBezTo>
                  <a:cubicBezTo>
                    <a:pt x="1427" y="1668"/>
                    <a:pt x="1245" y="1581"/>
                    <a:pt x="1187" y="1330"/>
                  </a:cubicBezTo>
                  <a:cubicBezTo>
                    <a:pt x="1098" y="937"/>
                    <a:pt x="1116" y="571"/>
                    <a:pt x="946" y="197"/>
                  </a:cubicBezTo>
                  <a:cubicBezTo>
                    <a:pt x="902" y="107"/>
                    <a:pt x="839" y="45"/>
                    <a:pt x="77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41952" y="2825718"/>
              <a:ext cx="260439" cy="404639"/>
            </a:xfrm>
            <a:custGeom>
              <a:avLst/>
              <a:gdLst/>
              <a:ahLst/>
              <a:cxnLst/>
              <a:rect l="l" t="t" r="r" b="b"/>
              <a:pathLst>
                <a:path w="2785" h="4327" extrusionOk="0">
                  <a:moveTo>
                    <a:pt x="1" y="0"/>
                  </a:moveTo>
                  <a:cubicBezTo>
                    <a:pt x="63" y="116"/>
                    <a:pt x="126" y="232"/>
                    <a:pt x="188" y="348"/>
                  </a:cubicBezTo>
                  <a:cubicBezTo>
                    <a:pt x="786" y="1481"/>
                    <a:pt x="1401" y="2578"/>
                    <a:pt x="2186" y="3586"/>
                  </a:cubicBezTo>
                  <a:cubicBezTo>
                    <a:pt x="2365" y="3809"/>
                    <a:pt x="2597" y="4059"/>
                    <a:pt x="2784" y="4327"/>
                  </a:cubicBezTo>
                  <a:cubicBezTo>
                    <a:pt x="2454" y="3247"/>
                    <a:pt x="1473" y="2177"/>
                    <a:pt x="946" y="1374"/>
                  </a:cubicBezTo>
                  <a:cubicBezTo>
                    <a:pt x="643" y="910"/>
                    <a:pt x="322" y="455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90238" y="3407942"/>
              <a:ext cx="13466" cy="5985"/>
            </a:xfrm>
            <a:custGeom>
              <a:avLst/>
              <a:gdLst/>
              <a:ahLst/>
              <a:cxnLst/>
              <a:rect l="l" t="t" r="r" b="b"/>
              <a:pathLst>
                <a:path w="144" h="64" extrusionOk="0">
                  <a:moveTo>
                    <a:pt x="143" y="1"/>
                  </a:moveTo>
                  <a:lnTo>
                    <a:pt x="143" y="1"/>
                  </a:lnTo>
                  <a:cubicBezTo>
                    <a:pt x="90" y="19"/>
                    <a:pt x="45" y="37"/>
                    <a:pt x="1" y="63"/>
                  </a:cubicBezTo>
                  <a:cubicBezTo>
                    <a:pt x="54" y="46"/>
                    <a:pt x="99" y="28"/>
                    <a:pt x="1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334531" y="3218574"/>
              <a:ext cx="5143" cy="30953"/>
            </a:xfrm>
            <a:custGeom>
              <a:avLst/>
              <a:gdLst/>
              <a:ahLst/>
              <a:cxnLst/>
              <a:rect l="l" t="t" r="r" b="b"/>
              <a:pathLst>
                <a:path w="55" h="331" extrusionOk="0">
                  <a:moveTo>
                    <a:pt x="1" y="1"/>
                  </a:moveTo>
                  <a:cubicBezTo>
                    <a:pt x="3" y="5"/>
                    <a:pt x="4" y="9"/>
                    <a:pt x="6" y="13"/>
                  </a:cubicBezTo>
                  <a:lnTo>
                    <a:pt x="6" y="13"/>
                  </a:lnTo>
                  <a:cubicBezTo>
                    <a:pt x="4" y="9"/>
                    <a:pt x="3" y="5"/>
                    <a:pt x="1" y="1"/>
                  </a:cubicBezTo>
                  <a:close/>
                  <a:moveTo>
                    <a:pt x="6" y="13"/>
                  </a:moveTo>
                  <a:cubicBezTo>
                    <a:pt x="10" y="27"/>
                    <a:pt x="12" y="42"/>
                    <a:pt x="19" y="63"/>
                  </a:cubicBezTo>
                  <a:cubicBezTo>
                    <a:pt x="37" y="153"/>
                    <a:pt x="46" y="242"/>
                    <a:pt x="46" y="331"/>
                  </a:cubicBezTo>
                  <a:cubicBezTo>
                    <a:pt x="54" y="219"/>
                    <a:pt x="46" y="116"/>
                    <a:pt x="6" y="13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04298" y="2817302"/>
              <a:ext cx="10100" cy="10941"/>
            </a:xfrm>
            <a:custGeom>
              <a:avLst/>
              <a:gdLst/>
              <a:ahLst/>
              <a:cxnLst/>
              <a:rect l="l" t="t" r="r" b="b"/>
              <a:pathLst>
                <a:path w="108" h="117" extrusionOk="0">
                  <a:moveTo>
                    <a:pt x="36" y="1"/>
                  </a:moveTo>
                  <a:cubicBezTo>
                    <a:pt x="19" y="19"/>
                    <a:pt x="10" y="28"/>
                    <a:pt x="1" y="46"/>
                  </a:cubicBezTo>
                  <a:cubicBezTo>
                    <a:pt x="36" y="72"/>
                    <a:pt x="72" y="90"/>
                    <a:pt x="108" y="117"/>
                  </a:cubicBezTo>
                  <a:cubicBezTo>
                    <a:pt x="81" y="81"/>
                    <a:pt x="63" y="37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-628950" y="2144275"/>
              <a:ext cx="1157155" cy="1516626"/>
            </a:xfrm>
            <a:custGeom>
              <a:avLst/>
              <a:gdLst/>
              <a:ahLst/>
              <a:cxnLst/>
              <a:rect l="l" t="t" r="r" b="b"/>
              <a:pathLst>
                <a:path w="12374" h="16218" extrusionOk="0">
                  <a:moveTo>
                    <a:pt x="2443" y="340"/>
                  </a:moveTo>
                  <a:cubicBezTo>
                    <a:pt x="2548" y="340"/>
                    <a:pt x="2648" y="356"/>
                    <a:pt x="2739" y="391"/>
                  </a:cubicBezTo>
                  <a:cubicBezTo>
                    <a:pt x="2329" y="1524"/>
                    <a:pt x="1597" y="2211"/>
                    <a:pt x="393" y="2354"/>
                  </a:cubicBezTo>
                  <a:cubicBezTo>
                    <a:pt x="491" y="1774"/>
                    <a:pt x="687" y="1257"/>
                    <a:pt x="1178" y="864"/>
                  </a:cubicBezTo>
                  <a:cubicBezTo>
                    <a:pt x="1467" y="625"/>
                    <a:pt x="1996" y="340"/>
                    <a:pt x="2443" y="340"/>
                  </a:cubicBezTo>
                  <a:close/>
                  <a:moveTo>
                    <a:pt x="3015" y="623"/>
                  </a:moveTo>
                  <a:cubicBezTo>
                    <a:pt x="3899" y="1221"/>
                    <a:pt x="4532" y="2229"/>
                    <a:pt x="5023" y="3148"/>
                  </a:cubicBezTo>
                  <a:cubicBezTo>
                    <a:pt x="5049" y="3210"/>
                    <a:pt x="5103" y="3228"/>
                    <a:pt x="5157" y="3237"/>
                  </a:cubicBezTo>
                  <a:cubicBezTo>
                    <a:pt x="5157" y="4308"/>
                    <a:pt x="3756" y="5039"/>
                    <a:pt x="2855" y="5226"/>
                  </a:cubicBezTo>
                  <a:cubicBezTo>
                    <a:pt x="2801" y="5235"/>
                    <a:pt x="2757" y="5244"/>
                    <a:pt x="2703" y="5253"/>
                  </a:cubicBezTo>
                  <a:lnTo>
                    <a:pt x="2694" y="5253"/>
                  </a:lnTo>
                  <a:cubicBezTo>
                    <a:pt x="2672" y="5255"/>
                    <a:pt x="2650" y="5255"/>
                    <a:pt x="2628" y="5255"/>
                  </a:cubicBezTo>
                  <a:cubicBezTo>
                    <a:pt x="1517" y="5255"/>
                    <a:pt x="1068" y="3497"/>
                    <a:pt x="500" y="2675"/>
                  </a:cubicBezTo>
                  <a:cubicBezTo>
                    <a:pt x="1767" y="2523"/>
                    <a:pt x="2561" y="1783"/>
                    <a:pt x="3015" y="623"/>
                  </a:cubicBezTo>
                  <a:close/>
                  <a:moveTo>
                    <a:pt x="5210" y="4147"/>
                  </a:moveTo>
                  <a:cubicBezTo>
                    <a:pt x="5656" y="4673"/>
                    <a:pt x="5995" y="4994"/>
                    <a:pt x="6718" y="5084"/>
                  </a:cubicBezTo>
                  <a:cubicBezTo>
                    <a:pt x="7075" y="5128"/>
                    <a:pt x="7378" y="5271"/>
                    <a:pt x="7646" y="5476"/>
                  </a:cubicBezTo>
                  <a:cubicBezTo>
                    <a:pt x="8297" y="5994"/>
                    <a:pt x="8716" y="6886"/>
                    <a:pt x="9082" y="7582"/>
                  </a:cubicBezTo>
                  <a:cubicBezTo>
                    <a:pt x="9590" y="8527"/>
                    <a:pt x="10090" y="9473"/>
                    <a:pt x="10688" y="10356"/>
                  </a:cubicBezTo>
                  <a:cubicBezTo>
                    <a:pt x="11018" y="10829"/>
                    <a:pt x="11740" y="11471"/>
                    <a:pt x="11972" y="12060"/>
                  </a:cubicBezTo>
                  <a:cubicBezTo>
                    <a:pt x="11954" y="12087"/>
                    <a:pt x="11945" y="12131"/>
                    <a:pt x="11954" y="12176"/>
                  </a:cubicBezTo>
                  <a:cubicBezTo>
                    <a:pt x="12106" y="12729"/>
                    <a:pt x="11758" y="13077"/>
                    <a:pt x="11446" y="13460"/>
                  </a:cubicBezTo>
                  <a:cubicBezTo>
                    <a:pt x="11062" y="13933"/>
                    <a:pt x="10911" y="14388"/>
                    <a:pt x="10393" y="14763"/>
                  </a:cubicBezTo>
                  <a:cubicBezTo>
                    <a:pt x="10197" y="14906"/>
                    <a:pt x="10001" y="15031"/>
                    <a:pt x="9804" y="15138"/>
                  </a:cubicBezTo>
                  <a:cubicBezTo>
                    <a:pt x="9394" y="15370"/>
                    <a:pt x="8966" y="15548"/>
                    <a:pt x="8502" y="15673"/>
                  </a:cubicBezTo>
                  <a:cubicBezTo>
                    <a:pt x="8222" y="15744"/>
                    <a:pt x="7677" y="15875"/>
                    <a:pt x="7231" y="15875"/>
                  </a:cubicBezTo>
                  <a:cubicBezTo>
                    <a:pt x="7008" y="15875"/>
                    <a:pt x="6810" y="15842"/>
                    <a:pt x="6682" y="15753"/>
                  </a:cubicBezTo>
                  <a:cubicBezTo>
                    <a:pt x="6655" y="15735"/>
                    <a:pt x="6629" y="15726"/>
                    <a:pt x="6602" y="15726"/>
                  </a:cubicBezTo>
                  <a:cubicBezTo>
                    <a:pt x="5888" y="14834"/>
                    <a:pt x="5442" y="13755"/>
                    <a:pt x="4960" y="12720"/>
                  </a:cubicBezTo>
                  <a:cubicBezTo>
                    <a:pt x="4479" y="11685"/>
                    <a:pt x="3845" y="10811"/>
                    <a:pt x="3247" y="9839"/>
                  </a:cubicBezTo>
                  <a:cubicBezTo>
                    <a:pt x="2784" y="9098"/>
                    <a:pt x="2739" y="8465"/>
                    <a:pt x="2864" y="7769"/>
                  </a:cubicBezTo>
                  <a:cubicBezTo>
                    <a:pt x="2917" y="7474"/>
                    <a:pt x="3007" y="7180"/>
                    <a:pt x="3105" y="6850"/>
                  </a:cubicBezTo>
                  <a:cubicBezTo>
                    <a:pt x="3256" y="6377"/>
                    <a:pt x="3265" y="5931"/>
                    <a:pt x="3015" y="5539"/>
                  </a:cubicBezTo>
                  <a:cubicBezTo>
                    <a:pt x="3033" y="5539"/>
                    <a:pt x="3051" y="5539"/>
                    <a:pt x="3069" y="5530"/>
                  </a:cubicBezTo>
                  <a:cubicBezTo>
                    <a:pt x="3247" y="5494"/>
                    <a:pt x="3444" y="5432"/>
                    <a:pt x="3640" y="5351"/>
                  </a:cubicBezTo>
                  <a:cubicBezTo>
                    <a:pt x="4238" y="5110"/>
                    <a:pt x="4862" y="4682"/>
                    <a:pt x="5210" y="4147"/>
                  </a:cubicBezTo>
                  <a:close/>
                  <a:moveTo>
                    <a:pt x="2473" y="1"/>
                  </a:moveTo>
                  <a:cubicBezTo>
                    <a:pt x="2035" y="1"/>
                    <a:pt x="1569" y="228"/>
                    <a:pt x="1213" y="427"/>
                  </a:cubicBezTo>
                  <a:cubicBezTo>
                    <a:pt x="419" y="882"/>
                    <a:pt x="134" y="1694"/>
                    <a:pt x="18" y="2550"/>
                  </a:cubicBezTo>
                  <a:cubicBezTo>
                    <a:pt x="0" y="2648"/>
                    <a:pt x="63" y="2702"/>
                    <a:pt x="134" y="2720"/>
                  </a:cubicBezTo>
                  <a:cubicBezTo>
                    <a:pt x="134" y="2746"/>
                    <a:pt x="143" y="2773"/>
                    <a:pt x="170" y="2800"/>
                  </a:cubicBezTo>
                  <a:cubicBezTo>
                    <a:pt x="946" y="3772"/>
                    <a:pt x="1249" y="5530"/>
                    <a:pt x="2614" y="5574"/>
                  </a:cubicBezTo>
                  <a:cubicBezTo>
                    <a:pt x="3212" y="6234"/>
                    <a:pt x="2587" y="7162"/>
                    <a:pt x="2427" y="7894"/>
                  </a:cubicBezTo>
                  <a:cubicBezTo>
                    <a:pt x="2257" y="8714"/>
                    <a:pt x="2650" y="9526"/>
                    <a:pt x="3069" y="10195"/>
                  </a:cubicBezTo>
                  <a:cubicBezTo>
                    <a:pt x="3676" y="11177"/>
                    <a:pt x="4291" y="12087"/>
                    <a:pt x="4773" y="13139"/>
                  </a:cubicBezTo>
                  <a:cubicBezTo>
                    <a:pt x="5246" y="14147"/>
                    <a:pt x="5701" y="15182"/>
                    <a:pt x="6423" y="16048"/>
                  </a:cubicBezTo>
                  <a:cubicBezTo>
                    <a:pt x="6455" y="16092"/>
                    <a:pt x="6496" y="16109"/>
                    <a:pt x="6539" y="16109"/>
                  </a:cubicBezTo>
                  <a:cubicBezTo>
                    <a:pt x="6556" y="16109"/>
                    <a:pt x="6575" y="16106"/>
                    <a:pt x="6593" y="16101"/>
                  </a:cubicBezTo>
                  <a:cubicBezTo>
                    <a:pt x="6756" y="16188"/>
                    <a:pt x="6931" y="16217"/>
                    <a:pt x="7110" y="16217"/>
                  </a:cubicBezTo>
                  <a:cubicBezTo>
                    <a:pt x="7410" y="16217"/>
                    <a:pt x="7724" y="16135"/>
                    <a:pt x="8020" y="16101"/>
                  </a:cubicBezTo>
                  <a:cubicBezTo>
                    <a:pt x="8886" y="16012"/>
                    <a:pt x="9626" y="15655"/>
                    <a:pt x="10349" y="15200"/>
                  </a:cubicBezTo>
                  <a:cubicBezTo>
                    <a:pt x="11044" y="14754"/>
                    <a:pt x="11241" y="14263"/>
                    <a:pt x="11731" y="13648"/>
                  </a:cubicBezTo>
                  <a:cubicBezTo>
                    <a:pt x="12061" y="13229"/>
                    <a:pt x="12374" y="12845"/>
                    <a:pt x="12329" y="12327"/>
                  </a:cubicBezTo>
                  <a:cubicBezTo>
                    <a:pt x="12365" y="12301"/>
                    <a:pt x="12374" y="12256"/>
                    <a:pt x="12365" y="12194"/>
                  </a:cubicBezTo>
                  <a:cubicBezTo>
                    <a:pt x="12329" y="11988"/>
                    <a:pt x="12222" y="11792"/>
                    <a:pt x="12097" y="11614"/>
                  </a:cubicBezTo>
                  <a:cubicBezTo>
                    <a:pt x="11910" y="11346"/>
                    <a:pt x="11678" y="11096"/>
                    <a:pt x="11499" y="10873"/>
                  </a:cubicBezTo>
                  <a:cubicBezTo>
                    <a:pt x="10714" y="9865"/>
                    <a:pt x="10099" y="8768"/>
                    <a:pt x="9501" y="7635"/>
                  </a:cubicBezTo>
                  <a:cubicBezTo>
                    <a:pt x="9439" y="7519"/>
                    <a:pt x="9376" y="7403"/>
                    <a:pt x="9314" y="7287"/>
                  </a:cubicBezTo>
                  <a:cubicBezTo>
                    <a:pt x="8930" y="6565"/>
                    <a:pt x="8529" y="5851"/>
                    <a:pt x="7931" y="5280"/>
                  </a:cubicBezTo>
                  <a:cubicBezTo>
                    <a:pt x="7672" y="5039"/>
                    <a:pt x="7360" y="4878"/>
                    <a:pt x="7012" y="4780"/>
                  </a:cubicBezTo>
                  <a:cubicBezTo>
                    <a:pt x="6798" y="4727"/>
                    <a:pt x="6521" y="4718"/>
                    <a:pt x="6307" y="4673"/>
                  </a:cubicBezTo>
                  <a:cubicBezTo>
                    <a:pt x="5951" y="4593"/>
                    <a:pt x="5638" y="4129"/>
                    <a:pt x="5406" y="3853"/>
                  </a:cubicBezTo>
                  <a:lnTo>
                    <a:pt x="5380" y="3826"/>
                  </a:lnTo>
                  <a:cubicBezTo>
                    <a:pt x="5451" y="3647"/>
                    <a:pt x="5496" y="3451"/>
                    <a:pt x="5496" y="3255"/>
                  </a:cubicBezTo>
                  <a:cubicBezTo>
                    <a:pt x="5496" y="3157"/>
                    <a:pt x="5424" y="3094"/>
                    <a:pt x="5344" y="3085"/>
                  </a:cubicBezTo>
                  <a:cubicBezTo>
                    <a:pt x="5344" y="3059"/>
                    <a:pt x="5344" y="3032"/>
                    <a:pt x="5326" y="2996"/>
                  </a:cubicBezTo>
                  <a:cubicBezTo>
                    <a:pt x="4800" y="2006"/>
                    <a:pt x="4104" y="909"/>
                    <a:pt x="3131" y="293"/>
                  </a:cubicBezTo>
                  <a:cubicBezTo>
                    <a:pt x="3131" y="248"/>
                    <a:pt x="3105" y="213"/>
                    <a:pt x="3069" y="186"/>
                  </a:cubicBezTo>
                  <a:cubicBezTo>
                    <a:pt x="2887" y="53"/>
                    <a:pt x="2683" y="1"/>
                    <a:pt x="247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-536651" y="2403218"/>
              <a:ext cx="148876" cy="193670"/>
            </a:xfrm>
            <a:custGeom>
              <a:avLst/>
              <a:gdLst/>
              <a:ahLst/>
              <a:cxnLst/>
              <a:rect l="l" t="t" r="r" b="b"/>
              <a:pathLst>
                <a:path w="1592" h="2071" extrusionOk="0">
                  <a:moveTo>
                    <a:pt x="229" y="1"/>
                  </a:moveTo>
                  <a:cubicBezTo>
                    <a:pt x="113" y="1"/>
                    <a:pt x="0" y="157"/>
                    <a:pt x="93" y="290"/>
                  </a:cubicBezTo>
                  <a:cubicBezTo>
                    <a:pt x="494" y="852"/>
                    <a:pt x="780" y="1485"/>
                    <a:pt x="1226" y="2011"/>
                  </a:cubicBezTo>
                  <a:cubicBezTo>
                    <a:pt x="1261" y="2053"/>
                    <a:pt x="1303" y="2071"/>
                    <a:pt x="1345" y="2071"/>
                  </a:cubicBezTo>
                  <a:cubicBezTo>
                    <a:pt x="1472" y="2071"/>
                    <a:pt x="1592" y="1909"/>
                    <a:pt x="1484" y="1788"/>
                  </a:cubicBezTo>
                  <a:cubicBezTo>
                    <a:pt x="1038" y="1253"/>
                    <a:pt x="744" y="629"/>
                    <a:pt x="342" y="67"/>
                  </a:cubicBezTo>
                  <a:cubicBezTo>
                    <a:pt x="310" y="20"/>
                    <a:pt x="269" y="1"/>
                    <a:pt x="2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-486060" y="2392651"/>
              <a:ext cx="158321" cy="200216"/>
            </a:xfrm>
            <a:custGeom>
              <a:avLst/>
              <a:gdLst/>
              <a:ahLst/>
              <a:cxnLst/>
              <a:rect l="l" t="t" r="r" b="b"/>
              <a:pathLst>
                <a:path w="1693" h="2141" extrusionOk="0">
                  <a:moveTo>
                    <a:pt x="253" y="0"/>
                  </a:moveTo>
                  <a:cubicBezTo>
                    <a:pt x="121" y="0"/>
                    <a:pt x="0" y="162"/>
                    <a:pt x="123" y="278"/>
                  </a:cubicBezTo>
                  <a:cubicBezTo>
                    <a:pt x="631" y="804"/>
                    <a:pt x="872" y="1527"/>
                    <a:pt x="1336" y="2080"/>
                  </a:cubicBezTo>
                  <a:cubicBezTo>
                    <a:pt x="1370" y="2122"/>
                    <a:pt x="1411" y="2140"/>
                    <a:pt x="1452" y="2140"/>
                  </a:cubicBezTo>
                  <a:cubicBezTo>
                    <a:pt x="1575" y="2140"/>
                    <a:pt x="1692" y="1983"/>
                    <a:pt x="1586" y="1857"/>
                  </a:cubicBezTo>
                  <a:cubicBezTo>
                    <a:pt x="1122" y="1295"/>
                    <a:pt x="890" y="581"/>
                    <a:pt x="372" y="55"/>
                  </a:cubicBezTo>
                  <a:cubicBezTo>
                    <a:pt x="336" y="16"/>
                    <a:pt x="294" y="0"/>
                    <a:pt x="25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-429951" y="2357396"/>
              <a:ext cx="179736" cy="218638"/>
            </a:xfrm>
            <a:custGeom>
              <a:avLst/>
              <a:gdLst/>
              <a:ahLst/>
              <a:cxnLst/>
              <a:rect l="l" t="t" r="r" b="b"/>
              <a:pathLst>
                <a:path w="1922" h="2338" extrusionOk="0">
                  <a:moveTo>
                    <a:pt x="229" y="0"/>
                  </a:moveTo>
                  <a:cubicBezTo>
                    <a:pt x="97" y="0"/>
                    <a:pt x="1" y="209"/>
                    <a:pt x="138" y="325"/>
                  </a:cubicBezTo>
                  <a:cubicBezTo>
                    <a:pt x="477" y="583"/>
                    <a:pt x="566" y="1029"/>
                    <a:pt x="825" y="1359"/>
                  </a:cubicBezTo>
                  <a:cubicBezTo>
                    <a:pt x="1057" y="1663"/>
                    <a:pt x="1289" y="1975"/>
                    <a:pt x="1512" y="2225"/>
                  </a:cubicBezTo>
                  <a:cubicBezTo>
                    <a:pt x="1581" y="2305"/>
                    <a:pt x="1654" y="2338"/>
                    <a:pt x="1714" y="2338"/>
                  </a:cubicBezTo>
                  <a:cubicBezTo>
                    <a:pt x="1848" y="2338"/>
                    <a:pt x="1922" y="2174"/>
                    <a:pt x="1762" y="2002"/>
                  </a:cubicBezTo>
                  <a:cubicBezTo>
                    <a:pt x="1539" y="1743"/>
                    <a:pt x="1182" y="1333"/>
                    <a:pt x="941" y="940"/>
                  </a:cubicBezTo>
                  <a:cubicBezTo>
                    <a:pt x="736" y="601"/>
                    <a:pt x="647" y="289"/>
                    <a:pt x="325" y="39"/>
                  </a:cubicBezTo>
                  <a:cubicBezTo>
                    <a:pt x="293" y="12"/>
                    <a:pt x="260" y="0"/>
                    <a:pt x="22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-362246" y="2279311"/>
              <a:ext cx="162249" cy="201244"/>
            </a:xfrm>
            <a:custGeom>
              <a:avLst/>
              <a:gdLst/>
              <a:ahLst/>
              <a:cxnLst/>
              <a:rect l="l" t="t" r="r" b="b"/>
              <a:pathLst>
                <a:path w="1735" h="2152" extrusionOk="0">
                  <a:moveTo>
                    <a:pt x="226" y="1"/>
                  </a:moveTo>
                  <a:cubicBezTo>
                    <a:pt x="118" y="1"/>
                    <a:pt x="0" y="113"/>
                    <a:pt x="48" y="250"/>
                  </a:cubicBezTo>
                  <a:cubicBezTo>
                    <a:pt x="297" y="946"/>
                    <a:pt x="886" y="1543"/>
                    <a:pt x="1368" y="2096"/>
                  </a:cubicBezTo>
                  <a:cubicBezTo>
                    <a:pt x="1403" y="2135"/>
                    <a:pt x="1444" y="2152"/>
                    <a:pt x="1485" y="2152"/>
                  </a:cubicBezTo>
                  <a:cubicBezTo>
                    <a:pt x="1613" y="2152"/>
                    <a:pt x="1735" y="1993"/>
                    <a:pt x="1627" y="1864"/>
                  </a:cubicBezTo>
                  <a:cubicBezTo>
                    <a:pt x="1154" y="1338"/>
                    <a:pt x="601" y="776"/>
                    <a:pt x="360" y="98"/>
                  </a:cubicBezTo>
                  <a:cubicBezTo>
                    <a:pt x="333" y="29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-282759" y="2773443"/>
              <a:ext cx="685839" cy="701175"/>
            </a:xfrm>
            <a:custGeom>
              <a:avLst/>
              <a:gdLst/>
              <a:ahLst/>
              <a:cxnLst/>
              <a:rect l="l" t="t" r="r" b="b"/>
              <a:pathLst>
                <a:path w="7334" h="7498" extrusionOk="0">
                  <a:moveTo>
                    <a:pt x="4175" y="470"/>
                  </a:moveTo>
                  <a:cubicBezTo>
                    <a:pt x="4202" y="506"/>
                    <a:pt x="4220" y="550"/>
                    <a:pt x="4247" y="586"/>
                  </a:cubicBezTo>
                  <a:cubicBezTo>
                    <a:pt x="4818" y="1487"/>
                    <a:pt x="5103" y="2522"/>
                    <a:pt x="5621" y="3450"/>
                  </a:cubicBezTo>
                  <a:cubicBezTo>
                    <a:pt x="5870" y="3905"/>
                    <a:pt x="6290" y="4217"/>
                    <a:pt x="6557" y="4663"/>
                  </a:cubicBezTo>
                  <a:cubicBezTo>
                    <a:pt x="6575" y="4690"/>
                    <a:pt x="6584" y="4725"/>
                    <a:pt x="6602" y="4761"/>
                  </a:cubicBezTo>
                  <a:cubicBezTo>
                    <a:pt x="6647" y="4868"/>
                    <a:pt x="6656" y="4975"/>
                    <a:pt x="6647" y="5091"/>
                  </a:cubicBezTo>
                  <a:cubicBezTo>
                    <a:pt x="6575" y="5751"/>
                    <a:pt x="5728" y="6483"/>
                    <a:pt x="5326" y="6724"/>
                  </a:cubicBezTo>
                  <a:cubicBezTo>
                    <a:pt x="5282" y="6741"/>
                    <a:pt x="5237" y="6768"/>
                    <a:pt x="5201" y="6786"/>
                  </a:cubicBezTo>
                  <a:cubicBezTo>
                    <a:pt x="5157" y="6813"/>
                    <a:pt x="5112" y="6831"/>
                    <a:pt x="5059" y="6848"/>
                  </a:cubicBezTo>
                  <a:cubicBezTo>
                    <a:pt x="4604" y="7048"/>
                    <a:pt x="4063" y="7119"/>
                    <a:pt x="3571" y="7119"/>
                  </a:cubicBezTo>
                  <a:cubicBezTo>
                    <a:pt x="3513" y="7119"/>
                    <a:pt x="3456" y="7118"/>
                    <a:pt x="3399" y="7116"/>
                  </a:cubicBezTo>
                  <a:cubicBezTo>
                    <a:pt x="2570" y="7089"/>
                    <a:pt x="2445" y="6304"/>
                    <a:pt x="2204" y="5689"/>
                  </a:cubicBezTo>
                  <a:cubicBezTo>
                    <a:pt x="1740" y="4547"/>
                    <a:pt x="1169" y="3441"/>
                    <a:pt x="500" y="2415"/>
                  </a:cubicBezTo>
                  <a:lnTo>
                    <a:pt x="500" y="2415"/>
                  </a:lnTo>
                  <a:cubicBezTo>
                    <a:pt x="570" y="2420"/>
                    <a:pt x="640" y="2423"/>
                    <a:pt x="711" y="2423"/>
                  </a:cubicBezTo>
                  <a:cubicBezTo>
                    <a:pt x="1986" y="2423"/>
                    <a:pt x="3387" y="1529"/>
                    <a:pt x="4140" y="515"/>
                  </a:cubicBezTo>
                  <a:cubicBezTo>
                    <a:pt x="4149" y="497"/>
                    <a:pt x="4158" y="488"/>
                    <a:pt x="4175" y="470"/>
                  </a:cubicBezTo>
                  <a:close/>
                  <a:moveTo>
                    <a:pt x="4170" y="1"/>
                  </a:moveTo>
                  <a:cubicBezTo>
                    <a:pt x="4112" y="1"/>
                    <a:pt x="4053" y="28"/>
                    <a:pt x="4024" y="77"/>
                  </a:cubicBezTo>
                  <a:cubicBezTo>
                    <a:pt x="3961" y="184"/>
                    <a:pt x="3872" y="300"/>
                    <a:pt x="3792" y="407"/>
                  </a:cubicBezTo>
                  <a:cubicBezTo>
                    <a:pt x="3086" y="1298"/>
                    <a:pt x="1833" y="2080"/>
                    <a:pt x="692" y="2080"/>
                  </a:cubicBezTo>
                  <a:cubicBezTo>
                    <a:pt x="564" y="2080"/>
                    <a:pt x="437" y="2070"/>
                    <a:pt x="313" y="2049"/>
                  </a:cubicBezTo>
                  <a:cubicBezTo>
                    <a:pt x="301" y="2047"/>
                    <a:pt x="290" y="2045"/>
                    <a:pt x="279" y="2045"/>
                  </a:cubicBezTo>
                  <a:cubicBezTo>
                    <a:pt x="210" y="2045"/>
                    <a:pt x="168" y="2094"/>
                    <a:pt x="152" y="2156"/>
                  </a:cubicBezTo>
                  <a:cubicBezTo>
                    <a:pt x="63" y="2183"/>
                    <a:pt x="0" y="2272"/>
                    <a:pt x="63" y="2370"/>
                  </a:cubicBezTo>
                  <a:cubicBezTo>
                    <a:pt x="1026" y="3806"/>
                    <a:pt x="1562" y="5376"/>
                    <a:pt x="2329" y="6902"/>
                  </a:cubicBezTo>
                  <a:cubicBezTo>
                    <a:pt x="2556" y="7347"/>
                    <a:pt x="3029" y="7498"/>
                    <a:pt x="3554" y="7498"/>
                  </a:cubicBezTo>
                  <a:cubicBezTo>
                    <a:pt x="3998" y="7498"/>
                    <a:pt x="4480" y="7390"/>
                    <a:pt x="4880" y="7259"/>
                  </a:cubicBezTo>
                  <a:cubicBezTo>
                    <a:pt x="5112" y="7179"/>
                    <a:pt x="5317" y="7098"/>
                    <a:pt x="5478" y="7027"/>
                  </a:cubicBezTo>
                  <a:cubicBezTo>
                    <a:pt x="6441" y="6581"/>
                    <a:pt x="7334" y="5296"/>
                    <a:pt x="6727" y="4297"/>
                  </a:cubicBezTo>
                  <a:cubicBezTo>
                    <a:pt x="6593" y="4074"/>
                    <a:pt x="6379" y="3887"/>
                    <a:pt x="6201" y="3690"/>
                  </a:cubicBezTo>
                  <a:cubicBezTo>
                    <a:pt x="6192" y="3681"/>
                    <a:pt x="6183" y="3673"/>
                    <a:pt x="6174" y="3655"/>
                  </a:cubicBezTo>
                  <a:cubicBezTo>
                    <a:pt x="5879" y="3334"/>
                    <a:pt x="5692" y="2896"/>
                    <a:pt x="5514" y="2486"/>
                  </a:cubicBezTo>
                  <a:cubicBezTo>
                    <a:pt x="5487" y="2415"/>
                    <a:pt x="5460" y="2352"/>
                    <a:pt x="5433" y="2290"/>
                  </a:cubicBezTo>
                  <a:cubicBezTo>
                    <a:pt x="5094" y="1514"/>
                    <a:pt x="4809" y="738"/>
                    <a:pt x="4291" y="60"/>
                  </a:cubicBezTo>
                  <a:cubicBezTo>
                    <a:pt x="4263" y="19"/>
                    <a:pt x="4217" y="1"/>
                    <a:pt x="41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-76746" y="2972069"/>
              <a:ext cx="282976" cy="361155"/>
            </a:xfrm>
            <a:custGeom>
              <a:avLst/>
              <a:gdLst/>
              <a:ahLst/>
              <a:cxnLst/>
              <a:rect l="l" t="t" r="r" b="b"/>
              <a:pathLst>
                <a:path w="3026" h="3862" extrusionOk="0">
                  <a:moveTo>
                    <a:pt x="1009" y="478"/>
                  </a:moveTo>
                  <a:cubicBezTo>
                    <a:pt x="1116" y="817"/>
                    <a:pt x="1161" y="1210"/>
                    <a:pt x="1402" y="1477"/>
                  </a:cubicBezTo>
                  <a:cubicBezTo>
                    <a:pt x="1477" y="1560"/>
                    <a:pt x="1560" y="1593"/>
                    <a:pt x="1647" y="1593"/>
                  </a:cubicBezTo>
                  <a:cubicBezTo>
                    <a:pt x="1858" y="1593"/>
                    <a:pt x="2090" y="1399"/>
                    <a:pt x="2267" y="1272"/>
                  </a:cubicBezTo>
                  <a:cubicBezTo>
                    <a:pt x="2436" y="1477"/>
                    <a:pt x="2668" y="1754"/>
                    <a:pt x="2490" y="1932"/>
                  </a:cubicBezTo>
                  <a:cubicBezTo>
                    <a:pt x="2365" y="2039"/>
                    <a:pt x="2213" y="2182"/>
                    <a:pt x="2133" y="2325"/>
                  </a:cubicBezTo>
                  <a:cubicBezTo>
                    <a:pt x="1981" y="2592"/>
                    <a:pt x="2311" y="2940"/>
                    <a:pt x="2526" y="3172"/>
                  </a:cubicBezTo>
                  <a:cubicBezTo>
                    <a:pt x="2392" y="3261"/>
                    <a:pt x="2249" y="3360"/>
                    <a:pt x="2115" y="3449"/>
                  </a:cubicBezTo>
                  <a:cubicBezTo>
                    <a:pt x="1946" y="3181"/>
                    <a:pt x="1767" y="2913"/>
                    <a:pt x="1598" y="2646"/>
                  </a:cubicBezTo>
                  <a:cubicBezTo>
                    <a:pt x="1559" y="2585"/>
                    <a:pt x="1504" y="2552"/>
                    <a:pt x="1444" y="2552"/>
                  </a:cubicBezTo>
                  <a:cubicBezTo>
                    <a:pt x="1407" y="2552"/>
                    <a:pt x="1368" y="2565"/>
                    <a:pt x="1330" y="2592"/>
                  </a:cubicBezTo>
                  <a:cubicBezTo>
                    <a:pt x="1169" y="2713"/>
                    <a:pt x="1036" y="2763"/>
                    <a:pt x="924" y="2763"/>
                  </a:cubicBezTo>
                  <a:cubicBezTo>
                    <a:pt x="689" y="2763"/>
                    <a:pt x="544" y="2545"/>
                    <a:pt x="411" y="2316"/>
                  </a:cubicBezTo>
                  <a:cubicBezTo>
                    <a:pt x="358" y="2227"/>
                    <a:pt x="732" y="1986"/>
                    <a:pt x="947" y="1852"/>
                  </a:cubicBezTo>
                  <a:cubicBezTo>
                    <a:pt x="958" y="1855"/>
                    <a:pt x="970" y="1856"/>
                    <a:pt x="982" y="1856"/>
                  </a:cubicBezTo>
                  <a:cubicBezTo>
                    <a:pt x="1104" y="1856"/>
                    <a:pt x="1214" y="1697"/>
                    <a:pt x="1116" y="1575"/>
                  </a:cubicBezTo>
                  <a:cubicBezTo>
                    <a:pt x="911" y="1343"/>
                    <a:pt x="839" y="987"/>
                    <a:pt x="688" y="710"/>
                  </a:cubicBezTo>
                  <a:cubicBezTo>
                    <a:pt x="813" y="665"/>
                    <a:pt x="911" y="576"/>
                    <a:pt x="1009" y="478"/>
                  </a:cubicBezTo>
                  <a:close/>
                  <a:moveTo>
                    <a:pt x="1075" y="1"/>
                  </a:moveTo>
                  <a:cubicBezTo>
                    <a:pt x="1035" y="1"/>
                    <a:pt x="995" y="14"/>
                    <a:pt x="964" y="41"/>
                  </a:cubicBezTo>
                  <a:cubicBezTo>
                    <a:pt x="848" y="148"/>
                    <a:pt x="661" y="389"/>
                    <a:pt x="500" y="407"/>
                  </a:cubicBezTo>
                  <a:cubicBezTo>
                    <a:pt x="393" y="425"/>
                    <a:pt x="358" y="496"/>
                    <a:pt x="367" y="576"/>
                  </a:cubicBezTo>
                  <a:cubicBezTo>
                    <a:pt x="313" y="621"/>
                    <a:pt x="277" y="692"/>
                    <a:pt x="331" y="772"/>
                  </a:cubicBezTo>
                  <a:cubicBezTo>
                    <a:pt x="509" y="1040"/>
                    <a:pt x="572" y="1334"/>
                    <a:pt x="724" y="1602"/>
                  </a:cubicBezTo>
                  <a:cubicBezTo>
                    <a:pt x="500" y="1763"/>
                    <a:pt x="277" y="1914"/>
                    <a:pt x="72" y="2111"/>
                  </a:cubicBezTo>
                  <a:cubicBezTo>
                    <a:pt x="19" y="2164"/>
                    <a:pt x="1" y="2244"/>
                    <a:pt x="37" y="2316"/>
                  </a:cubicBezTo>
                  <a:cubicBezTo>
                    <a:pt x="266" y="2775"/>
                    <a:pt x="572" y="3089"/>
                    <a:pt x="952" y="3089"/>
                  </a:cubicBezTo>
                  <a:cubicBezTo>
                    <a:pt x="1090" y="3089"/>
                    <a:pt x="1236" y="3048"/>
                    <a:pt x="1393" y="2958"/>
                  </a:cubicBezTo>
                  <a:cubicBezTo>
                    <a:pt x="1562" y="3226"/>
                    <a:pt x="1741" y="3493"/>
                    <a:pt x="1910" y="3761"/>
                  </a:cubicBezTo>
                  <a:cubicBezTo>
                    <a:pt x="1949" y="3814"/>
                    <a:pt x="2008" y="3861"/>
                    <a:pt x="2072" y="3861"/>
                  </a:cubicBezTo>
                  <a:cubicBezTo>
                    <a:pt x="2095" y="3861"/>
                    <a:pt x="2119" y="3855"/>
                    <a:pt x="2142" y="3841"/>
                  </a:cubicBezTo>
                  <a:cubicBezTo>
                    <a:pt x="2383" y="3681"/>
                    <a:pt x="2615" y="3511"/>
                    <a:pt x="2856" y="3360"/>
                  </a:cubicBezTo>
                  <a:cubicBezTo>
                    <a:pt x="2954" y="3297"/>
                    <a:pt x="2981" y="3190"/>
                    <a:pt x="2909" y="3092"/>
                  </a:cubicBezTo>
                  <a:cubicBezTo>
                    <a:pt x="2722" y="2842"/>
                    <a:pt x="2329" y="2610"/>
                    <a:pt x="2597" y="2307"/>
                  </a:cubicBezTo>
                  <a:cubicBezTo>
                    <a:pt x="2686" y="2209"/>
                    <a:pt x="2856" y="2093"/>
                    <a:pt x="2900" y="1959"/>
                  </a:cubicBezTo>
                  <a:cubicBezTo>
                    <a:pt x="3025" y="1584"/>
                    <a:pt x="2633" y="1245"/>
                    <a:pt x="2463" y="969"/>
                  </a:cubicBezTo>
                  <a:cubicBezTo>
                    <a:pt x="2431" y="917"/>
                    <a:pt x="2371" y="879"/>
                    <a:pt x="2306" y="879"/>
                  </a:cubicBezTo>
                  <a:cubicBezTo>
                    <a:pt x="2281" y="879"/>
                    <a:pt x="2256" y="885"/>
                    <a:pt x="2231" y="897"/>
                  </a:cubicBezTo>
                  <a:cubicBezTo>
                    <a:pt x="2057" y="987"/>
                    <a:pt x="1877" y="1126"/>
                    <a:pt x="1728" y="1126"/>
                  </a:cubicBezTo>
                  <a:cubicBezTo>
                    <a:pt x="1624" y="1126"/>
                    <a:pt x="1535" y="1059"/>
                    <a:pt x="1473" y="862"/>
                  </a:cubicBezTo>
                  <a:cubicBezTo>
                    <a:pt x="1393" y="603"/>
                    <a:pt x="1348" y="335"/>
                    <a:pt x="1232" y="94"/>
                  </a:cubicBezTo>
                  <a:cubicBezTo>
                    <a:pt x="1205" y="34"/>
                    <a:pt x="1140" y="1"/>
                    <a:pt x="107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6"/>
          <p:cNvGrpSpPr/>
          <p:nvPr/>
        </p:nvGrpSpPr>
        <p:grpSpPr>
          <a:xfrm rot="-2365709">
            <a:off x="8574153" y="4185500"/>
            <a:ext cx="1013466" cy="835990"/>
            <a:chOff x="-492950" y="2926025"/>
            <a:chExt cx="1013489" cy="836009"/>
          </a:xfrm>
        </p:grpSpPr>
        <p:sp>
          <p:nvSpPr>
            <p:cNvPr id="508" name="Google Shape;508;p6"/>
            <p:cNvSpPr/>
            <p:nvPr/>
          </p:nvSpPr>
          <p:spPr>
            <a:xfrm>
              <a:off x="205030" y="3589987"/>
              <a:ext cx="33102" cy="11069"/>
            </a:xfrm>
            <a:custGeom>
              <a:avLst/>
              <a:gdLst/>
              <a:ahLst/>
              <a:cxnLst/>
              <a:rect l="l" t="t" r="r" b="b"/>
              <a:pathLst>
                <a:path w="616" h="206" extrusionOk="0">
                  <a:moveTo>
                    <a:pt x="616" y="1"/>
                  </a:moveTo>
                  <a:lnTo>
                    <a:pt x="616" y="1"/>
                  </a:lnTo>
                  <a:cubicBezTo>
                    <a:pt x="491" y="36"/>
                    <a:pt x="366" y="72"/>
                    <a:pt x="241" y="108"/>
                  </a:cubicBezTo>
                  <a:cubicBezTo>
                    <a:pt x="170" y="134"/>
                    <a:pt x="90" y="170"/>
                    <a:pt x="0" y="206"/>
                  </a:cubicBezTo>
                  <a:cubicBezTo>
                    <a:pt x="206" y="134"/>
                    <a:pt x="411" y="72"/>
                    <a:pt x="61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111045" y="3154940"/>
              <a:ext cx="390779" cy="460509"/>
            </a:xfrm>
            <a:custGeom>
              <a:avLst/>
              <a:gdLst/>
              <a:ahLst/>
              <a:cxnLst/>
              <a:rect l="l" t="t" r="r" b="b"/>
              <a:pathLst>
                <a:path w="7272" h="8570" extrusionOk="0">
                  <a:moveTo>
                    <a:pt x="5307" y="5415"/>
                  </a:moveTo>
                  <a:cubicBezTo>
                    <a:pt x="5346" y="5415"/>
                    <a:pt x="5381" y="5434"/>
                    <a:pt x="5407" y="5465"/>
                  </a:cubicBezTo>
                  <a:cubicBezTo>
                    <a:pt x="5434" y="5483"/>
                    <a:pt x="5461" y="5509"/>
                    <a:pt x="5469" y="5545"/>
                  </a:cubicBezTo>
                  <a:cubicBezTo>
                    <a:pt x="5532" y="5786"/>
                    <a:pt x="5603" y="6009"/>
                    <a:pt x="5728" y="6223"/>
                  </a:cubicBezTo>
                  <a:cubicBezTo>
                    <a:pt x="5791" y="6330"/>
                    <a:pt x="5701" y="6446"/>
                    <a:pt x="5603" y="6482"/>
                  </a:cubicBezTo>
                  <a:cubicBezTo>
                    <a:pt x="4899" y="6732"/>
                    <a:pt x="4149" y="6865"/>
                    <a:pt x="3435" y="7044"/>
                  </a:cubicBezTo>
                  <a:cubicBezTo>
                    <a:pt x="3418" y="7049"/>
                    <a:pt x="3399" y="7052"/>
                    <a:pt x="3379" y="7052"/>
                  </a:cubicBezTo>
                  <a:cubicBezTo>
                    <a:pt x="3295" y="7052"/>
                    <a:pt x="3198" y="7009"/>
                    <a:pt x="3177" y="6937"/>
                  </a:cubicBezTo>
                  <a:lnTo>
                    <a:pt x="3007" y="6277"/>
                  </a:lnTo>
                  <a:cubicBezTo>
                    <a:pt x="2981" y="6187"/>
                    <a:pt x="3088" y="6080"/>
                    <a:pt x="3177" y="6054"/>
                  </a:cubicBezTo>
                  <a:cubicBezTo>
                    <a:pt x="3846" y="5893"/>
                    <a:pt x="4640" y="5848"/>
                    <a:pt x="5220" y="5447"/>
                  </a:cubicBezTo>
                  <a:cubicBezTo>
                    <a:pt x="5250" y="5425"/>
                    <a:pt x="5279" y="5415"/>
                    <a:pt x="5307" y="5415"/>
                  </a:cubicBezTo>
                  <a:close/>
                  <a:moveTo>
                    <a:pt x="5258" y="0"/>
                  </a:moveTo>
                  <a:cubicBezTo>
                    <a:pt x="5141" y="0"/>
                    <a:pt x="5014" y="122"/>
                    <a:pt x="5041" y="264"/>
                  </a:cubicBezTo>
                  <a:cubicBezTo>
                    <a:pt x="5229" y="1218"/>
                    <a:pt x="5541" y="2182"/>
                    <a:pt x="5594" y="3154"/>
                  </a:cubicBezTo>
                  <a:cubicBezTo>
                    <a:pt x="5612" y="3342"/>
                    <a:pt x="5621" y="3529"/>
                    <a:pt x="5594" y="3707"/>
                  </a:cubicBezTo>
                  <a:cubicBezTo>
                    <a:pt x="5585" y="3823"/>
                    <a:pt x="5577" y="3939"/>
                    <a:pt x="5559" y="4046"/>
                  </a:cubicBezTo>
                  <a:cubicBezTo>
                    <a:pt x="5416" y="5135"/>
                    <a:pt x="4229" y="5367"/>
                    <a:pt x="3337" y="5581"/>
                  </a:cubicBezTo>
                  <a:cubicBezTo>
                    <a:pt x="2463" y="5786"/>
                    <a:pt x="1642" y="5947"/>
                    <a:pt x="1089" y="6714"/>
                  </a:cubicBezTo>
                  <a:cubicBezTo>
                    <a:pt x="839" y="7062"/>
                    <a:pt x="1" y="8320"/>
                    <a:pt x="848" y="8552"/>
                  </a:cubicBezTo>
                  <a:cubicBezTo>
                    <a:pt x="893" y="8560"/>
                    <a:pt x="938" y="8569"/>
                    <a:pt x="982" y="8569"/>
                  </a:cubicBezTo>
                  <a:cubicBezTo>
                    <a:pt x="1241" y="8480"/>
                    <a:pt x="1500" y="8391"/>
                    <a:pt x="1749" y="8302"/>
                  </a:cubicBezTo>
                  <a:cubicBezTo>
                    <a:pt x="1839" y="8266"/>
                    <a:pt x="1919" y="8230"/>
                    <a:pt x="1990" y="8204"/>
                  </a:cubicBezTo>
                  <a:cubicBezTo>
                    <a:pt x="2115" y="8168"/>
                    <a:pt x="2240" y="8132"/>
                    <a:pt x="2365" y="8097"/>
                  </a:cubicBezTo>
                  <a:cubicBezTo>
                    <a:pt x="2998" y="7882"/>
                    <a:pt x="3623" y="7668"/>
                    <a:pt x="4256" y="7454"/>
                  </a:cubicBezTo>
                  <a:cubicBezTo>
                    <a:pt x="4899" y="7249"/>
                    <a:pt x="5532" y="7044"/>
                    <a:pt x="6156" y="6812"/>
                  </a:cubicBezTo>
                  <a:cubicBezTo>
                    <a:pt x="6799" y="6571"/>
                    <a:pt x="7200" y="6410"/>
                    <a:pt x="7227" y="5643"/>
                  </a:cubicBezTo>
                  <a:cubicBezTo>
                    <a:pt x="7272" y="4689"/>
                    <a:pt x="7209" y="3636"/>
                    <a:pt x="6941" y="2717"/>
                  </a:cubicBezTo>
                  <a:cubicBezTo>
                    <a:pt x="6870" y="2476"/>
                    <a:pt x="6799" y="2244"/>
                    <a:pt x="6718" y="2021"/>
                  </a:cubicBezTo>
                  <a:cubicBezTo>
                    <a:pt x="6362" y="1397"/>
                    <a:pt x="5960" y="799"/>
                    <a:pt x="5621" y="184"/>
                  </a:cubicBezTo>
                  <a:cubicBezTo>
                    <a:pt x="5565" y="79"/>
                    <a:pt x="5479" y="40"/>
                    <a:pt x="5391" y="40"/>
                  </a:cubicBezTo>
                  <a:cubicBezTo>
                    <a:pt x="5381" y="40"/>
                    <a:pt x="5372" y="40"/>
                    <a:pt x="5362" y="41"/>
                  </a:cubicBezTo>
                  <a:cubicBezTo>
                    <a:pt x="5332" y="13"/>
                    <a:pt x="5296" y="0"/>
                    <a:pt x="52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292728" y="3470156"/>
              <a:ext cx="101241" cy="44170"/>
            </a:xfrm>
            <a:custGeom>
              <a:avLst/>
              <a:gdLst/>
              <a:ahLst/>
              <a:cxnLst/>
              <a:rect l="l" t="t" r="r" b="b"/>
              <a:pathLst>
                <a:path w="1884" h="822" extrusionOk="0">
                  <a:moveTo>
                    <a:pt x="1776" y="0"/>
                  </a:moveTo>
                  <a:cubicBezTo>
                    <a:pt x="1250" y="295"/>
                    <a:pt x="661" y="348"/>
                    <a:pt x="1" y="491"/>
                  </a:cubicBezTo>
                  <a:lnTo>
                    <a:pt x="81" y="821"/>
                  </a:lnTo>
                  <a:cubicBezTo>
                    <a:pt x="741" y="660"/>
                    <a:pt x="1303" y="562"/>
                    <a:pt x="1883" y="366"/>
                  </a:cubicBezTo>
                  <a:cubicBezTo>
                    <a:pt x="1830" y="250"/>
                    <a:pt x="1812" y="125"/>
                    <a:pt x="177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-282465" y="3233449"/>
              <a:ext cx="63786" cy="86245"/>
            </a:xfrm>
            <a:custGeom>
              <a:avLst/>
              <a:gdLst/>
              <a:ahLst/>
              <a:cxnLst/>
              <a:rect l="l" t="t" r="r" b="b"/>
              <a:pathLst>
                <a:path w="1187" h="1605" extrusionOk="0">
                  <a:moveTo>
                    <a:pt x="455" y="1"/>
                  </a:moveTo>
                  <a:cubicBezTo>
                    <a:pt x="223" y="1"/>
                    <a:pt x="0" y="182"/>
                    <a:pt x="80" y="480"/>
                  </a:cubicBezTo>
                  <a:cubicBezTo>
                    <a:pt x="142" y="703"/>
                    <a:pt x="223" y="944"/>
                    <a:pt x="303" y="1185"/>
                  </a:cubicBezTo>
                  <a:cubicBezTo>
                    <a:pt x="285" y="989"/>
                    <a:pt x="276" y="801"/>
                    <a:pt x="294" y="605"/>
                  </a:cubicBezTo>
                  <a:cubicBezTo>
                    <a:pt x="305" y="506"/>
                    <a:pt x="391" y="437"/>
                    <a:pt x="476" y="437"/>
                  </a:cubicBezTo>
                  <a:cubicBezTo>
                    <a:pt x="529" y="437"/>
                    <a:pt x="581" y="463"/>
                    <a:pt x="615" y="525"/>
                  </a:cubicBezTo>
                  <a:cubicBezTo>
                    <a:pt x="812" y="881"/>
                    <a:pt x="1008" y="1238"/>
                    <a:pt x="1186" y="1604"/>
                  </a:cubicBezTo>
                  <a:cubicBezTo>
                    <a:pt x="1097" y="1131"/>
                    <a:pt x="999" y="667"/>
                    <a:pt x="847" y="266"/>
                  </a:cubicBezTo>
                  <a:cubicBezTo>
                    <a:pt x="772" y="83"/>
                    <a:pt x="611" y="1"/>
                    <a:pt x="45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-283970" y="3370906"/>
              <a:ext cx="24504" cy="37453"/>
            </a:xfrm>
            <a:custGeom>
              <a:avLst/>
              <a:gdLst/>
              <a:ahLst/>
              <a:cxnLst/>
              <a:rect l="l" t="t" r="r" b="b"/>
              <a:pathLst>
                <a:path w="456" h="697" extrusionOk="0">
                  <a:moveTo>
                    <a:pt x="456" y="1"/>
                  </a:moveTo>
                  <a:lnTo>
                    <a:pt x="456" y="1"/>
                  </a:lnTo>
                  <a:cubicBezTo>
                    <a:pt x="438" y="63"/>
                    <a:pt x="420" y="126"/>
                    <a:pt x="393" y="179"/>
                  </a:cubicBezTo>
                  <a:cubicBezTo>
                    <a:pt x="304" y="375"/>
                    <a:pt x="170" y="554"/>
                    <a:pt x="1" y="696"/>
                  </a:cubicBezTo>
                  <a:cubicBezTo>
                    <a:pt x="331" y="554"/>
                    <a:pt x="438" y="304"/>
                    <a:pt x="45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-331902" y="3306207"/>
              <a:ext cx="196142" cy="189255"/>
            </a:xfrm>
            <a:custGeom>
              <a:avLst/>
              <a:gdLst/>
              <a:ahLst/>
              <a:cxnLst/>
              <a:rect l="l" t="t" r="r" b="b"/>
              <a:pathLst>
                <a:path w="3650" h="3522" extrusionOk="0">
                  <a:moveTo>
                    <a:pt x="1598" y="0"/>
                  </a:moveTo>
                  <a:lnTo>
                    <a:pt x="1598" y="0"/>
                  </a:lnTo>
                  <a:cubicBezTo>
                    <a:pt x="1687" y="660"/>
                    <a:pt x="1847" y="1365"/>
                    <a:pt x="1491" y="1900"/>
                  </a:cubicBezTo>
                  <a:cubicBezTo>
                    <a:pt x="1273" y="2228"/>
                    <a:pt x="681" y="2412"/>
                    <a:pt x="201" y="2412"/>
                  </a:cubicBezTo>
                  <a:cubicBezTo>
                    <a:pt x="132" y="2412"/>
                    <a:pt x="64" y="2408"/>
                    <a:pt x="1" y="2400"/>
                  </a:cubicBezTo>
                  <a:lnTo>
                    <a:pt x="1" y="2400"/>
                  </a:lnTo>
                  <a:cubicBezTo>
                    <a:pt x="10" y="2436"/>
                    <a:pt x="28" y="2480"/>
                    <a:pt x="37" y="2516"/>
                  </a:cubicBezTo>
                  <a:cubicBezTo>
                    <a:pt x="54" y="2623"/>
                    <a:pt x="72" y="2748"/>
                    <a:pt x="99" y="2864"/>
                  </a:cubicBezTo>
                  <a:cubicBezTo>
                    <a:pt x="715" y="2810"/>
                    <a:pt x="1294" y="2400"/>
                    <a:pt x="1714" y="1963"/>
                  </a:cubicBezTo>
                  <a:lnTo>
                    <a:pt x="1740" y="1927"/>
                  </a:lnTo>
                  <a:cubicBezTo>
                    <a:pt x="1928" y="2480"/>
                    <a:pt x="2213" y="2998"/>
                    <a:pt x="2695" y="3408"/>
                  </a:cubicBezTo>
                  <a:cubicBezTo>
                    <a:pt x="2784" y="3485"/>
                    <a:pt x="2895" y="3522"/>
                    <a:pt x="3004" y="3522"/>
                  </a:cubicBezTo>
                  <a:cubicBezTo>
                    <a:pt x="3223" y="3522"/>
                    <a:pt x="3432" y="3373"/>
                    <a:pt x="3427" y="3105"/>
                  </a:cubicBezTo>
                  <a:cubicBezTo>
                    <a:pt x="3418" y="2730"/>
                    <a:pt x="3382" y="2364"/>
                    <a:pt x="3328" y="1999"/>
                  </a:cubicBezTo>
                  <a:lnTo>
                    <a:pt x="3328" y="1999"/>
                  </a:lnTo>
                  <a:cubicBezTo>
                    <a:pt x="3339" y="1999"/>
                    <a:pt x="3350" y="2000"/>
                    <a:pt x="3360" y="2000"/>
                  </a:cubicBezTo>
                  <a:cubicBezTo>
                    <a:pt x="3457" y="2000"/>
                    <a:pt x="3553" y="1963"/>
                    <a:pt x="3650" y="1883"/>
                  </a:cubicBezTo>
                  <a:cubicBezTo>
                    <a:pt x="3596" y="1865"/>
                    <a:pt x="3551" y="1820"/>
                    <a:pt x="3534" y="1776"/>
                  </a:cubicBezTo>
                  <a:cubicBezTo>
                    <a:pt x="3373" y="1321"/>
                    <a:pt x="3203" y="875"/>
                    <a:pt x="3061" y="420"/>
                  </a:cubicBezTo>
                  <a:lnTo>
                    <a:pt x="3061" y="420"/>
                  </a:lnTo>
                  <a:cubicBezTo>
                    <a:pt x="3096" y="1347"/>
                    <a:pt x="3230" y="2275"/>
                    <a:pt x="3284" y="3203"/>
                  </a:cubicBezTo>
                  <a:cubicBezTo>
                    <a:pt x="3289" y="3309"/>
                    <a:pt x="3205" y="3366"/>
                    <a:pt x="3118" y="3366"/>
                  </a:cubicBezTo>
                  <a:cubicBezTo>
                    <a:pt x="3045" y="3366"/>
                    <a:pt x="2969" y="3325"/>
                    <a:pt x="2945" y="3239"/>
                  </a:cubicBezTo>
                  <a:cubicBezTo>
                    <a:pt x="2633" y="2115"/>
                    <a:pt x="2151" y="1035"/>
                    <a:pt x="159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-217767" y="3234846"/>
              <a:ext cx="269440" cy="169695"/>
            </a:xfrm>
            <a:custGeom>
              <a:avLst/>
              <a:gdLst/>
              <a:ahLst/>
              <a:cxnLst/>
              <a:rect l="l" t="t" r="r" b="b"/>
              <a:pathLst>
                <a:path w="5014" h="3158" extrusionOk="0">
                  <a:moveTo>
                    <a:pt x="478" y="1"/>
                  </a:moveTo>
                  <a:cubicBezTo>
                    <a:pt x="254" y="1"/>
                    <a:pt x="23" y="175"/>
                    <a:pt x="18" y="436"/>
                  </a:cubicBezTo>
                  <a:cubicBezTo>
                    <a:pt x="0" y="900"/>
                    <a:pt x="45" y="1355"/>
                    <a:pt x="107" y="1810"/>
                  </a:cubicBezTo>
                  <a:cubicBezTo>
                    <a:pt x="321" y="2256"/>
                    <a:pt x="526" y="2702"/>
                    <a:pt x="705" y="3157"/>
                  </a:cubicBezTo>
                  <a:cubicBezTo>
                    <a:pt x="625" y="2319"/>
                    <a:pt x="544" y="1480"/>
                    <a:pt x="598" y="624"/>
                  </a:cubicBezTo>
                  <a:cubicBezTo>
                    <a:pt x="608" y="521"/>
                    <a:pt x="692" y="464"/>
                    <a:pt x="775" y="464"/>
                  </a:cubicBezTo>
                  <a:cubicBezTo>
                    <a:pt x="844" y="464"/>
                    <a:pt x="913" y="503"/>
                    <a:pt x="937" y="588"/>
                  </a:cubicBezTo>
                  <a:cubicBezTo>
                    <a:pt x="1115" y="1257"/>
                    <a:pt x="1338" y="1899"/>
                    <a:pt x="1570" y="2550"/>
                  </a:cubicBezTo>
                  <a:cubicBezTo>
                    <a:pt x="1650" y="2211"/>
                    <a:pt x="1642" y="1864"/>
                    <a:pt x="1615" y="1507"/>
                  </a:cubicBezTo>
                  <a:cubicBezTo>
                    <a:pt x="1609" y="1410"/>
                    <a:pt x="1701" y="1337"/>
                    <a:pt x="1792" y="1337"/>
                  </a:cubicBezTo>
                  <a:cubicBezTo>
                    <a:pt x="1835" y="1337"/>
                    <a:pt x="1878" y="1354"/>
                    <a:pt x="1909" y="1391"/>
                  </a:cubicBezTo>
                  <a:cubicBezTo>
                    <a:pt x="2092" y="1607"/>
                    <a:pt x="2275" y="2158"/>
                    <a:pt x="2611" y="2158"/>
                  </a:cubicBezTo>
                  <a:cubicBezTo>
                    <a:pt x="2635" y="2158"/>
                    <a:pt x="2660" y="2155"/>
                    <a:pt x="2685" y="2149"/>
                  </a:cubicBezTo>
                  <a:cubicBezTo>
                    <a:pt x="3203" y="2024"/>
                    <a:pt x="3649" y="1765"/>
                    <a:pt x="4148" y="1614"/>
                  </a:cubicBezTo>
                  <a:cubicBezTo>
                    <a:pt x="4577" y="1480"/>
                    <a:pt x="5014" y="1471"/>
                    <a:pt x="4978" y="954"/>
                  </a:cubicBezTo>
                  <a:lnTo>
                    <a:pt x="4978" y="954"/>
                  </a:lnTo>
                  <a:cubicBezTo>
                    <a:pt x="4898" y="963"/>
                    <a:pt x="4808" y="989"/>
                    <a:pt x="4737" y="1061"/>
                  </a:cubicBezTo>
                  <a:cubicBezTo>
                    <a:pt x="4309" y="1444"/>
                    <a:pt x="3747" y="1658"/>
                    <a:pt x="3221" y="1837"/>
                  </a:cubicBezTo>
                  <a:cubicBezTo>
                    <a:pt x="3054" y="1891"/>
                    <a:pt x="2797" y="1990"/>
                    <a:pt x="2573" y="1990"/>
                  </a:cubicBezTo>
                  <a:cubicBezTo>
                    <a:pt x="2426" y="1990"/>
                    <a:pt x="2294" y="1947"/>
                    <a:pt x="2212" y="1819"/>
                  </a:cubicBezTo>
                  <a:cubicBezTo>
                    <a:pt x="2079" y="1605"/>
                    <a:pt x="1989" y="1364"/>
                    <a:pt x="1847" y="1150"/>
                  </a:cubicBezTo>
                  <a:cubicBezTo>
                    <a:pt x="1757" y="1010"/>
                    <a:pt x="1611" y="946"/>
                    <a:pt x="1468" y="946"/>
                  </a:cubicBezTo>
                  <a:cubicBezTo>
                    <a:pt x="1354" y="946"/>
                    <a:pt x="1242" y="986"/>
                    <a:pt x="1160" y="1061"/>
                  </a:cubicBezTo>
                  <a:cubicBezTo>
                    <a:pt x="1079" y="775"/>
                    <a:pt x="972" y="490"/>
                    <a:pt x="830" y="213"/>
                  </a:cubicBezTo>
                  <a:cubicBezTo>
                    <a:pt x="749" y="65"/>
                    <a:pt x="615" y="1"/>
                    <a:pt x="4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-116151" y="3292773"/>
              <a:ext cx="197539" cy="94735"/>
            </a:xfrm>
            <a:custGeom>
              <a:avLst/>
              <a:gdLst/>
              <a:ahLst/>
              <a:cxnLst/>
              <a:rect l="l" t="t" r="r" b="b"/>
              <a:pathLst>
                <a:path w="3676" h="1763" extrusionOk="0">
                  <a:moveTo>
                    <a:pt x="3453" y="1"/>
                  </a:moveTo>
                  <a:cubicBezTo>
                    <a:pt x="3453" y="108"/>
                    <a:pt x="3435" y="215"/>
                    <a:pt x="3417" y="313"/>
                  </a:cubicBezTo>
                  <a:cubicBezTo>
                    <a:pt x="3328" y="687"/>
                    <a:pt x="2935" y="679"/>
                    <a:pt x="2623" y="777"/>
                  </a:cubicBezTo>
                  <a:cubicBezTo>
                    <a:pt x="2100" y="938"/>
                    <a:pt x="1316" y="1447"/>
                    <a:pt x="695" y="1447"/>
                  </a:cubicBezTo>
                  <a:cubicBezTo>
                    <a:pt x="628" y="1447"/>
                    <a:pt x="563" y="1441"/>
                    <a:pt x="500" y="1428"/>
                  </a:cubicBezTo>
                  <a:cubicBezTo>
                    <a:pt x="304" y="1383"/>
                    <a:pt x="179" y="1232"/>
                    <a:pt x="72" y="1053"/>
                  </a:cubicBezTo>
                  <a:cubicBezTo>
                    <a:pt x="63" y="1232"/>
                    <a:pt x="45" y="1410"/>
                    <a:pt x="0" y="1588"/>
                  </a:cubicBezTo>
                  <a:cubicBezTo>
                    <a:pt x="164" y="1695"/>
                    <a:pt x="362" y="1762"/>
                    <a:pt x="635" y="1762"/>
                  </a:cubicBezTo>
                  <a:cubicBezTo>
                    <a:pt x="704" y="1762"/>
                    <a:pt x="778" y="1758"/>
                    <a:pt x="857" y="1749"/>
                  </a:cubicBezTo>
                  <a:cubicBezTo>
                    <a:pt x="1767" y="1642"/>
                    <a:pt x="2775" y="1214"/>
                    <a:pt x="3462" y="598"/>
                  </a:cubicBezTo>
                  <a:cubicBezTo>
                    <a:pt x="3676" y="411"/>
                    <a:pt x="3622" y="152"/>
                    <a:pt x="345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-429702" y="3036506"/>
              <a:ext cx="842873" cy="565024"/>
            </a:xfrm>
            <a:custGeom>
              <a:avLst/>
              <a:gdLst/>
              <a:ahLst/>
              <a:cxnLst/>
              <a:rect l="l" t="t" r="r" b="b"/>
              <a:pathLst>
                <a:path w="15685" h="10515" extrusionOk="0">
                  <a:moveTo>
                    <a:pt x="13144" y="363"/>
                  </a:moveTo>
                  <a:cubicBezTo>
                    <a:pt x="13492" y="363"/>
                    <a:pt x="13812" y="462"/>
                    <a:pt x="14034" y="800"/>
                  </a:cubicBezTo>
                  <a:cubicBezTo>
                    <a:pt x="14248" y="1112"/>
                    <a:pt x="14337" y="1522"/>
                    <a:pt x="14426" y="1888"/>
                  </a:cubicBezTo>
                  <a:cubicBezTo>
                    <a:pt x="14578" y="2441"/>
                    <a:pt x="14649" y="3012"/>
                    <a:pt x="14801" y="3565"/>
                  </a:cubicBezTo>
                  <a:cubicBezTo>
                    <a:pt x="15006" y="4288"/>
                    <a:pt x="15318" y="4948"/>
                    <a:pt x="15318" y="5706"/>
                  </a:cubicBezTo>
                  <a:cubicBezTo>
                    <a:pt x="15327" y="6875"/>
                    <a:pt x="13846" y="7151"/>
                    <a:pt x="12972" y="7357"/>
                  </a:cubicBezTo>
                  <a:cubicBezTo>
                    <a:pt x="12027" y="7571"/>
                    <a:pt x="11143" y="7954"/>
                    <a:pt x="10233" y="8284"/>
                  </a:cubicBezTo>
                  <a:cubicBezTo>
                    <a:pt x="8601" y="8882"/>
                    <a:pt x="6915" y="9400"/>
                    <a:pt x="5264" y="9917"/>
                  </a:cubicBezTo>
                  <a:cubicBezTo>
                    <a:pt x="4833" y="10050"/>
                    <a:pt x="4313" y="10183"/>
                    <a:pt x="3813" y="10183"/>
                  </a:cubicBezTo>
                  <a:cubicBezTo>
                    <a:pt x="3373" y="10183"/>
                    <a:pt x="2949" y="10080"/>
                    <a:pt x="2615" y="9783"/>
                  </a:cubicBezTo>
                  <a:cubicBezTo>
                    <a:pt x="2133" y="9364"/>
                    <a:pt x="2026" y="8552"/>
                    <a:pt x="1919" y="7883"/>
                  </a:cubicBezTo>
                  <a:cubicBezTo>
                    <a:pt x="1892" y="7767"/>
                    <a:pt x="1874" y="7642"/>
                    <a:pt x="1857" y="7535"/>
                  </a:cubicBezTo>
                  <a:cubicBezTo>
                    <a:pt x="1848" y="7499"/>
                    <a:pt x="1830" y="7455"/>
                    <a:pt x="1821" y="7419"/>
                  </a:cubicBezTo>
                  <a:lnTo>
                    <a:pt x="1821" y="7419"/>
                  </a:lnTo>
                  <a:cubicBezTo>
                    <a:pt x="1884" y="7427"/>
                    <a:pt x="1952" y="7431"/>
                    <a:pt x="2021" y="7431"/>
                  </a:cubicBezTo>
                  <a:cubicBezTo>
                    <a:pt x="2501" y="7431"/>
                    <a:pt x="3093" y="7247"/>
                    <a:pt x="3311" y="6919"/>
                  </a:cubicBezTo>
                  <a:cubicBezTo>
                    <a:pt x="3667" y="6384"/>
                    <a:pt x="3507" y="5679"/>
                    <a:pt x="3418" y="5019"/>
                  </a:cubicBezTo>
                  <a:lnTo>
                    <a:pt x="3418" y="5019"/>
                  </a:lnTo>
                  <a:cubicBezTo>
                    <a:pt x="3971" y="6054"/>
                    <a:pt x="4453" y="7134"/>
                    <a:pt x="4765" y="8258"/>
                  </a:cubicBezTo>
                  <a:cubicBezTo>
                    <a:pt x="4789" y="8344"/>
                    <a:pt x="4865" y="8385"/>
                    <a:pt x="4938" y="8385"/>
                  </a:cubicBezTo>
                  <a:cubicBezTo>
                    <a:pt x="5025" y="8385"/>
                    <a:pt x="5109" y="8328"/>
                    <a:pt x="5104" y="8222"/>
                  </a:cubicBezTo>
                  <a:cubicBezTo>
                    <a:pt x="5050" y="7294"/>
                    <a:pt x="4916" y="6366"/>
                    <a:pt x="4881" y="5439"/>
                  </a:cubicBezTo>
                  <a:lnTo>
                    <a:pt x="4881" y="5439"/>
                  </a:lnTo>
                  <a:cubicBezTo>
                    <a:pt x="5023" y="5894"/>
                    <a:pt x="5193" y="6340"/>
                    <a:pt x="5354" y="6795"/>
                  </a:cubicBezTo>
                  <a:cubicBezTo>
                    <a:pt x="5371" y="6839"/>
                    <a:pt x="5416" y="6884"/>
                    <a:pt x="5470" y="6902"/>
                  </a:cubicBezTo>
                  <a:cubicBezTo>
                    <a:pt x="5492" y="6910"/>
                    <a:pt x="5515" y="6915"/>
                    <a:pt x="5538" y="6915"/>
                  </a:cubicBezTo>
                  <a:cubicBezTo>
                    <a:pt x="5588" y="6915"/>
                    <a:pt x="5635" y="6892"/>
                    <a:pt x="5666" y="6830"/>
                  </a:cubicBezTo>
                  <a:cubicBezTo>
                    <a:pt x="5737" y="6679"/>
                    <a:pt x="5800" y="6518"/>
                    <a:pt x="5835" y="6357"/>
                  </a:cubicBezTo>
                  <a:cubicBezTo>
                    <a:pt x="5880" y="6179"/>
                    <a:pt x="5898" y="6001"/>
                    <a:pt x="5907" y="5822"/>
                  </a:cubicBezTo>
                  <a:cubicBezTo>
                    <a:pt x="6014" y="6001"/>
                    <a:pt x="6139" y="6152"/>
                    <a:pt x="6335" y="6197"/>
                  </a:cubicBezTo>
                  <a:cubicBezTo>
                    <a:pt x="6398" y="6210"/>
                    <a:pt x="6463" y="6216"/>
                    <a:pt x="6530" y="6216"/>
                  </a:cubicBezTo>
                  <a:cubicBezTo>
                    <a:pt x="7151" y="6216"/>
                    <a:pt x="7935" y="5707"/>
                    <a:pt x="8458" y="5546"/>
                  </a:cubicBezTo>
                  <a:cubicBezTo>
                    <a:pt x="8770" y="5448"/>
                    <a:pt x="9163" y="5456"/>
                    <a:pt x="9252" y="5082"/>
                  </a:cubicBezTo>
                  <a:cubicBezTo>
                    <a:pt x="9270" y="4984"/>
                    <a:pt x="9288" y="4877"/>
                    <a:pt x="9288" y="4770"/>
                  </a:cubicBezTo>
                  <a:cubicBezTo>
                    <a:pt x="9306" y="4520"/>
                    <a:pt x="9279" y="4243"/>
                    <a:pt x="9234" y="3967"/>
                  </a:cubicBezTo>
                  <a:lnTo>
                    <a:pt x="9234" y="3967"/>
                  </a:lnTo>
                  <a:cubicBezTo>
                    <a:pt x="9707" y="4903"/>
                    <a:pt x="10117" y="5876"/>
                    <a:pt x="10635" y="6786"/>
                  </a:cubicBezTo>
                  <a:cubicBezTo>
                    <a:pt x="10667" y="6842"/>
                    <a:pt x="10722" y="6868"/>
                    <a:pt x="10778" y="6868"/>
                  </a:cubicBezTo>
                  <a:cubicBezTo>
                    <a:pt x="10862" y="6868"/>
                    <a:pt x="10947" y="6808"/>
                    <a:pt x="10947" y="6705"/>
                  </a:cubicBezTo>
                  <a:cubicBezTo>
                    <a:pt x="10947" y="6063"/>
                    <a:pt x="10876" y="5430"/>
                    <a:pt x="10778" y="4796"/>
                  </a:cubicBezTo>
                  <a:lnTo>
                    <a:pt x="10778" y="4796"/>
                  </a:lnTo>
                  <a:cubicBezTo>
                    <a:pt x="10813" y="4894"/>
                    <a:pt x="10849" y="4993"/>
                    <a:pt x="10885" y="5091"/>
                  </a:cubicBezTo>
                  <a:cubicBezTo>
                    <a:pt x="10918" y="5170"/>
                    <a:pt x="10980" y="5215"/>
                    <a:pt x="11053" y="5215"/>
                  </a:cubicBezTo>
                  <a:cubicBezTo>
                    <a:pt x="11079" y="5215"/>
                    <a:pt x="11107" y="5209"/>
                    <a:pt x="11134" y="5198"/>
                  </a:cubicBezTo>
                  <a:cubicBezTo>
                    <a:pt x="11625" y="4984"/>
                    <a:pt x="12107" y="4787"/>
                    <a:pt x="12615" y="4645"/>
                  </a:cubicBezTo>
                  <a:cubicBezTo>
                    <a:pt x="12713" y="4618"/>
                    <a:pt x="12758" y="4529"/>
                    <a:pt x="12740" y="4439"/>
                  </a:cubicBezTo>
                  <a:cubicBezTo>
                    <a:pt x="12660" y="3949"/>
                    <a:pt x="12597" y="3458"/>
                    <a:pt x="12517" y="2967"/>
                  </a:cubicBezTo>
                  <a:lnTo>
                    <a:pt x="12517" y="2967"/>
                  </a:lnTo>
                  <a:cubicBezTo>
                    <a:pt x="12562" y="3057"/>
                    <a:pt x="12606" y="3146"/>
                    <a:pt x="12651" y="3235"/>
                  </a:cubicBezTo>
                  <a:cubicBezTo>
                    <a:pt x="12963" y="3869"/>
                    <a:pt x="13133" y="4546"/>
                    <a:pt x="13463" y="5171"/>
                  </a:cubicBezTo>
                  <a:cubicBezTo>
                    <a:pt x="13495" y="5227"/>
                    <a:pt x="13554" y="5253"/>
                    <a:pt x="13614" y="5253"/>
                  </a:cubicBezTo>
                  <a:cubicBezTo>
                    <a:pt x="13705" y="5253"/>
                    <a:pt x="13795" y="5193"/>
                    <a:pt x="13784" y="5091"/>
                  </a:cubicBezTo>
                  <a:cubicBezTo>
                    <a:pt x="13739" y="4716"/>
                    <a:pt x="13650" y="4359"/>
                    <a:pt x="13614" y="3984"/>
                  </a:cubicBezTo>
                  <a:cubicBezTo>
                    <a:pt x="13579" y="3485"/>
                    <a:pt x="14212" y="3440"/>
                    <a:pt x="14569" y="3342"/>
                  </a:cubicBezTo>
                  <a:cubicBezTo>
                    <a:pt x="14757" y="3293"/>
                    <a:pt x="14706" y="3013"/>
                    <a:pt x="14532" y="3013"/>
                  </a:cubicBezTo>
                  <a:cubicBezTo>
                    <a:pt x="14516" y="3013"/>
                    <a:pt x="14498" y="3016"/>
                    <a:pt x="14480" y="3021"/>
                  </a:cubicBezTo>
                  <a:cubicBezTo>
                    <a:pt x="14230" y="3083"/>
                    <a:pt x="13552" y="3173"/>
                    <a:pt x="13409" y="3431"/>
                  </a:cubicBezTo>
                  <a:cubicBezTo>
                    <a:pt x="13329" y="3583"/>
                    <a:pt x="13293" y="3735"/>
                    <a:pt x="13284" y="3886"/>
                  </a:cubicBezTo>
                  <a:cubicBezTo>
                    <a:pt x="13213" y="3708"/>
                    <a:pt x="13142" y="3521"/>
                    <a:pt x="13061" y="3342"/>
                  </a:cubicBezTo>
                  <a:cubicBezTo>
                    <a:pt x="12794" y="2718"/>
                    <a:pt x="12446" y="2138"/>
                    <a:pt x="12241" y="1487"/>
                  </a:cubicBezTo>
                  <a:cubicBezTo>
                    <a:pt x="12215" y="1404"/>
                    <a:pt x="12148" y="1368"/>
                    <a:pt x="12081" y="1368"/>
                  </a:cubicBezTo>
                  <a:cubicBezTo>
                    <a:pt x="11980" y="1368"/>
                    <a:pt x="11879" y="1448"/>
                    <a:pt x="11911" y="1576"/>
                  </a:cubicBezTo>
                  <a:cubicBezTo>
                    <a:pt x="12134" y="2495"/>
                    <a:pt x="12241" y="3431"/>
                    <a:pt x="12383" y="4359"/>
                  </a:cubicBezTo>
                  <a:cubicBezTo>
                    <a:pt x="11964" y="4484"/>
                    <a:pt x="11554" y="4645"/>
                    <a:pt x="11143" y="4823"/>
                  </a:cubicBezTo>
                  <a:cubicBezTo>
                    <a:pt x="10804" y="3949"/>
                    <a:pt x="10394" y="3110"/>
                    <a:pt x="10144" y="2209"/>
                  </a:cubicBezTo>
                  <a:cubicBezTo>
                    <a:pt x="10115" y="2127"/>
                    <a:pt x="10046" y="2090"/>
                    <a:pt x="9978" y="2090"/>
                  </a:cubicBezTo>
                  <a:cubicBezTo>
                    <a:pt x="9876" y="2090"/>
                    <a:pt x="9777" y="2170"/>
                    <a:pt x="9814" y="2298"/>
                  </a:cubicBezTo>
                  <a:cubicBezTo>
                    <a:pt x="10189" y="3476"/>
                    <a:pt x="10474" y="4707"/>
                    <a:pt x="10572" y="5947"/>
                  </a:cubicBezTo>
                  <a:cubicBezTo>
                    <a:pt x="10028" y="4877"/>
                    <a:pt x="9564" y="3761"/>
                    <a:pt x="8949" y="2736"/>
                  </a:cubicBezTo>
                  <a:cubicBezTo>
                    <a:pt x="8914" y="2676"/>
                    <a:pt x="8862" y="2651"/>
                    <a:pt x="8809" y="2651"/>
                  </a:cubicBezTo>
                  <a:cubicBezTo>
                    <a:pt x="8711" y="2651"/>
                    <a:pt x="8613" y="2739"/>
                    <a:pt x="8637" y="2860"/>
                  </a:cubicBezTo>
                  <a:cubicBezTo>
                    <a:pt x="8779" y="3431"/>
                    <a:pt x="8851" y="4011"/>
                    <a:pt x="8922" y="4591"/>
                  </a:cubicBezTo>
                  <a:cubicBezTo>
                    <a:pt x="8922" y="4609"/>
                    <a:pt x="8922" y="4627"/>
                    <a:pt x="8922" y="4645"/>
                  </a:cubicBezTo>
                  <a:cubicBezTo>
                    <a:pt x="8958" y="5162"/>
                    <a:pt x="8521" y="5171"/>
                    <a:pt x="8092" y="5305"/>
                  </a:cubicBezTo>
                  <a:cubicBezTo>
                    <a:pt x="7593" y="5456"/>
                    <a:pt x="7147" y="5715"/>
                    <a:pt x="6629" y="5840"/>
                  </a:cubicBezTo>
                  <a:cubicBezTo>
                    <a:pt x="6604" y="5846"/>
                    <a:pt x="6579" y="5849"/>
                    <a:pt x="6555" y="5849"/>
                  </a:cubicBezTo>
                  <a:cubicBezTo>
                    <a:pt x="6219" y="5849"/>
                    <a:pt x="6036" y="5298"/>
                    <a:pt x="5853" y="5082"/>
                  </a:cubicBezTo>
                  <a:cubicBezTo>
                    <a:pt x="5822" y="5045"/>
                    <a:pt x="5779" y="5028"/>
                    <a:pt x="5736" y="5028"/>
                  </a:cubicBezTo>
                  <a:cubicBezTo>
                    <a:pt x="5645" y="5028"/>
                    <a:pt x="5553" y="5101"/>
                    <a:pt x="5559" y="5198"/>
                  </a:cubicBezTo>
                  <a:cubicBezTo>
                    <a:pt x="5586" y="5555"/>
                    <a:pt x="5594" y="5902"/>
                    <a:pt x="5514" y="6241"/>
                  </a:cubicBezTo>
                  <a:cubicBezTo>
                    <a:pt x="5282" y="5590"/>
                    <a:pt x="5059" y="4948"/>
                    <a:pt x="4881" y="4279"/>
                  </a:cubicBezTo>
                  <a:cubicBezTo>
                    <a:pt x="4857" y="4194"/>
                    <a:pt x="4788" y="4155"/>
                    <a:pt x="4719" y="4155"/>
                  </a:cubicBezTo>
                  <a:cubicBezTo>
                    <a:pt x="4636" y="4155"/>
                    <a:pt x="4552" y="4212"/>
                    <a:pt x="4542" y="4315"/>
                  </a:cubicBezTo>
                  <a:cubicBezTo>
                    <a:pt x="4488" y="5171"/>
                    <a:pt x="4569" y="6010"/>
                    <a:pt x="4649" y="6848"/>
                  </a:cubicBezTo>
                  <a:cubicBezTo>
                    <a:pt x="4470" y="6393"/>
                    <a:pt x="4265" y="5947"/>
                    <a:pt x="4051" y="5501"/>
                  </a:cubicBezTo>
                  <a:cubicBezTo>
                    <a:pt x="4006" y="5430"/>
                    <a:pt x="3971" y="5349"/>
                    <a:pt x="3926" y="5269"/>
                  </a:cubicBezTo>
                  <a:cubicBezTo>
                    <a:pt x="3748" y="4903"/>
                    <a:pt x="3552" y="4546"/>
                    <a:pt x="3355" y="4190"/>
                  </a:cubicBezTo>
                  <a:cubicBezTo>
                    <a:pt x="3321" y="4128"/>
                    <a:pt x="3269" y="4102"/>
                    <a:pt x="3216" y="4102"/>
                  </a:cubicBezTo>
                  <a:cubicBezTo>
                    <a:pt x="3131" y="4102"/>
                    <a:pt x="3045" y="4171"/>
                    <a:pt x="3034" y="4270"/>
                  </a:cubicBezTo>
                  <a:cubicBezTo>
                    <a:pt x="3016" y="4466"/>
                    <a:pt x="3025" y="4654"/>
                    <a:pt x="3043" y="4850"/>
                  </a:cubicBezTo>
                  <a:cubicBezTo>
                    <a:pt x="3070" y="5207"/>
                    <a:pt x="3132" y="5563"/>
                    <a:pt x="3159" y="5911"/>
                  </a:cubicBezTo>
                  <a:cubicBezTo>
                    <a:pt x="3168" y="6027"/>
                    <a:pt x="3168" y="6126"/>
                    <a:pt x="3168" y="6224"/>
                  </a:cubicBezTo>
                  <a:cubicBezTo>
                    <a:pt x="3150" y="6527"/>
                    <a:pt x="3043" y="6777"/>
                    <a:pt x="2713" y="6919"/>
                  </a:cubicBezTo>
                  <a:cubicBezTo>
                    <a:pt x="2695" y="6928"/>
                    <a:pt x="2668" y="6937"/>
                    <a:pt x="2650" y="6946"/>
                  </a:cubicBezTo>
                  <a:cubicBezTo>
                    <a:pt x="2460" y="7023"/>
                    <a:pt x="2214" y="7090"/>
                    <a:pt x="1989" y="7090"/>
                  </a:cubicBezTo>
                  <a:cubicBezTo>
                    <a:pt x="1899" y="7090"/>
                    <a:pt x="1811" y="7079"/>
                    <a:pt x="1732" y="7053"/>
                  </a:cubicBezTo>
                  <a:lnTo>
                    <a:pt x="1723" y="7044"/>
                  </a:lnTo>
                  <a:cubicBezTo>
                    <a:pt x="1366" y="5983"/>
                    <a:pt x="697" y="4912"/>
                    <a:pt x="964" y="3788"/>
                  </a:cubicBezTo>
                  <a:cubicBezTo>
                    <a:pt x="1268" y="2486"/>
                    <a:pt x="3418" y="2147"/>
                    <a:pt x="4809" y="1888"/>
                  </a:cubicBezTo>
                  <a:cubicBezTo>
                    <a:pt x="4841" y="1936"/>
                    <a:pt x="4888" y="1970"/>
                    <a:pt x="4955" y="1970"/>
                  </a:cubicBezTo>
                  <a:cubicBezTo>
                    <a:pt x="4963" y="1970"/>
                    <a:pt x="4971" y="1969"/>
                    <a:pt x="4979" y="1968"/>
                  </a:cubicBezTo>
                  <a:cubicBezTo>
                    <a:pt x="5898" y="1826"/>
                    <a:pt x="6736" y="1469"/>
                    <a:pt x="7611" y="1174"/>
                  </a:cubicBezTo>
                  <a:cubicBezTo>
                    <a:pt x="8574" y="844"/>
                    <a:pt x="9591" y="764"/>
                    <a:pt x="10599" y="684"/>
                  </a:cubicBezTo>
                  <a:cubicBezTo>
                    <a:pt x="11277" y="630"/>
                    <a:pt x="11911" y="541"/>
                    <a:pt x="12580" y="425"/>
                  </a:cubicBezTo>
                  <a:cubicBezTo>
                    <a:pt x="12768" y="391"/>
                    <a:pt x="12960" y="363"/>
                    <a:pt x="13144" y="363"/>
                  </a:cubicBezTo>
                  <a:close/>
                  <a:moveTo>
                    <a:pt x="13215" y="1"/>
                  </a:moveTo>
                  <a:cubicBezTo>
                    <a:pt x="12815" y="1"/>
                    <a:pt x="12385" y="109"/>
                    <a:pt x="12062" y="175"/>
                  </a:cubicBezTo>
                  <a:cubicBezTo>
                    <a:pt x="10974" y="389"/>
                    <a:pt x="9841" y="380"/>
                    <a:pt x="8744" y="550"/>
                  </a:cubicBezTo>
                  <a:cubicBezTo>
                    <a:pt x="7637" y="719"/>
                    <a:pt x="6620" y="1219"/>
                    <a:pt x="5550" y="1496"/>
                  </a:cubicBezTo>
                  <a:cubicBezTo>
                    <a:pt x="5520" y="1451"/>
                    <a:pt x="5473" y="1420"/>
                    <a:pt x="5412" y="1420"/>
                  </a:cubicBezTo>
                  <a:cubicBezTo>
                    <a:pt x="5399" y="1420"/>
                    <a:pt x="5386" y="1421"/>
                    <a:pt x="5371" y="1424"/>
                  </a:cubicBezTo>
                  <a:cubicBezTo>
                    <a:pt x="3873" y="1799"/>
                    <a:pt x="1732" y="1933"/>
                    <a:pt x="786" y="3342"/>
                  </a:cubicBezTo>
                  <a:cubicBezTo>
                    <a:pt x="1" y="4502"/>
                    <a:pt x="1143" y="6268"/>
                    <a:pt x="1473" y="7419"/>
                  </a:cubicBezTo>
                  <a:cubicBezTo>
                    <a:pt x="1473" y="7428"/>
                    <a:pt x="1482" y="7437"/>
                    <a:pt x="1482" y="7446"/>
                  </a:cubicBezTo>
                  <a:cubicBezTo>
                    <a:pt x="1526" y="7589"/>
                    <a:pt x="1562" y="7740"/>
                    <a:pt x="1598" y="7883"/>
                  </a:cubicBezTo>
                  <a:cubicBezTo>
                    <a:pt x="1928" y="9239"/>
                    <a:pt x="2115" y="10488"/>
                    <a:pt x="3864" y="10515"/>
                  </a:cubicBezTo>
                  <a:cubicBezTo>
                    <a:pt x="3874" y="10515"/>
                    <a:pt x="3885" y="10515"/>
                    <a:pt x="3895" y="10515"/>
                  </a:cubicBezTo>
                  <a:cubicBezTo>
                    <a:pt x="4804" y="10515"/>
                    <a:pt x="5720" y="10136"/>
                    <a:pt x="6558" y="9828"/>
                  </a:cubicBezTo>
                  <a:cubicBezTo>
                    <a:pt x="7691" y="9417"/>
                    <a:pt x="8868" y="9123"/>
                    <a:pt x="10019" y="8722"/>
                  </a:cubicBezTo>
                  <a:cubicBezTo>
                    <a:pt x="11125" y="8338"/>
                    <a:pt x="12178" y="7892"/>
                    <a:pt x="13329" y="7615"/>
                  </a:cubicBezTo>
                  <a:cubicBezTo>
                    <a:pt x="14159" y="7428"/>
                    <a:pt x="15086" y="7160"/>
                    <a:pt x="15515" y="6349"/>
                  </a:cubicBezTo>
                  <a:cubicBezTo>
                    <a:pt x="15586" y="6215"/>
                    <a:pt x="15631" y="6063"/>
                    <a:pt x="15657" y="5911"/>
                  </a:cubicBezTo>
                  <a:cubicBezTo>
                    <a:pt x="15684" y="5733"/>
                    <a:pt x="15675" y="5546"/>
                    <a:pt x="15657" y="5358"/>
                  </a:cubicBezTo>
                  <a:cubicBezTo>
                    <a:pt x="15622" y="5046"/>
                    <a:pt x="15532" y="4734"/>
                    <a:pt x="15452" y="4466"/>
                  </a:cubicBezTo>
                  <a:cubicBezTo>
                    <a:pt x="15211" y="3645"/>
                    <a:pt x="14997" y="2852"/>
                    <a:pt x="14810" y="2013"/>
                  </a:cubicBezTo>
                  <a:cubicBezTo>
                    <a:pt x="14676" y="1406"/>
                    <a:pt x="14507" y="666"/>
                    <a:pt x="13998" y="238"/>
                  </a:cubicBezTo>
                  <a:cubicBezTo>
                    <a:pt x="13790" y="59"/>
                    <a:pt x="13510" y="1"/>
                    <a:pt x="1321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-492950" y="2926025"/>
              <a:ext cx="1013489" cy="836009"/>
            </a:xfrm>
            <a:custGeom>
              <a:avLst/>
              <a:gdLst/>
              <a:ahLst/>
              <a:cxnLst/>
              <a:rect l="l" t="t" r="r" b="b"/>
              <a:pathLst>
                <a:path w="18860" h="15558" extrusionOk="0">
                  <a:moveTo>
                    <a:pt x="15245" y="333"/>
                  </a:moveTo>
                  <a:cubicBezTo>
                    <a:pt x="15457" y="333"/>
                    <a:pt x="15664" y="349"/>
                    <a:pt x="15862" y="385"/>
                  </a:cubicBezTo>
                  <a:cubicBezTo>
                    <a:pt x="16228" y="447"/>
                    <a:pt x="16406" y="1437"/>
                    <a:pt x="16495" y="1723"/>
                  </a:cubicBezTo>
                  <a:cubicBezTo>
                    <a:pt x="16674" y="2329"/>
                    <a:pt x="16817" y="2945"/>
                    <a:pt x="16986" y="3560"/>
                  </a:cubicBezTo>
                  <a:cubicBezTo>
                    <a:pt x="17254" y="4488"/>
                    <a:pt x="17637" y="5371"/>
                    <a:pt x="17958" y="6281"/>
                  </a:cubicBezTo>
                  <a:cubicBezTo>
                    <a:pt x="18039" y="6504"/>
                    <a:pt x="18110" y="6736"/>
                    <a:pt x="18181" y="6977"/>
                  </a:cubicBezTo>
                  <a:cubicBezTo>
                    <a:pt x="18449" y="7896"/>
                    <a:pt x="18512" y="8949"/>
                    <a:pt x="18467" y="9903"/>
                  </a:cubicBezTo>
                  <a:cubicBezTo>
                    <a:pt x="18440" y="10670"/>
                    <a:pt x="18039" y="10831"/>
                    <a:pt x="17396" y="11072"/>
                  </a:cubicBezTo>
                  <a:cubicBezTo>
                    <a:pt x="16772" y="11304"/>
                    <a:pt x="16139" y="11509"/>
                    <a:pt x="15496" y="11714"/>
                  </a:cubicBezTo>
                  <a:cubicBezTo>
                    <a:pt x="14863" y="11928"/>
                    <a:pt x="14238" y="12142"/>
                    <a:pt x="13605" y="12357"/>
                  </a:cubicBezTo>
                  <a:cubicBezTo>
                    <a:pt x="13400" y="12428"/>
                    <a:pt x="13195" y="12490"/>
                    <a:pt x="12989" y="12562"/>
                  </a:cubicBezTo>
                  <a:cubicBezTo>
                    <a:pt x="12740" y="12651"/>
                    <a:pt x="12481" y="12740"/>
                    <a:pt x="12222" y="12829"/>
                  </a:cubicBezTo>
                  <a:cubicBezTo>
                    <a:pt x="11080" y="13222"/>
                    <a:pt x="9929" y="13605"/>
                    <a:pt x="8761" y="13953"/>
                  </a:cubicBezTo>
                  <a:cubicBezTo>
                    <a:pt x="7780" y="14248"/>
                    <a:pt x="6763" y="14444"/>
                    <a:pt x="5790" y="14783"/>
                  </a:cubicBezTo>
                  <a:cubicBezTo>
                    <a:pt x="5267" y="14964"/>
                    <a:pt x="4696" y="15216"/>
                    <a:pt x="4174" y="15216"/>
                  </a:cubicBezTo>
                  <a:cubicBezTo>
                    <a:pt x="3770" y="15216"/>
                    <a:pt x="3396" y="15065"/>
                    <a:pt x="3096" y="14614"/>
                  </a:cubicBezTo>
                  <a:cubicBezTo>
                    <a:pt x="1945" y="12856"/>
                    <a:pt x="1731" y="10367"/>
                    <a:pt x="1303" y="8360"/>
                  </a:cubicBezTo>
                  <a:cubicBezTo>
                    <a:pt x="1124" y="7468"/>
                    <a:pt x="768" y="6638"/>
                    <a:pt x="571" y="5755"/>
                  </a:cubicBezTo>
                  <a:cubicBezTo>
                    <a:pt x="330" y="4756"/>
                    <a:pt x="776" y="4185"/>
                    <a:pt x="1481" y="3828"/>
                  </a:cubicBezTo>
                  <a:cubicBezTo>
                    <a:pt x="1515" y="3857"/>
                    <a:pt x="1557" y="3878"/>
                    <a:pt x="1601" y="3878"/>
                  </a:cubicBezTo>
                  <a:cubicBezTo>
                    <a:pt x="1626" y="3878"/>
                    <a:pt x="1652" y="3871"/>
                    <a:pt x="1678" y="3855"/>
                  </a:cubicBezTo>
                  <a:cubicBezTo>
                    <a:pt x="3819" y="2749"/>
                    <a:pt x="6290" y="2526"/>
                    <a:pt x="8591" y="1919"/>
                  </a:cubicBezTo>
                  <a:cubicBezTo>
                    <a:pt x="9733" y="1616"/>
                    <a:pt x="10857" y="1286"/>
                    <a:pt x="11999" y="991"/>
                  </a:cubicBezTo>
                  <a:cubicBezTo>
                    <a:pt x="12959" y="731"/>
                    <a:pt x="14174" y="333"/>
                    <a:pt x="15245" y="333"/>
                  </a:cubicBezTo>
                  <a:close/>
                  <a:moveTo>
                    <a:pt x="15520" y="1"/>
                  </a:moveTo>
                  <a:cubicBezTo>
                    <a:pt x="15305" y="1"/>
                    <a:pt x="15094" y="30"/>
                    <a:pt x="14934" y="54"/>
                  </a:cubicBezTo>
                  <a:cubicBezTo>
                    <a:pt x="13596" y="233"/>
                    <a:pt x="12294" y="554"/>
                    <a:pt x="10991" y="902"/>
                  </a:cubicBezTo>
                  <a:cubicBezTo>
                    <a:pt x="9341" y="1357"/>
                    <a:pt x="7699" y="1839"/>
                    <a:pt x="6022" y="2178"/>
                  </a:cubicBezTo>
                  <a:cubicBezTo>
                    <a:pt x="4764" y="2436"/>
                    <a:pt x="3515" y="2704"/>
                    <a:pt x="2329" y="3186"/>
                  </a:cubicBezTo>
                  <a:lnTo>
                    <a:pt x="2248" y="3186"/>
                  </a:lnTo>
                  <a:cubicBezTo>
                    <a:pt x="1606" y="3364"/>
                    <a:pt x="982" y="3596"/>
                    <a:pt x="509" y="4087"/>
                  </a:cubicBezTo>
                  <a:cubicBezTo>
                    <a:pt x="0" y="4622"/>
                    <a:pt x="143" y="5434"/>
                    <a:pt x="295" y="6076"/>
                  </a:cubicBezTo>
                  <a:cubicBezTo>
                    <a:pt x="518" y="7049"/>
                    <a:pt x="884" y="7958"/>
                    <a:pt x="1080" y="8931"/>
                  </a:cubicBezTo>
                  <a:cubicBezTo>
                    <a:pt x="1321" y="10117"/>
                    <a:pt x="1562" y="11313"/>
                    <a:pt x="1892" y="12473"/>
                  </a:cubicBezTo>
                  <a:cubicBezTo>
                    <a:pt x="2251" y="13760"/>
                    <a:pt x="2720" y="15557"/>
                    <a:pt x="4232" y="15557"/>
                  </a:cubicBezTo>
                  <a:cubicBezTo>
                    <a:pt x="4333" y="15557"/>
                    <a:pt x="4439" y="15549"/>
                    <a:pt x="4550" y="15532"/>
                  </a:cubicBezTo>
                  <a:cubicBezTo>
                    <a:pt x="5389" y="15408"/>
                    <a:pt x="6218" y="14988"/>
                    <a:pt x="7039" y="14774"/>
                  </a:cubicBezTo>
                  <a:cubicBezTo>
                    <a:pt x="8350" y="14435"/>
                    <a:pt x="9653" y="14069"/>
                    <a:pt x="10929" y="13597"/>
                  </a:cubicBezTo>
                  <a:cubicBezTo>
                    <a:pt x="13311" y="12704"/>
                    <a:pt x="15862" y="12160"/>
                    <a:pt x="18190" y="11125"/>
                  </a:cubicBezTo>
                  <a:cubicBezTo>
                    <a:pt x="18690" y="10911"/>
                    <a:pt x="18761" y="10474"/>
                    <a:pt x="18806" y="9975"/>
                  </a:cubicBezTo>
                  <a:cubicBezTo>
                    <a:pt x="18806" y="9957"/>
                    <a:pt x="18806" y="9930"/>
                    <a:pt x="18815" y="9903"/>
                  </a:cubicBezTo>
                  <a:cubicBezTo>
                    <a:pt x="18859" y="9332"/>
                    <a:pt x="18833" y="8726"/>
                    <a:pt x="18752" y="8128"/>
                  </a:cubicBezTo>
                  <a:cubicBezTo>
                    <a:pt x="18690" y="7700"/>
                    <a:pt x="18610" y="7280"/>
                    <a:pt x="18512" y="6888"/>
                  </a:cubicBezTo>
                  <a:cubicBezTo>
                    <a:pt x="18217" y="5719"/>
                    <a:pt x="17664" y="4622"/>
                    <a:pt x="17316" y="3471"/>
                  </a:cubicBezTo>
                  <a:cubicBezTo>
                    <a:pt x="17004" y="2445"/>
                    <a:pt x="16861" y="1321"/>
                    <a:pt x="16353" y="358"/>
                  </a:cubicBezTo>
                  <a:cubicBezTo>
                    <a:pt x="16200" y="74"/>
                    <a:pt x="15857" y="1"/>
                    <a:pt x="1552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-257585" y="3634534"/>
              <a:ext cx="81574" cy="75713"/>
            </a:xfrm>
            <a:custGeom>
              <a:avLst/>
              <a:gdLst/>
              <a:ahLst/>
              <a:cxnLst/>
              <a:rect l="l" t="t" r="r" b="b"/>
              <a:pathLst>
                <a:path w="1518" h="1409" extrusionOk="0">
                  <a:moveTo>
                    <a:pt x="830" y="341"/>
                  </a:moveTo>
                  <a:cubicBezTo>
                    <a:pt x="1119" y="341"/>
                    <a:pt x="1230" y="1063"/>
                    <a:pt x="801" y="1063"/>
                  </a:cubicBezTo>
                  <a:cubicBezTo>
                    <a:pt x="796" y="1063"/>
                    <a:pt x="791" y="1063"/>
                    <a:pt x="786" y="1063"/>
                  </a:cubicBezTo>
                  <a:cubicBezTo>
                    <a:pt x="625" y="1063"/>
                    <a:pt x="482" y="893"/>
                    <a:pt x="438" y="759"/>
                  </a:cubicBezTo>
                  <a:cubicBezTo>
                    <a:pt x="366" y="563"/>
                    <a:pt x="482" y="474"/>
                    <a:pt x="670" y="438"/>
                  </a:cubicBezTo>
                  <a:cubicBezTo>
                    <a:pt x="732" y="429"/>
                    <a:pt x="768" y="394"/>
                    <a:pt x="777" y="349"/>
                  </a:cubicBezTo>
                  <a:cubicBezTo>
                    <a:pt x="795" y="344"/>
                    <a:pt x="813" y="341"/>
                    <a:pt x="830" y="341"/>
                  </a:cubicBezTo>
                  <a:close/>
                  <a:moveTo>
                    <a:pt x="843" y="1"/>
                  </a:moveTo>
                  <a:cubicBezTo>
                    <a:pt x="716" y="1"/>
                    <a:pt x="584" y="47"/>
                    <a:pt x="464" y="144"/>
                  </a:cubicBezTo>
                  <a:cubicBezTo>
                    <a:pt x="161" y="251"/>
                    <a:pt x="1" y="536"/>
                    <a:pt x="117" y="867"/>
                  </a:cubicBezTo>
                  <a:cubicBezTo>
                    <a:pt x="214" y="1160"/>
                    <a:pt x="498" y="1409"/>
                    <a:pt x="812" y="1409"/>
                  </a:cubicBezTo>
                  <a:cubicBezTo>
                    <a:pt x="842" y="1409"/>
                    <a:pt x="872" y="1406"/>
                    <a:pt x="902" y="1402"/>
                  </a:cubicBezTo>
                  <a:cubicBezTo>
                    <a:pt x="1348" y="1322"/>
                    <a:pt x="1517" y="804"/>
                    <a:pt x="1374" y="420"/>
                  </a:cubicBezTo>
                  <a:cubicBezTo>
                    <a:pt x="1278" y="147"/>
                    <a:pt x="1068" y="1"/>
                    <a:pt x="8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-158818" y="3609547"/>
              <a:ext cx="71955" cy="66309"/>
            </a:xfrm>
            <a:custGeom>
              <a:avLst/>
              <a:gdLst/>
              <a:ahLst/>
              <a:cxnLst/>
              <a:rect l="l" t="t" r="r" b="b"/>
              <a:pathLst>
                <a:path w="1339" h="1234" extrusionOk="0">
                  <a:moveTo>
                    <a:pt x="729" y="338"/>
                  </a:moveTo>
                  <a:cubicBezTo>
                    <a:pt x="865" y="338"/>
                    <a:pt x="991" y="395"/>
                    <a:pt x="991" y="555"/>
                  </a:cubicBezTo>
                  <a:cubicBezTo>
                    <a:pt x="999" y="761"/>
                    <a:pt x="750" y="894"/>
                    <a:pt x="580" y="894"/>
                  </a:cubicBezTo>
                  <a:cubicBezTo>
                    <a:pt x="455" y="894"/>
                    <a:pt x="375" y="796"/>
                    <a:pt x="366" y="680"/>
                  </a:cubicBezTo>
                  <a:cubicBezTo>
                    <a:pt x="348" y="511"/>
                    <a:pt x="464" y="395"/>
                    <a:pt x="616" y="350"/>
                  </a:cubicBezTo>
                  <a:cubicBezTo>
                    <a:pt x="653" y="342"/>
                    <a:pt x="691" y="338"/>
                    <a:pt x="729" y="338"/>
                  </a:cubicBezTo>
                  <a:close/>
                  <a:moveTo>
                    <a:pt x="712" y="1"/>
                  </a:moveTo>
                  <a:cubicBezTo>
                    <a:pt x="652" y="1"/>
                    <a:pt x="593" y="7"/>
                    <a:pt x="536" y="20"/>
                  </a:cubicBezTo>
                  <a:cubicBezTo>
                    <a:pt x="232" y="109"/>
                    <a:pt x="0" y="368"/>
                    <a:pt x="27" y="698"/>
                  </a:cubicBezTo>
                  <a:cubicBezTo>
                    <a:pt x="53" y="1005"/>
                    <a:pt x="286" y="1234"/>
                    <a:pt x="581" y="1234"/>
                  </a:cubicBezTo>
                  <a:cubicBezTo>
                    <a:pt x="587" y="1234"/>
                    <a:pt x="592" y="1234"/>
                    <a:pt x="598" y="1233"/>
                  </a:cubicBezTo>
                  <a:cubicBezTo>
                    <a:pt x="973" y="1233"/>
                    <a:pt x="1338" y="912"/>
                    <a:pt x="1330" y="529"/>
                  </a:cubicBezTo>
                  <a:cubicBezTo>
                    <a:pt x="1330" y="177"/>
                    <a:pt x="1022" y="1"/>
                    <a:pt x="7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1180" y="3445867"/>
              <a:ext cx="151056" cy="88018"/>
            </a:xfrm>
            <a:custGeom>
              <a:avLst/>
              <a:gdLst/>
              <a:ahLst/>
              <a:cxnLst/>
              <a:rect l="l" t="t" r="r" b="b"/>
              <a:pathLst>
                <a:path w="2811" h="1638" extrusionOk="0">
                  <a:moveTo>
                    <a:pt x="2177" y="452"/>
                  </a:moveTo>
                  <a:cubicBezTo>
                    <a:pt x="2213" y="577"/>
                    <a:pt x="2231" y="702"/>
                    <a:pt x="2284" y="818"/>
                  </a:cubicBezTo>
                  <a:cubicBezTo>
                    <a:pt x="1704" y="1014"/>
                    <a:pt x="1142" y="1112"/>
                    <a:pt x="482" y="1273"/>
                  </a:cubicBezTo>
                  <a:lnTo>
                    <a:pt x="402" y="943"/>
                  </a:lnTo>
                  <a:cubicBezTo>
                    <a:pt x="1062" y="800"/>
                    <a:pt x="1651" y="747"/>
                    <a:pt x="2177" y="452"/>
                  </a:cubicBezTo>
                  <a:close/>
                  <a:moveTo>
                    <a:pt x="2327" y="1"/>
                  </a:moveTo>
                  <a:cubicBezTo>
                    <a:pt x="2299" y="1"/>
                    <a:pt x="2270" y="11"/>
                    <a:pt x="2240" y="33"/>
                  </a:cubicBezTo>
                  <a:cubicBezTo>
                    <a:pt x="1660" y="434"/>
                    <a:pt x="866" y="479"/>
                    <a:pt x="197" y="640"/>
                  </a:cubicBezTo>
                  <a:cubicBezTo>
                    <a:pt x="108" y="666"/>
                    <a:pt x="1" y="773"/>
                    <a:pt x="27" y="863"/>
                  </a:cubicBezTo>
                  <a:lnTo>
                    <a:pt x="197" y="1523"/>
                  </a:lnTo>
                  <a:cubicBezTo>
                    <a:pt x="218" y="1595"/>
                    <a:pt x="315" y="1638"/>
                    <a:pt x="399" y="1638"/>
                  </a:cubicBezTo>
                  <a:cubicBezTo>
                    <a:pt x="419" y="1638"/>
                    <a:pt x="438" y="1635"/>
                    <a:pt x="455" y="1630"/>
                  </a:cubicBezTo>
                  <a:cubicBezTo>
                    <a:pt x="1169" y="1451"/>
                    <a:pt x="1919" y="1318"/>
                    <a:pt x="2623" y="1068"/>
                  </a:cubicBezTo>
                  <a:cubicBezTo>
                    <a:pt x="2721" y="1032"/>
                    <a:pt x="2811" y="916"/>
                    <a:pt x="2748" y="809"/>
                  </a:cubicBezTo>
                  <a:cubicBezTo>
                    <a:pt x="2623" y="595"/>
                    <a:pt x="2552" y="372"/>
                    <a:pt x="2489" y="131"/>
                  </a:cubicBezTo>
                  <a:cubicBezTo>
                    <a:pt x="2481" y="95"/>
                    <a:pt x="2454" y="69"/>
                    <a:pt x="2427" y="51"/>
                  </a:cubicBezTo>
                  <a:cubicBezTo>
                    <a:pt x="2401" y="20"/>
                    <a:pt x="2366" y="1"/>
                    <a:pt x="232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6"/>
          <p:cNvGrpSpPr/>
          <p:nvPr/>
        </p:nvGrpSpPr>
        <p:grpSpPr>
          <a:xfrm rot="-7199276">
            <a:off x="7570295" y="4559448"/>
            <a:ext cx="382812" cy="1087745"/>
            <a:chOff x="2114525" y="3893292"/>
            <a:chExt cx="382825" cy="1087784"/>
          </a:xfrm>
        </p:grpSpPr>
        <p:sp>
          <p:nvSpPr>
            <p:cNvPr id="522" name="Google Shape;522;p6"/>
            <p:cNvSpPr/>
            <p:nvPr/>
          </p:nvSpPr>
          <p:spPr>
            <a:xfrm>
              <a:off x="2244195" y="3981762"/>
              <a:ext cx="40675" cy="10504"/>
            </a:xfrm>
            <a:custGeom>
              <a:avLst/>
              <a:gdLst/>
              <a:ahLst/>
              <a:cxnLst/>
              <a:rect l="l" t="t" r="r" b="b"/>
              <a:pathLst>
                <a:path w="697" h="180" extrusionOk="0">
                  <a:moveTo>
                    <a:pt x="36" y="1"/>
                  </a:moveTo>
                  <a:cubicBezTo>
                    <a:pt x="27" y="54"/>
                    <a:pt x="9" y="117"/>
                    <a:pt x="0" y="179"/>
                  </a:cubicBezTo>
                  <a:lnTo>
                    <a:pt x="678" y="179"/>
                  </a:lnTo>
                  <a:cubicBezTo>
                    <a:pt x="687" y="143"/>
                    <a:pt x="687" y="108"/>
                    <a:pt x="696" y="72"/>
                  </a:cubicBezTo>
                  <a:cubicBezTo>
                    <a:pt x="473" y="36"/>
                    <a:pt x="259" y="10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2250965" y="3893292"/>
              <a:ext cx="47386" cy="72889"/>
            </a:xfrm>
            <a:custGeom>
              <a:avLst/>
              <a:gdLst/>
              <a:ahLst/>
              <a:cxnLst/>
              <a:rect l="l" t="t" r="r" b="b"/>
              <a:pathLst>
                <a:path w="812" h="1249" extrusionOk="0">
                  <a:moveTo>
                    <a:pt x="548" y="1"/>
                  </a:moveTo>
                  <a:cubicBezTo>
                    <a:pt x="483" y="1"/>
                    <a:pt x="420" y="34"/>
                    <a:pt x="384" y="116"/>
                  </a:cubicBezTo>
                  <a:cubicBezTo>
                    <a:pt x="366" y="152"/>
                    <a:pt x="348" y="196"/>
                    <a:pt x="330" y="241"/>
                  </a:cubicBezTo>
                  <a:cubicBezTo>
                    <a:pt x="357" y="285"/>
                    <a:pt x="366" y="339"/>
                    <a:pt x="321" y="401"/>
                  </a:cubicBezTo>
                  <a:cubicBezTo>
                    <a:pt x="277" y="464"/>
                    <a:pt x="232" y="517"/>
                    <a:pt x="197" y="580"/>
                  </a:cubicBezTo>
                  <a:cubicBezTo>
                    <a:pt x="125" y="776"/>
                    <a:pt x="63" y="981"/>
                    <a:pt x="0" y="1178"/>
                  </a:cubicBezTo>
                  <a:cubicBezTo>
                    <a:pt x="205" y="1195"/>
                    <a:pt x="411" y="1222"/>
                    <a:pt x="616" y="1249"/>
                  </a:cubicBezTo>
                  <a:cubicBezTo>
                    <a:pt x="652" y="937"/>
                    <a:pt x="714" y="607"/>
                    <a:pt x="776" y="277"/>
                  </a:cubicBezTo>
                  <a:cubicBezTo>
                    <a:pt x="812" y="129"/>
                    <a:pt x="675" y="1"/>
                    <a:pt x="54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2460818" y="3928656"/>
              <a:ext cx="31746" cy="63610"/>
            </a:xfrm>
            <a:custGeom>
              <a:avLst/>
              <a:gdLst/>
              <a:ahLst/>
              <a:cxnLst/>
              <a:rect l="l" t="t" r="r" b="b"/>
              <a:pathLst>
                <a:path w="544" h="1090" extrusionOk="0">
                  <a:moveTo>
                    <a:pt x="209" y="0"/>
                  </a:moveTo>
                  <a:cubicBezTo>
                    <a:pt x="104" y="0"/>
                    <a:pt x="1" y="82"/>
                    <a:pt x="44" y="206"/>
                  </a:cubicBezTo>
                  <a:cubicBezTo>
                    <a:pt x="133" y="500"/>
                    <a:pt x="187" y="795"/>
                    <a:pt x="205" y="1089"/>
                  </a:cubicBezTo>
                  <a:lnTo>
                    <a:pt x="544" y="1089"/>
                  </a:lnTo>
                  <a:cubicBezTo>
                    <a:pt x="526" y="759"/>
                    <a:pt x="472" y="438"/>
                    <a:pt x="374" y="117"/>
                  </a:cubicBezTo>
                  <a:cubicBezTo>
                    <a:pt x="346" y="35"/>
                    <a:pt x="277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2364937" y="4577358"/>
              <a:ext cx="10504" cy="7353"/>
            </a:xfrm>
            <a:custGeom>
              <a:avLst/>
              <a:gdLst/>
              <a:ahLst/>
              <a:cxnLst/>
              <a:rect l="l" t="t" r="r" b="b"/>
              <a:pathLst>
                <a:path w="180" h="126" extrusionOk="0">
                  <a:moveTo>
                    <a:pt x="108" y="0"/>
                  </a:moveTo>
                  <a:cubicBezTo>
                    <a:pt x="72" y="45"/>
                    <a:pt x="37" y="81"/>
                    <a:pt x="1" y="125"/>
                  </a:cubicBezTo>
                  <a:cubicBezTo>
                    <a:pt x="63" y="116"/>
                    <a:pt x="117" y="107"/>
                    <a:pt x="179" y="98"/>
                  </a:cubicBezTo>
                  <a:cubicBezTo>
                    <a:pt x="153" y="63"/>
                    <a:pt x="135" y="27"/>
                    <a:pt x="1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2309264" y="4547129"/>
              <a:ext cx="75515" cy="38224"/>
            </a:xfrm>
            <a:custGeom>
              <a:avLst/>
              <a:gdLst/>
              <a:ahLst/>
              <a:cxnLst/>
              <a:rect l="l" t="t" r="r" b="b"/>
              <a:pathLst>
                <a:path w="1294" h="655" extrusionOk="0">
                  <a:moveTo>
                    <a:pt x="812" y="1"/>
                  </a:moveTo>
                  <a:cubicBezTo>
                    <a:pt x="554" y="233"/>
                    <a:pt x="277" y="438"/>
                    <a:pt x="0" y="643"/>
                  </a:cubicBezTo>
                  <a:cubicBezTo>
                    <a:pt x="134" y="643"/>
                    <a:pt x="268" y="652"/>
                    <a:pt x="402" y="652"/>
                  </a:cubicBezTo>
                  <a:cubicBezTo>
                    <a:pt x="487" y="652"/>
                    <a:pt x="578" y="654"/>
                    <a:pt x="672" y="654"/>
                  </a:cubicBezTo>
                  <a:cubicBezTo>
                    <a:pt x="765" y="654"/>
                    <a:pt x="861" y="652"/>
                    <a:pt x="955" y="643"/>
                  </a:cubicBezTo>
                  <a:cubicBezTo>
                    <a:pt x="991" y="599"/>
                    <a:pt x="1026" y="563"/>
                    <a:pt x="1062" y="518"/>
                  </a:cubicBezTo>
                  <a:cubicBezTo>
                    <a:pt x="1089" y="545"/>
                    <a:pt x="1107" y="581"/>
                    <a:pt x="1133" y="616"/>
                  </a:cubicBezTo>
                  <a:cubicBezTo>
                    <a:pt x="1187" y="599"/>
                    <a:pt x="1240" y="590"/>
                    <a:pt x="1294" y="563"/>
                  </a:cubicBezTo>
                  <a:cubicBezTo>
                    <a:pt x="1142" y="367"/>
                    <a:pt x="973" y="179"/>
                    <a:pt x="8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2391023" y="4385245"/>
              <a:ext cx="20834" cy="59408"/>
            </a:xfrm>
            <a:custGeom>
              <a:avLst/>
              <a:gdLst/>
              <a:ahLst/>
              <a:cxnLst/>
              <a:rect l="l" t="t" r="r" b="b"/>
              <a:pathLst>
                <a:path w="357" h="1018" extrusionOk="0">
                  <a:moveTo>
                    <a:pt x="321" y="0"/>
                  </a:moveTo>
                  <a:cubicBezTo>
                    <a:pt x="259" y="54"/>
                    <a:pt x="178" y="90"/>
                    <a:pt x="98" y="116"/>
                  </a:cubicBezTo>
                  <a:cubicBezTo>
                    <a:pt x="116" y="259"/>
                    <a:pt x="125" y="411"/>
                    <a:pt x="98" y="562"/>
                  </a:cubicBezTo>
                  <a:cubicBezTo>
                    <a:pt x="80" y="714"/>
                    <a:pt x="45" y="866"/>
                    <a:pt x="0" y="1017"/>
                  </a:cubicBezTo>
                  <a:cubicBezTo>
                    <a:pt x="98" y="991"/>
                    <a:pt x="196" y="955"/>
                    <a:pt x="294" y="919"/>
                  </a:cubicBezTo>
                  <a:cubicBezTo>
                    <a:pt x="321" y="803"/>
                    <a:pt x="348" y="687"/>
                    <a:pt x="348" y="562"/>
                  </a:cubicBezTo>
                  <a:cubicBezTo>
                    <a:pt x="357" y="375"/>
                    <a:pt x="348" y="188"/>
                    <a:pt x="32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2409230" y="4650247"/>
              <a:ext cx="28654" cy="45869"/>
            </a:xfrm>
            <a:custGeom>
              <a:avLst/>
              <a:gdLst/>
              <a:ahLst/>
              <a:cxnLst/>
              <a:rect l="l" t="t" r="r" b="b"/>
              <a:pathLst>
                <a:path w="491" h="786" extrusionOk="0">
                  <a:moveTo>
                    <a:pt x="295" y="0"/>
                  </a:moveTo>
                  <a:cubicBezTo>
                    <a:pt x="197" y="27"/>
                    <a:pt x="98" y="54"/>
                    <a:pt x="0" y="80"/>
                  </a:cubicBezTo>
                  <a:cubicBezTo>
                    <a:pt x="54" y="303"/>
                    <a:pt x="63" y="544"/>
                    <a:pt x="63" y="785"/>
                  </a:cubicBezTo>
                  <a:cubicBezTo>
                    <a:pt x="188" y="714"/>
                    <a:pt x="313" y="651"/>
                    <a:pt x="437" y="580"/>
                  </a:cubicBezTo>
                  <a:cubicBezTo>
                    <a:pt x="455" y="571"/>
                    <a:pt x="473" y="571"/>
                    <a:pt x="491" y="562"/>
                  </a:cubicBezTo>
                  <a:cubicBezTo>
                    <a:pt x="437" y="375"/>
                    <a:pt x="375" y="187"/>
                    <a:pt x="2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2375908" y="4337859"/>
              <a:ext cx="29704" cy="34956"/>
            </a:xfrm>
            <a:custGeom>
              <a:avLst/>
              <a:gdLst/>
              <a:ahLst/>
              <a:cxnLst/>
              <a:rect l="l" t="t" r="r" b="b"/>
              <a:pathLst>
                <a:path w="509" h="599" extrusionOk="0">
                  <a:moveTo>
                    <a:pt x="0" y="1"/>
                  </a:moveTo>
                  <a:lnTo>
                    <a:pt x="0" y="1"/>
                  </a:lnTo>
                  <a:cubicBezTo>
                    <a:pt x="116" y="188"/>
                    <a:pt x="214" y="393"/>
                    <a:pt x="277" y="598"/>
                  </a:cubicBezTo>
                  <a:cubicBezTo>
                    <a:pt x="330" y="580"/>
                    <a:pt x="375" y="554"/>
                    <a:pt x="411" y="518"/>
                  </a:cubicBezTo>
                  <a:cubicBezTo>
                    <a:pt x="437" y="482"/>
                    <a:pt x="473" y="473"/>
                    <a:pt x="509" y="464"/>
                  </a:cubicBezTo>
                  <a:cubicBezTo>
                    <a:pt x="464" y="313"/>
                    <a:pt x="420" y="161"/>
                    <a:pt x="357" y="18"/>
                  </a:cubicBezTo>
                  <a:cubicBezTo>
                    <a:pt x="232" y="18"/>
                    <a:pt x="116" y="9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2386296" y="4596091"/>
              <a:ext cx="31805" cy="39625"/>
            </a:xfrm>
            <a:custGeom>
              <a:avLst/>
              <a:gdLst/>
              <a:ahLst/>
              <a:cxnLst/>
              <a:rect l="l" t="t" r="r" b="b"/>
              <a:pathLst>
                <a:path w="545" h="679" extrusionOk="0">
                  <a:moveTo>
                    <a:pt x="179" y="0"/>
                  </a:moveTo>
                  <a:cubicBezTo>
                    <a:pt x="117" y="36"/>
                    <a:pt x="63" y="54"/>
                    <a:pt x="1" y="81"/>
                  </a:cubicBezTo>
                  <a:cubicBezTo>
                    <a:pt x="117" y="268"/>
                    <a:pt x="215" y="464"/>
                    <a:pt x="295" y="678"/>
                  </a:cubicBezTo>
                  <a:cubicBezTo>
                    <a:pt x="375" y="661"/>
                    <a:pt x="456" y="634"/>
                    <a:pt x="545" y="616"/>
                  </a:cubicBezTo>
                  <a:cubicBezTo>
                    <a:pt x="438" y="402"/>
                    <a:pt x="313" y="197"/>
                    <a:pt x="17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2218168" y="4603385"/>
              <a:ext cx="127569" cy="52638"/>
            </a:xfrm>
            <a:custGeom>
              <a:avLst/>
              <a:gdLst/>
              <a:ahLst/>
              <a:cxnLst/>
              <a:rect l="l" t="t" r="r" b="b"/>
              <a:pathLst>
                <a:path w="2186" h="902" extrusionOk="0">
                  <a:moveTo>
                    <a:pt x="1098" y="0"/>
                  </a:moveTo>
                  <a:cubicBezTo>
                    <a:pt x="1026" y="54"/>
                    <a:pt x="964" y="98"/>
                    <a:pt x="892" y="152"/>
                  </a:cubicBezTo>
                  <a:cubicBezTo>
                    <a:pt x="571" y="375"/>
                    <a:pt x="268" y="625"/>
                    <a:pt x="0" y="901"/>
                  </a:cubicBezTo>
                  <a:cubicBezTo>
                    <a:pt x="402" y="901"/>
                    <a:pt x="803" y="883"/>
                    <a:pt x="1214" y="857"/>
                  </a:cubicBezTo>
                  <a:cubicBezTo>
                    <a:pt x="1535" y="625"/>
                    <a:pt x="1847" y="411"/>
                    <a:pt x="2052" y="205"/>
                  </a:cubicBezTo>
                  <a:cubicBezTo>
                    <a:pt x="2097" y="152"/>
                    <a:pt x="2141" y="107"/>
                    <a:pt x="2186" y="63"/>
                  </a:cubicBezTo>
                  <a:cubicBezTo>
                    <a:pt x="1811" y="63"/>
                    <a:pt x="1437" y="18"/>
                    <a:pt x="109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2239527" y="3992208"/>
              <a:ext cx="44293" cy="36473"/>
            </a:xfrm>
            <a:custGeom>
              <a:avLst/>
              <a:gdLst/>
              <a:ahLst/>
              <a:cxnLst/>
              <a:rect l="l" t="t" r="r" b="b"/>
              <a:pathLst>
                <a:path w="759" h="625" extrusionOk="0">
                  <a:moveTo>
                    <a:pt x="80" y="0"/>
                  </a:moveTo>
                  <a:cubicBezTo>
                    <a:pt x="45" y="196"/>
                    <a:pt x="18" y="393"/>
                    <a:pt x="0" y="589"/>
                  </a:cubicBezTo>
                  <a:cubicBezTo>
                    <a:pt x="0" y="598"/>
                    <a:pt x="0" y="607"/>
                    <a:pt x="0" y="607"/>
                  </a:cubicBezTo>
                  <a:lnTo>
                    <a:pt x="27" y="607"/>
                  </a:lnTo>
                  <a:cubicBezTo>
                    <a:pt x="259" y="607"/>
                    <a:pt x="491" y="616"/>
                    <a:pt x="740" y="624"/>
                  </a:cubicBezTo>
                  <a:cubicBezTo>
                    <a:pt x="740" y="419"/>
                    <a:pt x="749" y="205"/>
                    <a:pt x="7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2241569" y="4094217"/>
              <a:ext cx="91154" cy="172913"/>
            </a:xfrm>
            <a:custGeom>
              <a:avLst/>
              <a:gdLst/>
              <a:ahLst/>
              <a:cxnLst/>
              <a:rect l="l" t="t" r="r" b="b"/>
              <a:pathLst>
                <a:path w="1562" h="2963" extrusionOk="0">
                  <a:moveTo>
                    <a:pt x="1" y="1"/>
                  </a:moveTo>
                  <a:lnTo>
                    <a:pt x="1" y="1"/>
                  </a:lnTo>
                  <a:cubicBezTo>
                    <a:pt x="72" y="429"/>
                    <a:pt x="188" y="848"/>
                    <a:pt x="375" y="1267"/>
                  </a:cubicBezTo>
                  <a:cubicBezTo>
                    <a:pt x="581" y="1722"/>
                    <a:pt x="830" y="2133"/>
                    <a:pt x="1098" y="2525"/>
                  </a:cubicBezTo>
                  <a:cubicBezTo>
                    <a:pt x="920" y="2650"/>
                    <a:pt x="786" y="2802"/>
                    <a:pt x="670" y="2962"/>
                  </a:cubicBezTo>
                  <a:cubicBezTo>
                    <a:pt x="946" y="2730"/>
                    <a:pt x="1267" y="2534"/>
                    <a:pt x="1562" y="2338"/>
                  </a:cubicBezTo>
                  <a:cubicBezTo>
                    <a:pt x="1009" y="1562"/>
                    <a:pt x="393" y="786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2320702" y="4520051"/>
              <a:ext cx="22993" cy="32330"/>
            </a:xfrm>
            <a:custGeom>
              <a:avLst/>
              <a:gdLst/>
              <a:ahLst/>
              <a:cxnLst/>
              <a:rect l="l" t="t" r="r" b="b"/>
              <a:pathLst>
                <a:path w="394" h="554" extrusionOk="0">
                  <a:moveTo>
                    <a:pt x="126" y="1"/>
                  </a:moveTo>
                  <a:lnTo>
                    <a:pt x="126" y="1"/>
                  </a:lnTo>
                  <a:cubicBezTo>
                    <a:pt x="179" y="81"/>
                    <a:pt x="242" y="161"/>
                    <a:pt x="304" y="242"/>
                  </a:cubicBezTo>
                  <a:cubicBezTo>
                    <a:pt x="206" y="349"/>
                    <a:pt x="108" y="456"/>
                    <a:pt x="1" y="554"/>
                  </a:cubicBezTo>
                  <a:cubicBezTo>
                    <a:pt x="135" y="456"/>
                    <a:pt x="268" y="358"/>
                    <a:pt x="393" y="242"/>
                  </a:cubicBezTo>
                  <a:cubicBezTo>
                    <a:pt x="304" y="161"/>
                    <a:pt x="215" y="81"/>
                    <a:pt x="1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2285337" y="4132732"/>
              <a:ext cx="45869" cy="65127"/>
            </a:xfrm>
            <a:custGeom>
              <a:avLst/>
              <a:gdLst/>
              <a:ahLst/>
              <a:cxnLst/>
              <a:rect l="l" t="t" r="r" b="b"/>
              <a:pathLst>
                <a:path w="786" h="1116" extrusionOk="0">
                  <a:moveTo>
                    <a:pt x="0" y="1"/>
                  </a:moveTo>
                  <a:cubicBezTo>
                    <a:pt x="241" y="366"/>
                    <a:pt x="509" y="741"/>
                    <a:pt x="785" y="1116"/>
                  </a:cubicBezTo>
                  <a:cubicBezTo>
                    <a:pt x="571" y="777"/>
                    <a:pt x="402" y="438"/>
                    <a:pt x="268" y="90"/>
                  </a:cubicBezTo>
                  <a:cubicBezTo>
                    <a:pt x="178" y="63"/>
                    <a:pt x="89" y="36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244195" y="4047355"/>
              <a:ext cx="49487" cy="67228"/>
            </a:xfrm>
            <a:custGeom>
              <a:avLst/>
              <a:gdLst/>
              <a:ahLst/>
              <a:cxnLst/>
              <a:rect l="l" t="t" r="r" b="b"/>
              <a:pathLst>
                <a:path w="848" h="1152" extrusionOk="0">
                  <a:moveTo>
                    <a:pt x="0" y="1"/>
                  </a:moveTo>
                  <a:cubicBezTo>
                    <a:pt x="90" y="349"/>
                    <a:pt x="250" y="696"/>
                    <a:pt x="446" y="1044"/>
                  </a:cubicBezTo>
                  <a:cubicBezTo>
                    <a:pt x="469" y="1031"/>
                    <a:pt x="493" y="1024"/>
                    <a:pt x="519" y="1024"/>
                  </a:cubicBezTo>
                  <a:cubicBezTo>
                    <a:pt x="544" y="1024"/>
                    <a:pt x="571" y="1031"/>
                    <a:pt x="598" y="1044"/>
                  </a:cubicBezTo>
                  <a:cubicBezTo>
                    <a:pt x="678" y="1089"/>
                    <a:pt x="768" y="1125"/>
                    <a:pt x="848" y="1151"/>
                  </a:cubicBezTo>
                  <a:cubicBezTo>
                    <a:pt x="741" y="786"/>
                    <a:pt x="687" y="402"/>
                    <a:pt x="669" y="18"/>
                  </a:cubicBezTo>
                  <a:cubicBezTo>
                    <a:pt x="437" y="10"/>
                    <a:pt x="214" y="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164012" y="4674173"/>
              <a:ext cx="96348" cy="111988"/>
            </a:xfrm>
            <a:custGeom>
              <a:avLst/>
              <a:gdLst/>
              <a:ahLst/>
              <a:cxnLst/>
              <a:rect l="l" t="t" r="r" b="b"/>
              <a:pathLst>
                <a:path w="1651" h="1919" extrusionOk="0">
                  <a:moveTo>
                    <a:pt x="661" y="1"/>
                  </a:moveTo>
                  <a:cubicBezTo>
                    <a:pt x="304" y="447"/>
                    <a:pt x="63" y="955"/>
                    <a:pt x="0" y="1544"/>
                  </a:cubicBezTo>
                  <a:cubicBezTo>
                    <a:pt x="36" y="1669"/>
                    <a:pt x="81" y="1794"/>
                    <a:pt x="161" y="1919"/>
                  </a:cubicBezTo>
                  <a:cubicBezTo>
                    <a:pt x="420" y="1856"/>
                    <a:pt x="687" y="1794"/>
                    <a:pt x="955" y="1713"/>
                  </a:cubicBezTo>
                  <a:cubicBezTo>
                    <a:pt x="955" y="1713"/>
                    <a:pt x="946" y="1704"/>
                    <a:pt x="946" y="1704"/>
                  </a:cubicBezTo>
                  <a:cubicBezTo>
                    <a:pt x="652" y="1009"/>
                    <a:pt x="1089" y="473"/>
                    <a:pt x="1651" y="18"/>
                  </a:cubicBezTo>
                  <a:lnTo>
                    <a:pt x="1651" y="18"/>
                  </a:lnTo>
                  <a:cubicBezTo>
                    <a:pt x="1348" y="27"/>
                    <a:pt x="1053" y="36"/>
                    <a:pt x="759" y="36"/>
                  </a:cubicBezTo>
                  <a:cubicBezTo>
                    <a:pt x="714" y="36"/>
                    <a:pt x="687" y="18"/>
                    <a:pt x="66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186421" y="4795498"/>
              <a:ext cx="31280" cy="12780"/>
            </a:xfrm>
            <a:custGeom>
              <a:avLst/>
              <a:gdLst/>
              <a:ahLst/>
              <a:cxnLst/>
              <a:rect l="l" t="t" r="r" b="b"/>
              <a:pathLst>
                <a:path w="536" h="219" extrusionOk="0">
                  <a:moveTo>
                    <a:pt x="535" y="0"/>
                  </a:moveTo>
                  <a:lnTo>
                    <a:pt x="535" y="0"/>
                  </a:lnTo>
                  <a:cubicBezTo>
                    <a:pt x="357" y="45"/>
                    <a:pt x="179" y="89"/>
                    <a:pt x="0" y="134"/>
                  </a:cubicBezTo>
                  <a:cubicBezTo>
                    <a:pt x="68" y="193"/>
                    <a:pt x="142" y="218"/>
                    <a:pt x="213" y="218"/>
                  </a:cubicBezTo>
                  <a:cubicBezTo>
                    <a:pt x="346" y="218"/>
                    <a:pt x="471" y="128"/>
                    <a:pt x="53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2359743" y="4235850"/>
              <a:ext cx="137607" cy="578906"/>
            </a:xfrm>
            <a:custGeom>
              <a:avLst/>
              <a:gdLst/>
              <a:ahLst/>
              <a:cxnLst/>
              <a:rect l="l" t="t" r="r" b="b"/>
              <a:pathLst>
                <a:path w="2358" h="9920" extrusionOk="0">
                  <a:moveTo>
                    <a:pt x="1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661" y="937"/>
                    <a:pt x="1232" y="1873"/>
                    <a:pt x="1232" y="2837"/>
                  </a:cubicBezTo>
                  <a:cubicBezTo>
                    <a:pt x="1241" y="3809"/>
                    <a:pt x="795" y="4523"/>
                    <a:pt x="179" y="5121"/>
                  </a:cubicBezTo>
                  <a:cubicBezTo>
                    <a:pt x="429" y="5370"/>
                    <a:pt x="670" y="5620"/>
                    <a:pt x="857" y="5906"/>
                  </a:cubicBezTo>
                  <a:cubicBezTo>
                    <a:pt x="1589" y="6994"/>
                    <a:pt x="2142" y="8511"/>
                    <a:pt x="1401" y="9733"/>
                  </a:cubicBezTo>
                  <a:cubicBezTo>
                    <a:pt x="1369" y="9789"/>
                    <a:pt x="1320" y="9812"/>
                    <a:pt x="1270" y="9812"/>
                  </a:cubicBezTo>
                  <a:cubicBezTo>
                    <a:pt x="1154" y="9812"/>
                    <a:pt x="1032" y="9686"/>
                    <a:pt x="1107" y="9554"/>
                  </a:cubicBezTo>
                  <a:cubicBezTo>
                    <a:pt x="1410" y="9073"/>
                    <a:pt x="1482" y="8537"/>
                    <a:pt x="1401" y="8002"/>
                  </a:cubicBezTo>
                  <a:lnTo>
                    <a:pt x="1401" y="8002"/>
                  </a:lnTo>
                  <a:cubicBezTo>
                    <a:pt x="1250" y="8091"/>
                    <a:pt x="1089" y="8181"/>
                    <a:pt x="920" y="8261"/>
                  </a:cubicBezTo>
                  <a:cubicBezTo>
                    <a:pt x="929" y="8413"/>
                    <a:pt x="929" y="8555"/>
                    <a:pt x="929" y="8707"/>
                  </a:cubicBezTo>
                  <a:cubicBezTo>
                    <a:pt x="929" y="8943"/>
                    <a:pt x="825" y="9093"/>
                    <a:pt x="950" y="9093"/>
                  </a:cubicBezTo>
                  <a:cubicBezTo>
                    <a:pt x="976" y="9093"/>
                    <a:pt x="1013" y="9087"/>
                    <a:pt x="1062" y="9073"/>
                  </a:cubicBezTo>
                  <a:lnTo>
                    <a:pt x="1062" y="9073"/>
                  </a:lnTo>
                  <a:cubicBezTo>
                    <a:pt x="679" y="9189"/>
                    <a:pt x="607" y="9849"/>
                    <a:pt x="1062" y="9911"/>
                  </a:cubicBezTo>
                  <a:cubicBezTo>
                    <a:pt x="1101" y="9917"/>
                    <a:pt x="1139" y="9919"/>
                    <a:pt x="1174" y="9919"/>
                  </a:cubicBezTo>
                  <a:cubicBezTo>
                    <a:pt x="2357" y="9919"/>
                    <a:pt x="1795" y="6984"/>
                    <a:pt x="1526" y="6361"/>
                  </a:cubicBezTo>
                  <a:cubicBezTo>
                    <a:pt x="1348" y="5950"/>
                    <a:pt x="1062" y="5522"/>
                    <a:pt x="741" y="5094"/>
                  </a:cubicBezTo>
                  <a:cubicBezTo>
                    <a:pt x="1143" y="4461"/>
                    <a:pt x="1437" y="3765"/>
                    <a:pt x="1526" y="3024"/>
                  </a:cubicBezTo>
                  <a:cubicBezTo>
                    <a:pt x="1678" y="1891"/>
                    <a:pt x="697" y="839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303020" y="4462277"/>
              <a:ext cx="97924" cy="59933"/>
            </a:xfrm>
            <a:custGeom>
              <a:avLst/>
              <a:gdLst/>
              <a:ahLst/>
              <a:cxnLst/>
              <a:rect l="l" t="t" r="r" b="b"/>
              <a:pathLst>
                <a:path w="1678" h="1027" extrusionOk="0">
                  <a:moveTo>
                    <a:pt x="1678" y="1"/>
                  </a:moveTo>
                  <a:cubicBezTo>
                    <a:pt x="1570" y="36"/>
                    <a:pt x="1472" y="63"/>
                    <a:pt x="1365" y="81"/>
                  </a:cubicBezTo>
                  <a:cubicBezTo>
                    <a:pt x="1303" y="215"/>
                    <a:pt x="1240" y="340"/>
                    <a:pt x="1169" y="465"/>
                  </a:cubicBezTo>
                  <a:cubicBezTo>
                    <a:pt x="1098" y="366"/>
                    <a:pt x="1017" y="259"/>
                    <a:pt x="946" y="152"/>
                  </a:cubicBezTo>
                  <a:cubicBezTo>
                    <a:pt x="751" y="180"/>
                    <a:pt x="552" y="194"/>
                    <a:pt x="354" y="194"/>
                  </a:cubicBezTo>
                  <a:cubicBezTo>
                    <a:pt x="236" y="194"/>
                    <a:pt x="117" y="189"/>
                    <a:pt x="0" y="179"/>
                  </a:cubicBezTo>
                  <a:lnTo>
                    <a:pt x="0" y="179"/>
                  </a:lnTo>
                  <a:cubicBezTo>
                    <a:pt x="286" y="473"/>
                    <a:pt x="607" y="750"/>
                    <a:pt x="919" y="1027"/>
                  </a:cubicBezTo>
                  <a:cubicBezTo>
                    <a:pt x="1231" y="732"/>
                    <a:pt x="1508" y="393"/>
                    <a:pt x="16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261878" y="4384720"/>
              <a:ext cx="83860" cy="69154"/>
            </a:xfrm>
            <a:custGeom>
              <a:avLst/>
              <a:gdLst/>
              <a:ahLst/>
              <a:cxnLst/>
              <a:rect l="l" t="t" r="r" b="b"/>
              <a:pathLst>
                <a:path w="1437" h="1185" extrusionOk="0">
                  <a:moveTo>
                    <a:pt x="1" y="0"/>
                  </a:moveTo>
                  <a:cubicBezTo>
                    <a:pt x="81" y="402"/>
                    <a:pt x="215" y="794"/>
                    <a:pt x="384" y="1151"/>
                  </a:cubicBezTo>
                  <a:cubicBezTo>
                    <a:pt x="384" y="1151"/>
                    <a:pt x="393" y="1160"/>
                    <a:pt x="393" y="1160"/>
                  </a:cubicBezTo>
                  <a:cubicBezTo>
                    <a:pt x="420" y="1142"/>
                    <a:pt x="447" y="1142"/>
                    <a:pt x="482" y="1142"/>
                  </a:cubicBezTo>
                  <a:cubicBezTo>
                    <a:pt x="678" y="1170"/>
                    <a:pt x="876" y="1184"/>
                    <a:pt x="1076" y="1184"/>
                  </a:cubicBezTo>
                  <a:cubicBezTo>
                    <a:pt x="1196" y="1184"/>
                    <a:pt x="1316" y="1179"/>
                    <a:pt x="1437" y="1169"/>
                  </a:cubicBezTo>
                  <a:cubicBezTo>
                    <a:pt x="1214" y="821"/>
                    <a:pt x="1027" y="482"/>
                    <a:pt x="893" y="134"/>
                  </a:cubicBezTo>
                  <a:cubicBezTo>
                    <a:pt x="598" y="108"/>
                    <a:pt x="295" y="72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2257734" y="4311773"/>
              <a:ext cx="50538" cy="60517"/>
            </a:xfrm>
            <a:custGeom>
              <a:avLst/>
              <a:gdLst/>
              <a:ahLst/>
              <a:cxnLst/>
              <a:rect l="l" t="t" r="r" b="b"/>
              <a:pathLst>
                <a:path w="866" h="1037" extrusionOk="0">
                  <a:moveTo>
                    <a:pt x="182" y="1"/>
                  </a:moveTo>
                  <a:cubicBezTo>
                    <a:pt x="163" y="1"/>
                    <a:pt x="144" y="1"/>
                    <a:pt x="125" y="2"/>
                  </a:cubicBezTo>
                  <a:cubicBezTo>
                    <a:pt x="89" y="55"/>
                    <a:pt x="63" y="117"/>
                    <a:pt x="27" y="171"/>
                  </a:cubicBezTo>
                  <a:cubicBezTo>
                    <a:pt x="0" y="403"/>
                    <a:pt x="0" y="644"/>
                    <a:pt x="18" y="885"/>
                  </a:cubicBezTo>
                  <a:cubicBezTo>
                    <a:pt x="295" y="956"/>
                    <a:pt x="580" y="1001"/>
                    <a:pt x="866" y="1036"/>
                  </a:cubicBezTo>
                  <a:cubicBezTo>
                    <a:pt x="794" y="724"/>
                    <a:pt x="785" y="421"/>
                    <a:pt x="866" y="109"/>
                  </a:cubicBezTo>
                  <a:cubicBezTo>
                    <a:pt x="643" y="51"/>
                    <a:pt x="419" y="1"/>
                    <a:pt x="18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114525" y="3992208"/>
              <a:ext cx="382242" cy="988868"/>
            </a:xfrm>
            <a:custGeom>
              <a:avLst/>
              <a:gdLst/>
              <a:ahLst/>
              <a:cxnLst/>
              <a:rect l="l" t="t" r="r" b="b"/>
              <a:pathLst>
                <a:path w="6550" h="16945" extrusionOk="0">
                  <a:moveTo>
                    <a:pt x="2222" y="946"/>
                  </a:moveTo>
                  <a:cubicBezTo>
                    <a:pt x="2436" y="946"/>
                    <a:pt x="2659" y="955"/>
                    <a:pt x="2891" y="963"/>
                  </a:cubicBezTo>
                  <a:cubicBezTo>
                    <a:pt x="3891" y="999"/>
                    <a:pt x="5015" y="1115"/>
                    <a:pt x="5826" y="1606"/>
                  </a:cubicBezTo>
                  <a:cubicBezTo>
                    <a:pt x="5844" y="1615"/>
                    <a:pt x="5862" y="1615"/>
                    <a:pt x="5880" y="1624"/>
                  </a:cubicBezTo>
                  <a:cubicBezTo>
                    <a:pt x="5755" y="1936"/>
                    <a:pt x="5594" y="2239"/>
                    <a:pt x="5407" y="2516"/>
                  </a:cubicBezTo>
                  <a:cubicBezTo>
                    <a:pt x="4631" y="2364"/>
                    <a:pt x="3801" y="2391"/>
                    <a:pt x="3070" y="2096"/>
                  </a:cubicBezTo>
                  <a:cubicBezTo>
                    <a:pt x="2990" y="2070"/>
                    <a:pt x="2900" y="2034"/>
                    <a:pt x="2820" y="1989"/>
                  </a:cubicBezTo>
                  <a:cubicBezTo>
                    <a:pt x="2793" y="1976"/>
                    <a:pt x="2766" y="1969"/>
                    <a:pt x="2741" y="1969"/>
                  </a:cubicBezTo>
                  <a:cubicBezTo>
                    <a:pt x="2715" y="1969"/>
                    <a:pt x="2691" y="1976"/>
                    <a:pt x="2668" y="1989"/>
                  </a:cubicBezTo>
                  <a:cubicBezTo>
                    <a:pt x="2472" y="1641"/>
                    <a:pt x="2312" y="1294"/>
                    <a:pt x="2222" y="946"/>
                  </a:cubicBezTo>
                  <a:close/>
                  <a:moveTo>
                    <a:pt x="2927" y="2409"/>
                  </a:moveTo>
                  <a:cubicBezTo>
                    <a:pt x="3016" y="2444"/>
                    <a:pt x="3105" y="2471"/>
                    <a:pt x="3195" y="2498"/>
                  </a:cubicBezTo>
                  <a:cubicBezTo>
                    <a:pt x="3837" y="2694"/>
                    <a:pt x="4524" y="2703"/>
                    <a:pt x="5184" y="2819"/>
                  </a:cubicBezTo>
                  <a:cubicBezTo>
                    <a:pt x="4890" y="3203"/>
                    <a:pt x="4533" y="3542"/>
                    <a:pt x="4131" y="3827"/>
                  </a:cubicBezTo>
                  <a:cubicBezTo>
                    <a:pt x="4096" y="3854"/>
                    <a:pt x="4051" y="3881"/>
                    <a:pt x="4007" y="3916"/>
                  </a:cubicBezTo>
                  <a:cubicBezTo>
                    <a:pt x="3908" y="3783"/>
                    <a:pt x="3810" y="3649"/>
                    <a:pt x="3712" y="3524"/>
                  </a:cubicBezTo>
                  <a:cubicBezTo>
                    <a:pt x="3436" y="3149"/>
                    <a:pt x="3168" y="2774"/>
                    <a:pt x="2927" y="2409"/>
                  </a:cubicBezTo>
                  <a:close/>
                  <a:moveTo>
                    <a:pt x="3935" y="4362"/>
                  </a:moveTo>
                  <a:cubicBezTo>
                    <a:pt x="4221" y="4773"/>
                    <a:pt x="4479" y="5183"/>
                    <a:pt x="4685" y="5602"/>
                  </a:cubicBezTo>
                  <a:cubicBezTo>
                    <a:pt x="4524" y="5593"/>
                    <a:pt x="4372" y="5567"/>
                    <a:pt x="4212" y="5531"/>
                  </a:cubicBezTo>
                  <a:cubicBezTo>
                    <a:pt x="3953" y="5460"/>
                    <a:pt x="3694" y="5362"/>
                    <a:pt x="3427" y="5281"/>
                  </a:cubicBezTo>
                  <a:cubicBezTo>
                    <a:pt x="3239" y="5219"/>
                    <a:pt x="3052" y="5174"/>
                    <a:pt x="2865" y="5147"/>
                  </a:cubicBezTo>
                  <a:cubicBezTo>
                    <a:pt x="3141" y="4880"/>
                    <a:pt x="3480" y="4657"/>
                    <a:pt x="3801" y="4452"/>
                  </a:cubicBezTo>
                  <a:cubicBezTo>
                    <a:pt x="3846" y="4425"/>
                    <a:pt x="3891" y="4389"/>
                    <a:pt x="3935" y="4362"/>
                  </a:cubicBezTo>
                  <a:close/>
                  <a:moveTo>
                    <a:pt x="2636" y="5477"/>
                  </a:moveTo>
                  <a:cubicBezTo>
                    <a:pt x="2873" y="5477"/>
                    <a:pt x="3097" y="5527"/>
                    <a:pt x="3320" y="5585"/>
                  </a:cubicBezTo>
                  <a:cubicBezTo>
                    <a:pt x="3703" y="5701"/>
                    <a:pt x="4078" y="5861"/>
                    <a:pt x="4479" y="5924"/>
                  </a:cubicBezTo>
                  <a:cubicBezTo>
                    <a:pt x="4595" y="5932"/>
                    <a:pt x="4711" y="5941"/>
                    <a:pt x="4836" y="5941"/>
                  </a:cubicBezTo>
                  <a:cubicBezTo>
                    <a:pt x="4899" y="6084"/>
                    <a:pt x="4943" y="6236"/>
                    <a:pt x="4988" y="6387"/>
                  </a:cubicBezTo>
                  <a:cubicBezTo>
                    <a:pt x="4952" y="6396"/>
                    <a:pt x="4916" y="6405"/>
                    <a:pt x="4890" y="6441"/>
                  </a:cubicBezTo>
                  <a:cubicBezTo>
                    <a:pt x="4854" y="6477"/>
                    <a:pt x="4809" y="6503"/>
                    <a:pt x="4756" y="6521"/>
                  </a:cubicBezTo>
                  <a:cubicBezTo>
                    <a:pt x="4634" y="6574"/>
                    <a:pt x="4467" y="6591"/>
                    <a:pt x="4295" y="6591"/>
                  </a:cubicBezTo>
                  <a:cubicBezTo>
                    <a:pt x="4027" y="6591"/>
                    <a:pt x="3745" y="6550"/>
                    <a:pt x="3587" y="6539"/>
                  </a:cubicBezTo>
                  <a:cubicBezTo>
                    <a:pt x="3498" y="6530"/>
                    <a:pt x="3409" y="6521"/>
                    <a:pt x="3320" y="6512"/>
                  </a:cubicBezTo>
                  <a:cubicBezTo>
                    <a:pt x="3034" y="6477"/>
                    <a:pt x="2749" y="6432"/>
                    <a:pt x="2472" y="6361"/>
                  </a:cubicBezTo>
                  <a:cubicBezTo>
                    <a:pt x="2427" y="6343"/>
                    <a:pt x="2374" y="6334"/>
                    <a:pt x="2320" y="6316"/>
                  </a:cubicBezTo>
                  <a:lnTo>
                    <a:pt x="2320" y="6307"/>
                  </a:lnTo>
                  <a:cubicBezTo>
                    <a:pt x="2320" y="6057"/>
                    <a:pt x="2383" y="5843"/>
                    <a:pt x="2481" y="5647"/>
                  </a:cubicBezTo>
                  <a:cubicBezTo>
                    <a:pt x="2517" y="5593"/>
                    <a:pt x="2543" y="5531"/>
                    <a:pt x="2579" y="5478"/>
                  </a:cubicBezTo>
                  <a:cubicBezTo>
                    <a:pt x="2598" y="5477"/>
                    <a:pt x="2617" y="5477"/>
                    <a:pt x="2636" y="5477"/>
                  </a:cubicBezTo>
                  <a:close/>
                  <a:moveTo>
                    <a:pt x="2356" y="6682"/>
                  </a:moveTo>
                  <a:cubicBezTo>
                    <a:pt x="2410" y="6700"/>
                    <a:pt x="2472" y="6718"/>
                    <a:pt x="2526" y="6726"/>
                  </a:cubicBezTo>
                  <a:cubicBezTo>
                    <a:pt x="2820" y="6798"/>
                    <a:pt x="3123" y="6834"/>
                    <a:pt x="3418" y="6860"/>
                  </a:cubicBezTo>
                  <a:cubicBezTo>
                    <a:pt x="3560" y="6878"/>
                    <a:pt x="3703" y="6887"/>
                    <a:pt x="3846" y="6896"/>
                  </a:cubicBezTo>
                  <a:cubicBezTo>
                    <a:pt x="3974" y="6905"/>
                    <a:pt x="4136" y="6917"/>
                    <a:pt x="4304" y="6917"/>
                  </a:cubicBezTo>
                  <a:cubicBezTo>
                    <a:pt x="4485" y="6917"/>
                    <a:pt x="4674" y="6902"/>
                    <a:pt x="4836" y="6851"/>
                  </a:cubicBezTo>
                  <a:cubicBezTo>
                    <a:pt x="4916" y="6825"/>
                    <a:pt x="4997" y="6789"/>
                    <a:pt x="5059" y="6735"/>
                  </a:cubicBezTo>
                  <a:cubicBezTo>
                    <a:pt x="5086" y="6923"/>
                    <a:pt x="5095" y="7110"/>
                    <a:pt x="5086" y="7297"/>
                  </a:cubicBezTo>
                  <a:cubicBezTo>
                    <a:pt x="5086" y="7422"/>
                    <a:pt x="5059" y="7538"/>
                    <a:pt x="5032" y="7654"/>
                  </a:cubicBezTo>
                  <a:cubicBezTo>
                    <a:pt x="4934" y="7690"/>
                    <a:pt x="4836" y="7726"/>
                    <a:pt x="4738" y="7752"/>
                  </a:cubicBezTo>
                  <a:cubicBezTo>
                    <a:pt x="4488" y="7824"/>
                    <a:pt x="4221" y="7868"/>
                    <a:pt x="3962" y="7895"/>
                  </a:cubicBezTo>
                  <a:cubicBezTo>
                    <a:pt x="3841" y="7905"/>
                    <a:pt x="3721" y="7910"/>
                    <a:pt x="3601" y="7910"/>
                  </a:cubicBezTo>
                  <a:cubicBezTo>
                    <a:pt x="3401" y="7910"/>
                    <a:pt x="3203" y="7896"/>
                    <a:pt x="3007" y="7868"/>
                  </a:cubicBezTo>
                  <a:cubicBezTo>
                    <a:pt x="2972" y="7868"/>
                    <a:pt x="2945" y="7868"/>
                    <a:pt x="2918" y="7886"/>
                  </a:cubicBezTo>
                  <a:cubicBezTo>
                    <a:pt x="2918" y="7886"/>
                    <a:pt x="2909" y="7877"/>
                    <a:pt x="2909" y="7877"/>
                  </a:cubicBezTo>
                  <a:cubicBezTo>
                    <a:pt x="2633" y="7529"/>
                    <a:pt x="2427" y="7146"/>
                    <a:pt x="2356" y="6682"/>
                  </a:cubicBezTo>
                  <a:close/>
                  <a:moveTo>
                    <a:pt x="4908" y="8056"/>
                  </a:moveTo>
                  <a:lnTo>
                    <a:pt x="4908" y="8056"/>
                  </a:lnTo>
                  <a:cubicBezTo>
                    <a:pt x="4738" y="8448"/>
                    <a:pt x="4461" y="8787"/>
                    <a:pt x="4149" y="9082"/>
                  </a:cubicBezTo>
                  <a:cubicBezTo>
                    <a:pt x="3837" y="8805"/>
                    <a:pt x="3516" y="8528"/>
                    <a:pt x="3230" y="8234"/>
                  </a:cubicBezTo>
                  <a:lnTo>
                    <a:pt x="3230" y="8234"/>
                  </a:lnTo>
                  <a:cubicBezTo>
                    <a:pt x="3347" y="8244"/>
                    <a:pt x="3466" y="8249"/>
                    <a:pt x="3584" y="8249"/>
                  </a:cubicBezTo>
                  <a:cubicBezTo>
                    <a:pt x="3782" y="8249"/>
                    <a:pt x="3981" y="8235"/>
                    <a:pt x="4176" y="8207"/>
                  </a:cubicBezTo>
                  <a:cubicBezTo>
                    <a:pt x="4319" y="8189"/>
                    <a:pt x="4453" y="8172"/>
                    <a:pt x="4595" y="8136"/>
                  </a:cubicBezTo>
                  <a:cubicBezTo>
                    <a:pt x="4702" y="8118"/>
                    <a:pt x="4800" y="8091"/>
                    <a:pt x="4908" y="8056"/>
                  </a:cubicBezTo>
                  <a:close/>
                  <a:moveTo>
                    <a:pt x="4149" y="9510"/>
                  </a:moveTo>
                  <a:cubicBezTo>
                    <a:pt x="4310" y="9688"/>
                    <a:pt x="4479" y="9876"/>
                    <a:pt x="4631" y="10072"/>
                  </a:cubicBezTo>
                  <a:cubicBezTo>
                    <a:pt x="4577" y="10099"/>
                    <a:pt x="4524" y="10108"/>
                    <a:pt x="4470" y="10125"/>
                  </a:cubicBezTo>
                  <a:cubicBezTo>
                    <a:pt x="4408" y="10134"/>
                    <a:pt x="4354" y="10143"/>
                    <a:pt x="4292" y="10152"/>
                  </a:cubicBezTo>
                  <a:cubicBezTo>
                    <a:pt x="4198" y="10161"/>
                    <a:pt x="4102" y="10163"/>
                    <a:pt x="4009" y="10163"/>
                  </a:cubicBezTo>
                  <a:cubicBezTo>
                    <a:pt x="3915" y="10163"/>
                    <a:pt x="3824" y="10161"/>
                    <a:pt x="3739" y="10161"/>
                  </a:cubicBezTo>
                  <a:cubicBezTo>
                    <a:pt x="3605" y="10161"/>
                    <a:pt x="3471" y="10152"/>
                    <a:pt x="3337" y="10152"/>
                  </a:cubicBezTo>
                  <a:cubicBezTo>
                    <a:pt x="3614" y="9947"/>
                    <a:pt x="3891" y="9742"/>
                    <a:pt x="4149" y="9510"/>
                  </a:cubicBezTo>
                  <a:close/>
                  <a:moveTo>
                    <a:pt x="4836" y="10348"/>
                  </a:moveTo>
                  <a:cubicBezTo>
                    <a:pt x="4970" y="10545"/>
                    <a:pt x="5095" y="10750"/>
                    <a:pt x="5202" y="10964"/>
                  </a:cubicBezTo>
                  <a:cubicBezTo>
                    <a:pt x="5113" y="10982"/>
                    <a:pt x="5032" y="11009"/>
                    <a:pt x="4952" y="11026"/>
                  </a:cubicBezTo>
                  <a:cubicBezTo>
                    <a:pt x="4310" y="11196"/>
                    <a:pt x="3650" y="11285"/>
                    <a:pt x="2990" y="11330"/>
                  </a:cubicBezTo>
                  <a:cubicBezTo>
                    <a:pt x="2579" y="11356"/>
                    <a:pt x="2178" y="11374"/>
                    <a:pt x="1776" y="11374"/>
                  </a:cubicBezTo>
                  <a:cubicBezTo>
                    <a:pt x="2044" y="11098"/>
                    <a:pt x="2347" y="10848"/>
                    <a:pt x="2668" y="10625"/>
                  </a:cubicBezTo>
                  <a:cubicBezTo>
                    <a:pt x="2731" y="10571"/>
                    <a:pt x="2802" y="10527"/>
                    <a:pt x="2874" y="10473"/>
                  </a:cubicBezTo>
                  <a:cubicBezTo>
                    <a:pt x="3213" y="10491"/>
                    <a:pt x="3587" y="10536"/>
                    <a:pt x="3962" y="10536"/>
                  </a:cubicBezTo>
                  <a:cubicBezTo>
                    <a:pt x="4203" y="10527"/>
                    <a:pt x="4444" y="10500"/>
                    <a:pt x="4658" y="10429"/>
                  </a:cubicBezTo>
                  <a:cubicBezTo>
                    <a:pt x="4720" y="10402"/>
                    <a:pt x="4774" y="10384"/>
                    <a:pt x="4836" y="10348"/>
                  </a:cubicBezTo>
                  <a:close/>
                  <a:moveTo>
                    <a:pt x="5345" y="11276"/>
                  </a:moveTo>
                  <a:cubicBezTo>
                    <a:pt x="5425" y="11463"/>
                    <a:pt x="5487" y="11651"/>
                    <a:pt x="5541" y="11838"/>
                  </a:cubicBezTo>
                  <a:cubicBezTo>
                    <a:pt x="5523" y="11847"/>
                    <a:pt x="5505" y="11847"/>
                    <a:pt x="5487" y="11856"/>
                  </a:cubicBezTo>
                  <a:cubicBezTo>
                    <a:pt x="5363" y="11927"/>
                    <a:pt x="5238" y="11990"/>
                    <a:pt x="5113" y="12061"/>
                  </a:cubicBezTo>
                  <a:cubicBezTo>
                    <a:pt x="4069" y="12623"/>
                    <a:pt x="2945" y="13087"/>
                    <a:pt x="1803" y="13408"/>
                  </a:cubicBezTo>
                  <a:cubicBezTo>
                    <a:pt x="1535" y="13480"/>
                    <a:pt x="1268" y="13542"/>
                    <a:pt x="1009" y="13605"/>
                  </a:cubicBezTo>
                  <a:cubicBezTo>
                    <a:pt x="947" y="13613"/>
                    <a:pt x="884" y="13631"/>
                    <a:pt x="831" y="13640"/>
                  </a:cubicBezTo>
                  <a:cubicBezTo>
                    <a:pt x="822" y="13497"/>
                    <a:pt x="831" y="13364"/>
                    <a:pt x="848" y="13230"/>
                  </a:cubicBezTo>
                  <a:cubicBezTo>
                    <a:pt x="911" y="12641"/>
                    <a:pt x="1152" y="12133"/>
                    <a:pt x="1509" y="11687"/>
                  </a:cubicBezTo>
                  <a:cubicBezTo>
                    <a:pt x="1535" y="11704"/>
                    <a:pt x="1562" y="11722"/>
                    <a:pt x="1607" y="11722"/>
                  </a:cubicBezTo>
                  <a:cubicBezTo>
                    <a:pt x="1901" y="11722"/>
                    <a:pt x="2196" y="11713"/>
                    <a:pt x="2499" y="11704"/>
                  </a:cubicBezTo>
                  <a:cubicBezTo>
                    <a:pt x="3355" y="11669"/>
                    <a:pt x="4221" y="11571"/>
                    <a:pt x="5050" y="11356"/>
                  </a:cubicBezTo>
                  <a:cubicBezTo>
                    <a:pt x="5148" y="11330"/>
                    <a:pt x="5247" y="11303"/>
                    <a:pt x="5345" y="11276"/>
                  </a:cubicBezTo>
                  <a:close/>
                  <a:moveTo>
                    <a:pt x="1767" y="0"/>
                  </a:moveTo>
                  <a:cubicBezTo>
                    <a:pt x="1723" y="598"/>
                    <a:pt x="1892" y="1178"/>
                    <a:pt x="2178" y="1749"/>
                  </a:cubicBezTo>
                  <a:cubicBezTo>
                    <a:pt x="2570" y="2534"/>
                    <a:pt x="3186" y="3310"/>
                    <a:pt x="3739" y="4086"/>
                  </a:cubicBezTo>
                  <a:cubicBezTo>
                    <a:pt x="3444" y="4282"/>
                    <a:pt x="3123" y="4478"/>
                    <a:pt x="2847" y="4710"/>
                  </a:cubicBezTo>
                  <a:cubicBezTo>
                    <a:pt x="2410" y="5067"/>
                    <a:pt x="2062" y="5486"/>
                    <a:pt x="1999" y="6093"/>
                  </a:cubicBezTo>
                  <a:cubicBezTo>
                    <a:pt x="1865" y="7449"/>
                    <a:pt x="2686" y="8234"/>
                    <a:pt x="3650" y="9046"/>
                  </a:cubicBezTo>
                  <a:lnTo>
                    <a:pt x="3659" y="9046"/>
                  </a:lnTo>
                  <a:cubicBezTo>
                    <a:pt x="3748" y="9126"/>
                    <a:pt x="3837" y="9206"/>
                    <a:pt x="3926" y="9287"/>
                  </a:cubicBezTo>
                  <a:cubicBezTo>
                    <a:pt x="3801" y="9403"/>
                    <a:pt x="3668" y="9501"/>
                    <a:pt x="3534" y="9599"/>
                  </a:cubicBezTo>
                  <a:cubicBezTo>
                    <a:pt x="3364" y="9733"/>
                    <a:pt x="3186" y="9858"/>
                    <a:pt x="3016" y="9974"/>
                  </a:cubicBezTo>
                  <a:cubicBezTo>
                    <a:pt x="2936" y="10027"/>
                    <a:pt x="2865" y="10081"/>
                    <a:pt x="2784" y="10134"/>
                  </a:cubicBezTo>
                  <a:lnTo>
                    <a:pt x="2740" y="10134"/>
                  </a:lnTo>
                  <a:cubicBezTo>
                    <a:pt x="2642" y="10134"/>
                    <a:pt x="2588" y="10206"/>
                    <a:pt x="2579" y="10277"/>
                  </a:cubicBezTo>
                  <a:cubicBezTo>
                    <a:pt x="1821" y="10812"/>
                    <a:pt x="1143" y="11392"/>
                    <a:pt x="741" y="12266"/>
                  </a:cubicBezTo>
                  <a:cubicBezTo>
                    <a:pt x="1" y="13899"/>
                    <a:pt x="786" y="16245"/>
                    <a:pt x="2463" y="16932"/>
                  </a:cubicBezTo>
                  <a:cubicBezTo>
                    <a:pt x="2485" y="16941"/>
                    <a:pt x="2506" y="16945"/>
                    <a:pt x="2525" y="16945"/>
                  </a:cubicBezTo>
                  <a:cubicBezTo>
                    <a:pt x="2684" y="16945"/>
                    <a:pt x="2736" y="16674"/>
                    <a:pt x="2552" y="16602"/>
                  </a:cubicBezTo>
                  <a:cubicBezTo>
                    <a:pt x="1482" y="16165"/>
                    <a:pt x="982" y="15077"/>
                    <a:pt x="857" y="13979"/>
                  </a:cubicBezTo>
                  <a:cubicBezTo>
                    <a:pt x="982" y="13961"/>
                    <a:pt x="1107" y="13926"/>
                    <a:pt x="1232" y="13899"/>
                  </a:cubicBezTo>
                  <a:cubicBezTo>
                    <a:pt x="1411" y="13854"/>
                    <a:pt x="1589" y="13810"/>
                    <a:pt x="1767" y="13765"/>
                  </a:cubicBezTo>
                  <a:cubicBezTo>
                    <a:pt x="2927" y="13453"/>
                    <a:pt x="4069" y="12998"/>
                    <a:pt x="5122" y="12436"/>
                  </a:cubicBezTo>
                  <a:cubicBezTo>
                    <a:pt x="5291" y="12356"/>
                    <a:pt x="5452" y="12266"/>
                    <a:pt x="5603" y="12177"/>
                  </a:cubicBezTo>
                  <a:lnTo>
                    <a:pt x="5603" y="12177"/>
                  </a:lnTo>
                  <a:cubicBezTo>
                    <a:pt x="5684" y="12712"/>
                    <a:pt x="5612" y="13248"/>
                    <a:pt x="5309" y="13729"/>
                  </a:cubicBezTo>
                  <a:cubicBezTo>
                    <a:pt x="5234" y="13861"/>
                    <a:pt x="5356" y="13987"/>
                    <a:pt x="5472" y="13987"/>
                  </a:cubicBezTo>
                  <a:cubicBezTo>
                    <a:pt x="5522" y="13987"/>
                    <a:pt x="5571" y="13964"/>
                    <a:pt x="5603" y="13908"/>
                  </a:cubicBezTo>
                  <a:cubicBezTo>
                    <a:pt x="6344" y="12686"/>
                    <a:pt x="5791" y="11169"/>
                    <a:pt x="5059" y="10081"/>
                  </a:cubicBezTo>
                  <a:cubicBezTo>
                    <a:pt x="4872" y="9795"/>
                    <a:pt x="4631" y="9545"/>
                    <a:pt x="4381" y="9296"/>
                  </a:cubicBezTo>
                  <a:cubicBezTo>
                    <a:pt x="4997" y="8698"/>
                    <a:pt x="5443" y="7984"/>
                    <a:pt x="5434" y="7012"/>
                  </a:cubicBezTo>
                  <a:cubicBezTo>
                    <a:pt x="5434" y="6048"/>
                    <a:pt x="4863" y="5112"/>
                    <a:pt x="4203" y="4184"/>
                  </a:cubicBezTo>
                  <a:cubicBezTo>
                    <a:pt x="4203" y="4184"/>
                    <a:pt x="4203" y="4184"/>
                    <a:pt x="4203" y="4175"/>
                  </a:cubicBezTo>
                  <a:cubicBezTo>
                    <a:pt x="4685" y="3845"/>
                    <a:pt x="5131" y="3479"/>
                    <a:pt x="5505" y="3006"/>
                  </a:cubicBezTo>
                  <a:cubicBezTo>
                    <a:pt x="6085" y="2284"/>
                    <a:pt x="6424" y="1365"/>
                    <a:pt x="6478" y="446"/>
                  </a:cubicBezTo>
                  <a:cubicBezTo>
                    <a:pt x="6549" y="375"/>
                    <a:pt x="6549" y="259"/>
                    <a:pt x="6487" y="196"/>
                  </a:cubicBezTo>
                  <a:cubicBezTo>
                    <a:pt x="6478" y="125"/>
                    <a:pt x="6478" y="62"/>
                    <a:pt x="6478" y="0"/>
                  </a:cubicBezTo>
                  <a:lnTo>
                    <a:pt x="6139" y="0"/>
                  </a:lnTo>
                  <a:cubicBezTo>
                    <a:pt x="6139" y="54"/>
                    <a:pt x="6148" y="98"/>
                    <a:pt x="6148" y="152"/>
                  </a:cubicBezTo>
                  <a:cubicBezTo>
                    <a:pt x="5719" y="152"/>
                    <a:pt x="5300" y="89"/>
                    <a:pt x="4881" y="0"/>
                  </a:cubicBezTo>
                  <a:lnTo>
                    <a:pt x="3453" y="0"/>
                  </a:lnTo>
                  <a:cubicBezTo>
                    <a:pt x="4346" y="196"/>
                    <a:pt x="5220" y="482"/>
                    <a:pt x="6139" y="491"/>
                  </a:cubicBezTo>
                  <a:cubicBezTo>
                    <a:pt x="6112" y="767"/>
                    <a:pt x="6067" y="1035"/>
                    <a:pt x="5987" y="1302"/>
                  </a:cubicBezTo>
                  <a:cubicBezTo>
                    <a:pt x="5131" y="794"/>
                    <a:pt x="3935" y="660"/>
                    <a:pt x="2882" y="624"/>
                  </a:cubicBezTo>
                  <a:cubicBezTo>
                    <a:pt x="2633" y="616"/>
                    <a:pt x="2401" y="607"/>
                    <a:pt x="2169" y="607"/>
                  </a:cubicBezTo>
                  <a:lnTo>
                    <a:pt x="2142" y="607"/>
                  </a:lnTo>
                  <a:cubicBezTo>
                    <a:pt x="2142" y="607"/>
                    <a:pt x="2142" y="598"/>
                    <a:pt x="2142" y="589"/>
                  </a:cubicBezTo>
                  <a:cubicBezTo>
                    <a:pt x="2115" y="393"/>
                    <a:pt x="2106" y="196"/>
                    <a:pt x="212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2217643" y="3902512"/>
              <a:ext cx="181725" cy="89754"/>
            </a:xfrm>
            <a:custGeom>
              <a:avLst/>
              <a:gdLst/>
              <a:ahLst/>
              <a:cxnLst/>
              <a:rect l="l" t="t" r="r" b="b"/>
              <a:pathLst>
                <a:path w="3114" h="1538" extrusionOk="0">
                  <a:moveTo>
                    <a:pt x="742" y="1"/>
                  </a:moveTo>
                  <a:cubicBezTo>
                    <a:pt x="690" y="1"/>
                    <a:pt x="638" y="22"/>
                    <a:pt x="598" y="74"/>
                  </a:cubicBezTo>
                  <a:cubicBezTo>
                    <a:pt x="223" y="574"/>
                    <a:pt x="45" y="1055"/>
                    <a:pt x="0" y="1537"/>
                  </a:cubicBezTo>
                  <a:lnTo>
                    <a:pt x="357" y="1537"/>
                  </a:lnTo>
                  <a:cubicBezTo>
                    <a:pt x="366" y="1475"/>
                    <a:pt x="375" y="1403"/>
                    <a:pt x="384" y="1341"/>
                  </a:cubicBezTo>
                  <a:lnTo>
                    <a:pt x="402" y="1350"/>
                  </a:lnTo>
                  <a:lnTo>
                    <a:pt x="491" y="1350"/>
                  </a:lnTo>
                  <a:cubicBezTo>
                    <a:pt x="714" y="1368"/>
                    <a:pt x="928" y="1394"/>
                    <a:pt x="1151" y="1430"/>
                  </a:cubicBezTo>
                  <a:cubicBezTo>
                    <a:pt x="1330" y="1457"/>
                    <a:pt x="1508" y="1492"/>
                    <a:pt x="1686" y="1537"/>
                  </a:cubicBezTo>
                  <a:lnTo>
                    <a:pt x="3114" y="1537"/>
                  </a:lnTo>
                  <a:cubicBezTo>
                    <a:pt x="2471" y="1394"/>
                    <a:pt x="1838" y="1207"/>
                    <a:pt x="1187" y="1091"/>
                  </a:cubicBezTo>
                  <a:cubicBezTo>
                    <a:pt x="982" y="1064"/>
                    <a:pt x="776" y="1037"/>
                    <a:pt x="571" y="1020"/>
                  </a:cubicBezTo>
                  <a:cubicBezTo>
                    <a:pt x="545" y="1020"/>
                    <a:pt x="509" y="1011"/>
                    <a:pt x="473" y="1011"/>
                  </a:cubicBezTo>
                  <a:cubicBezTo>
                    <a:pt x="545" y="814"/>
                    <a:pt x="643" y="618"/>
                    <a:pt x="768" y="422"/>
                  </a:cubicBezTo>
                  <a:cubicBezTo>
                    <a:pt x="803" y="359"/>
                    <a:pt x="848" y="306"/>
                    <a:pt x="892" y="243"/>
                  </a:cubicBezTo>
                  <a:cubicBezTo>
                    <a:pt x="937" y="181"/>
                    <a:pt x="928" y="127"/>
                    <a:pt x="901" y="83"/>
                  </a:cubicBezTo>
                  <a:cubicBezTo>
                    <a:pt x="867" y="34"/>
                    <a:pt x="805" y="1"/>
                    <a:pt x="74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6"/>
          <p:cNvGrpSpPr/>
          <p:nvPr/>
        </p:nvGrpSpPr>
        <p:grpSpPr>
          <a:xfrm rot="4443548">
            <a:off x="8445663" y="3446590"/>
            <a:ext cx="580813" cy="387955"/>
            <a:chOff x="1617550" y="4443843"/>
            <a:chExt cx="669398" cy="447125"/>
          </a:xfrm>
        </p:grpSpPr>
        <p:sp>
          <p:nvSpPr>
            <p:cNvPr id="546" name="Google Shape;546;p6"/>
            <p:cNvSpPr/>
            <p:nvPr/>
          </p:nvSpPr>
          <p:spPr>
            <a:xfrm>
              <a:off x="1945478" y="4625339"/>
              <a:ext cx="12694" cy="7220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268" y="1"/>
                  </a:moveTo>
                  <a:cubicBezTo>
                    <a:pt x="206" y="81"/>
                    <a:pt x="108" y="135"/>
                    <a:pt x="1" y="152"/>
                  </a:cubicBezTo>
                  <a:cubicBezTo>
                    <a:pt x="108" y="152"/>
                    <a:pt x="215" y="108"/>
                    <a:pt x="26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2126926" y="4611889"/>
              <a:ext cx="42471" cy="48511"/>
            </a:xfrm>
            <a:custGeom>
              <a:avLst/>
              <a:gdLst/>
              <a:ahLst/>
              <a:cxnLst/>
              <a:rect l="l" t="t" r="r" b="b"/>
              <a:pathLst>
                <a:path w="900" h="1028" extrusionOk="0">
                  <a:moveTo>
                    <a:pt x="455" y="0"/>
                  </a:moveTo>
                  <a:cubicBezTo>
                    <a:pt x="900" y="222"/>
                    <a:pt x="722" y="953"/>
                    <a:pt x="229" y="953"/>
                  </a:cubicBezTo>
                  <a:cubicBezTo>
                    <a:pt x="188" y="953"/>
                    <a:pt x="144" y="948"/>
                    <a:pt x="99" y="937"/>
                  </a:cubicBezTo>
                  <a:cubicBezTo>
                    <a:pt x="63" y="928"/>
                    <a:pt x="27" y="910"/>
                    <a:pt x="1" y="901"/>
                  </a:cubicBezTo>
                  <a:lnTo>
                    <a:pt x="1" y="901"/>
                  </a:lnTo>
                  <a:cubicBezTo>
                    <a:pt x="86" y="981"/>
                    <a:pt x="196" y="1028"/>
                    <a:pt x="311" y="1028"/>
                  </a:cubicBezTo>
                  <a:cubicBezTo>
                    <a:pt x="401" y="1028"/>
                    <a:pt x="494" y="1000"/>
                    <a:pt x="580" y="937"/>
                  </a:cubicBezTo>
                  <a:cubicBezTo>
                    <a:pt x="705" y="848"/>
                    <a:pt x="848" y="714"/>
                    <a:pt x="857" y="553"/>
                  </a:cubicBezTo>
                  <a:cubicBezTo>
                    <a:pt x="875" y="384"/>
                    <a:pt x="777" y="312"/>
                    <a:pt x="679" y="196"/>
                  </a:cubicBezTo>
                  <a:cubicBezTo>
                    <a:pt x="670" y="179"/>
                    <a:pt x="661" y="170"/>
                    <a:pt x="661" y="152"/>
                  </a:cubicBezTo>
                  <a:cubicBezTo>
                    <a:pt x="634" y="134"/>
                    <a:pt x="616" y="116"/>
                    <a:pt x="607" y="89"/>
                  </a:cubicBezTo>
                  <a:cubicBezTo>
                    <a:pt x="571" y="27"/>
                    <a:pt x="518" y="0"/>
                    <a:pt x="4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1672669" y="4606415"/>
              <a:ext cx="236658" cy="265774"/>
            </a:xfrm>
            <a:custGeom>
              <a:avLst/>
              <a:gdLst/>
              <a:ahLst/>
              <a:cxnLst/>
              <a:rect l="l" t="t" r="r" b="b"/>
              <a:pathLst>
                <a:path w="5015" h="5632" extrusionOk="0">
                  <a:moveTo>
                    <a:pt x="482" y="0"/>
                  </a:moveTo>
                  <a:cubicBezTo>
                    <a:pt x="447" y="0"/>
                    <a:pt x="402" y="9"/>
                    <a:pt x="358" y="18"/>
                  </a:cubicBezTo>
                  <a:cubicBezTo>
                    <a:pt x="179" y="63"/>
                    <a:pt x="63" y="125"/>
                    <a:pt x="1" y="179"/>
                  </a:cubicBezTo>
                  <a:cubicBezTo>
                    <a:pt x="10" y="223"/>
                    <a:pt x="27" y="268"/>
                    <a:pt x="63" y="304"/>
                  </a:cubicBezTo>
                  <a:cubicBezTo>
                    <a:pt x="152" y="402"/>
                    <a:pt x="242" y="473"/>
                    <a:pt x="340" y="544"/>
                  </a:cubicBezTo>
                  <a:lnTo>
                    <a:pt x="358" y="544"/>
                  </a:lnTo>
                  <a:cubicBezTo>
                    <a:pt x="545" y="553"/>
                    <a:pt x="741" y="562"/>
                    <a:pt x="928" y="625"/>
                  </a:cubicBezTo>
                  <a:cubicBezTo>
                    <a:pt x="1205" y="705"/>
                    <a:pt x="1455" y="785"/>
                    <a:pt x="1553" y="1071"/>
                  </a:cubicBezTo>
                  <a:cubicBezTo>
                    <a:pt x="1553" y="1089"/>
                    <a:pt x="1562" y="1106"/>
                    <a:pt x="1562" y="1115"/>
                  </a:cubicBezTo>
                  <a:cubicBezTo>
                    <a:pt x="1580" y="1169"/>
                    <a:pt x="1580" y="1222"/>
                    <a:pt x="1544" y="1285"/>
                  </a:cubicBezTo>
                  <a:cubicBezTo>
                    <a:pt x="1267" y="1704"/>
                    <a:pt x="884" y="2195"/>
                    <a:pt x="1187" y="2766"/>
                  </a:cubicBezTo>
                  <a:cubicBezTo>
                    <a:pt x="1412" y="3183"/>
                    <a:pt x="1817" y="3593"/>
                    <a:pt x="2325" y="3593"/>
                  </a:cubicBezTo>
                  <a:cubicBezTo>
                    <a:pt x="2382" y="3593"/>
                    <a:pt x="2440" y="3588"/>
                    <a:pt x="2499" y="3578"/>
                  </a:cubicBezTo>
                  <a:cubicBezTo>
                    <a:pt x="2900" y="3497"/>
                    <a:pt x="3177" y="3230"/>
                    <a:pt x="3569" y="3132"/>
                  </a:cubicBezTo>
                  <a:cubicBezTo>
                    <a:pt x="3633" y="3114"/>
                    <a:pt x="3696" y="3106"/>
                    <a:pt x="3756" y="3106"/>
                  </a:cubicBezTo>
                  <a:cubicBezTo>
                    <a:pt x="4044" y="3106"/>
                    <a:pt x="4287" y="3289"/>
                    <a:pt x="4390" y="3569"/>
                  </a:cubicBezTo>
                  <a:cubicBezTo>
                    <a:pt x="4577" y="4050"/>
                    <a:pt x="4185" y="4835"/>
                    <a:pt x="4060" y="5281"/>
                  </a:cubicBezTo>
                  <a:cubicBezTo>
                    <a:pt x="4003" y="5537"/>
                    <a:pt x="4076" y="5632"/>
                    <a:pt x="4197" y="5632"/>
                  </a:cubicBezTo>
                  <a:cubicBezTo>
                    <a:pt x="4400" y="5632"/>
                    <a:pt x="4740" y="5360"/>
                    <a:pt x="4818" y="5130"/>
                  </a:cubicBezTo>
                  <a:cubicBezTo>
                    <a:pt x="4863" y="4987"/>
                    <a:pt x="4916" y="4844"/>
                    <a:pt x="4970" y="4711"/>
                  </a:cubicBezTo>
                  <a:cubicBezTo>
                    <a:pt x="5014" y="4479"/>
                    <a:pt x="5014" y="4247"/>
                    <a:pt x="4988" y="4006"/>
                  </a:cubicBezTo>
                  <a:cubicBezTo>
                    <a:pt x="4952" y="3765"/>
                    <a:pt x="4889" y="3569"/>
                    <a:pt x="4809" y="3381"/>
                  </a:cubicBezTo>
                  <a:cubicBezTo>
                    <a:pt x="4493" y="2978"/>
                    <a:pt x="4122" y="2813"/>
                    <a:pt x="3657" y="2813"/>
                  </a:cubicBezTo>
                  <a:cubicBezTo>
                    <a:pt x="3505" y="2813"/>
                    <a:pt x="3342" y="2831"/>
                    <a:pt x="3168" y="2864"/>
                  </a:cubicBezTo>
                  <a:cubicBezTo>
                    <a:pt x="3052" y="2891"/>
                    <a:pt x="2891" y="2917"/>
                    <a:pt x="2722" y="2944"/>
                  </a:cubicBezTo>
                  <a:cubicBezTo>
                    <a:pt x="2695" y="2962"/>
                    <a:pt x="2659" y="2980"/>
                    <a:pt x="2623" y="2998"/>
                  </a:cubicBezTo>
                  <a:cubicBezTo>
                    <a:pt x="2514" y="3047"/>
                    <a:pt x="2395" y="3071"/>
                    <a:pt x="2277" y="3071"/>
                  </a:cubicBezTo>
                  <a:cubicBezTo>
                    <a:pt x="1944" y="3071"/>
                    <a:pt x="1618" y="2880"/>
                    <a:pt x="1526" y="2525"/>
                  </a:cubicBezTo>
                  <a:cubicBezTo>
                    <a:pt x="1428" y="2150"/>
                    <a:pt x="1553" y="1802"/>
                    <a:pt x="1874" y="1624"/>
                  </a:cubicBezTo>
                  <a:cubicBezTo>
                    <a:pt x="1892" y="1517"/>
                    <a:pt x="1919" y="1410"/>
                    <a:pt x="1928" y="1294"/>
                  </a:cubicBezTo>
                  <a:cubicBezTo>
                    <a:pt x="1990" y="384"/>
                    <a:pt x="1071" y="330"/>
                    <a:pt x="48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1724059" y="4656484"/>
              <a:ext cx="5899" cy="8919"/>
            </a:xfrm>
            <a:custGeom>
              <a:avLst/>
              <a:gdLst/>
              <a:ahLst/>
              <a:cxnLst/>
              <a:rect l="l" t="t" r="r" b="b"/>
              <a:pathLst>
                <a:path w="125" h="189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63"/>
                    <a:pt x="63" y="126"/>
                    <a:pt x="80" y="188"/>
                  </a:cubicBezTo>
                  <a:cubicBezTo>
                    <a:pt x="98" y="161"/>
                    <a:pt x="107" y="135"/>
                    <a:pt x="125" y="108"/>
                  </a:cubicBezTo>
                  <a:cubicBezTo>
                    <a:pt x="107" y="63"/>
                    <a:pt x="63" y="37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015084" y="4650019"/>
              <a:ext cx="79893" cy="154264"/>
            </a:xfrm>
            <a:custGeom>
              <a:avLst/>
              <a:gdLst/>
              <a:ahLst/>
              <a:cxnLst/>
              <a:rect l="l" t="t" r="r" b="b"/>
              <a:pathLst>
                <a:path w="1693" h="3269" extrusionOk="0">
                  <a:moveTo>
                    <a:pt x="271" y="0"/>
                  </a:moveTo>
                  <a:cubicBezTo>
                    <a:pt x="132" y="0"/>
                    <a:pt x="1" y="184"/>
                    <a:pt x="96" y="307"/>
                  </a:cubicBezTo>
                  <a:cubicBezTo>
                    <a:pt x="131" y="361"/>
                    <a:pt x="167" y="405"/>
                    <a:pt x="203" y="459"/>
                  </a:cubicBezTo>
                  <a:cubicBezTo>
                    <a:pt x="363" y="521"/>
                    <a:pt x="524" y="602"/>
                    <a:pt x="667" y="700"/>
                  </a:cubicBezTo>
                  <a:cubicBezTo>
                    <a:pt x="1041" y="959"/>
                    <a:pt x="1398" y="1726"/>
                    <a:pt x="1389" y="2181"/>
                  </a:cubicBezTo>
                  <a:cubicBezTo>
                    <a:pt x="1380" y="2422"/>
                    <a:pt x="1318" y="2618"/>
                    <a:pt x="1291" y="2841"/>
                  </a:cubicBezTo>
                  <a:cubicBezTo>
                    <a:pt x="1227" y="3151"/>
                    <a:pt x="1267" y="3269"/>
                    <a:pt x="1335" y="3269"/>
                  </a:cubicBezTo>
                  <a:cubicBezTo>
                    <a:pt x="1427" y="3269"/>
                    <a:pt x="1571" y="3052"/>
                    <a:pt x="1577" y="2805"/>
                  </a:cubicBezTo>
                  <a:cubicBezTo>
                    <a:pt x="1693" y="2359"/>
                    <a:pt x="1657" y="1958"/>
                    <a:pt x="1621" y="1503"/>
                  </a:cubicBezTo>
                  <a:cubicBezTo>
                    <a:pt x="1621" y="1467"/>
                    <a:pt x="1621" y="1431"/>
                    <a:pt x="1621" y="1396"/>
                  </a:cubicBezTo>
                  <a:cubicBezTo>
                    <a:pt x="1345" y="860"/>
                    <a:pt x="881" y="405"/>
                    <a:pt x="363" y="31"/>
                  </a:cubicBezTo>
                  <a:cubicBezTo>
                    <a:pt x="334" y="10"/>
                    <a:pt x="302" y="0"/>
                    <a:pt x="27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2139243" y="4563896"/>
              <a:ext cx="147705" cy="257610"/>
            </a:xfrm>
            <a:custGeom>
              <a:avLst/>
              <a:gdLst/>
              <a:ahLst/>
              <a:cxnLst/>
              <a:rect l="l" t="t" r="r" b="b"/>
              <a:pathLst>
                <a:path w="3130" h="5459" extrusionOk="0">
                  <a:moveTo>
                    <a:pt x="837" y="0"/>
                  </a:moveTo>
                  <a:cubicBezTo>
                    <a:pt x="748" y="89"/>
                    <a:pt x="739" y="250"/>
                    <a:pt x="881" y="330"/>
                  </a:cubicBezTo>
                  <a:cubicBezTo>
                    <a:pt x="1693" y="767"/>
                    <a:pt x="2327" y="2409"/>
                    <a:pt x="1435" y="3033"/>
                  </a:cubicBezTo>
                  <a:cubicBezTo>
                    <a:pt x="1149" y="3230"/>
                    <a:pt x="881" y="3390"/>
                    <a:pt x="641" y="3640"/>
                  </a:cubicBezTo>
                  <a:cubicBezTo>
                    <a:pt x="685" y="3952"/>
                    <a:pt x="551" y="4318"/>
                    <a:pt x="418" y="4568"/>
                  </a:cubicBezTo>
                  <a:cubicBezTo>
                    <a:pt x="355" y="4693"/>
                    <a:pt x="293" y="4809"/>
                    <a:pt x="221" y="4934"/>
                  </a:cubicBezTo>
                  <a:cubicBezTo>
                    <a:pt x="1" y="5314"/>
                    <a:pt x="62" y="5459"/>
                    <a:pt x="222" y="5459"/>
                  </a:cubicBezTo>
                  <a:cubicBezTo>
                    <a:pt x="463" y="5459"/>
                    <a:pt x="929" y="5127"/>
                    <a:pt x="988" y="4773"/>
                  </a:cubicBezTo>
                  <a:cubicBezTo>
                    <a:pt x="1087" y="4434"/>
                    <a:pt x="1069" y="4024"/>
                    <a:pt x="1069" y="3667"/>
                  </a:cubicBezTo>
                  <a:cubicBezTo>
                    <a:pt x="1078" y="3586"/>
                    <a:pt x="1122" y="3542"/>
                    <a:pt x="1185" y="3533"/>
                  </a:cubicBezTo>
                  <a:cubicBezTo>
                    <a:pt x="1203" y="3506"/>
                    <a:pt x="1220" y="3479"/>
                    <a:pt x="1256" y="3462"/>
                  </a:cubicBezTo>
                  <a:cubicBezTo>
                    <a:pt x="3130" y="2721"/>
                    <a:pt x="2193" y="759"/>
                    <a:pt x="83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2205640" y="4635437"/>
              <a:ext cx="66160" cy="118353"/>
            </a:xfrm>
            <a:custGeom>
              <a:avLst/>
              <a:gdLst/>
              <a:ahLst/>
              <a:cxnLst/>
              <a:rect l="l" t="t" r="r" b="b"/>
              <a:pathLst>
                <a:path w="1402" h="2508" extrusionOk="0">
                  <a:moveTo>
                    <a:pt x="1125" y="1"/>
                  </a:moveTo>
                  <a:lnTo>
                    <a:pt x="1125" y="1"/>
                  </a:lnTo>
                  <a:cubicBezTo>
                    <a:pt x="1401" y="875"/>
                    <a:pt x="1152" y="1785"/>
                    <a:pt x="1" y="2258"/>
                  </a:cubicBezTo>
                  <a:cubicBezTo>
                    <a:pt x="1" y="2338"/>
                    <a:pt x="1" y="2418"/>
                    <a:pt x="1" y="2508"/>
                  </a:cubicBezTo>
                  <a:cubicBezTo>
                    <a:pt x="36" y="2463"/>
                    <a:pt x="81" y="2427"/>
                    <a:pt x="126" y="2401"/>
                  </a:cubicBezTo>
                  <a:cubicBezTo>
                    <a:pt x="616" y="2044"/>
                    <a:pt x="982" y="1803"/>
                    <a:pt x="1187" y="1205"/>
                  </a:cubicBezTo>
                  <a:cubicBezTo>
                    <a:pt x="1303" y="848"/>
                    <a:pt x="1268" y="420"/>
                    <a:pt x="112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1617550" y="4443843"/>
              <a:ext cx="669390" cy="447125"/>
            </a:xfrm>
            <a:custGeom>
              <a:avLst/>
              <a:gdLst/>
              <a:ahLst/>
              <a:cxnLst/>
              <a:rect l="l" t="t" r="r" b="b"/>
              <a:pathLst>
                <a:path w="14185" h="9475" extrusionOk="0">
                  <a:moveTo>
                    <a:pt x="9412" y="415"/>
                  </a:moveTo>
                  <a:cubicBezTo>
                    <a:pt x="9435" y="415"/>
                    <a:pt x="9468" y="423"/>
                    <a:pt x="9510" y="439"/>
                  </a:cubicBezTo>
                  <a:cubicBezTo>
                    <a:pt x="10054" y="653"/>
                    <a:pt x="10830" y="1447"/>
                    <a:pt x="10795" y="2071"/>
                  </a:cubicBezTo>
                  <a:lnTo>
                    <a:pt x="10795" y="2107"/>
                  </a:lnTo>
                  <a:cubicBezTo>
                    <a:pt x="10808" y="2205"/>
                    <a:pt x="10899" y="2264"/>
                    <a:pt x="10984" y="2264"/>
                  </a:cubicBezTo>
                  <a:cubicBezTo>
                    <a:pt x="11008" y="2264"/>
                    <a:pt x="11032" y="2260"/>
                    <a:pt x="11053" y="2250"/>
                  </a:cubicBezTo>
                  <a:cubicBezTo>
                    <a:pt x="11330" y="2286"/>
                    <a:pt x="11615" y="2393"/>
                    <a:pt x="11892" y="2544"/>
                  </a:cubicBezTo>
                  <a:cubicBezTo>
                    <a:pt x="13248" y="3303"/>
                    <a:pt x="14185" y="5265"/>
                    <a:pt x="12311" y="6006"/>
                  </a:cubicBezTo>
                  <a:cubicBezTo>
                    <a:pt x="12275" y="6023"/>
                    <a:pt x="12258" y="6050"/>
                    <a:pt x="12240" y="6077"/>
                  </a:cubicBezTo>
                  <a:cubicBezTo>
                    <a:pt x="12177" y="6086"/>
                    <a:pt x="12133" y="6130"/>
                    <a:pt x="12124" y="6211"/>
                  </a:cubicBezTo>
                  <a:cubicBezTo>
                    <a:pt x="12124" y="6568"/>
                    <a:pt x="12142" y="6978"/>
                    <a:pt x="12043" y="7317"/>
                  </a:cubicBezTo>
                  <a:cubicBezTo>
                    <a:pt x="11984" y="7671"/>
                    <a:pt x="11518" y="8003"/>
                    <a:pt x="11277" y="8003"/>
                  </a:cubicBezTo>
                  <a:cubicBezTo>
                    <a:pt x="11117" y="8003"/>
                    <a:pt x="11056" y="7858"/>
                    <a:pt x="11276" y="7478"/>
                  </a:cubicBezTo>
                  <a:cubicBezTo>
                    <a:pt x="11348" y="7353"/>
                    <a:pt x="11410" y="7237"/>
                    <a:pt x="11473" y="7112"/>
                  </a:cubicBezTo>
                  <a:cubicBezTo>
                    <a:pt x="11606" y="6862"/>
                    <a:pt x="11740" y="6496"/>
                    <a:pt x="11696" y="6184"/>
                  </a:cubicBezTo>
                  <a:cubicBezTo>
                    <a:pt x="11687" y="6077"/>
                    <a:pt x="11651" y="5988"/>
                    <a:pt x="11588" y="5899"/>
                  </a:cubicBezTo>
                  <a:cubicBezTo>
                    <a:pt x="11406" y="5628"/>
                    <a:pt x="10868" y="5296"/>
                    <a:pt x="10479" y="5296"/>
                  </a:cubicBezTo>
                  <a:cubicBezTo>
                    <a:pt x="10239" y="5296"/>
                    <a:pt x="10055" y="5422"/>
                    <a:pt x="10045" y="5765"/>
                  </a:cubicBezTo>
                  <a:cubicBezTo>
                    <a:pt x="10045" y="5800"/>
                    <a:pt x="10045" y="5836"/>
                    <a:pt x="10045" y="5872"/>
                  </a:cubicBezTo>
                  <a:cubicBezTo>
                    <a:pt x="10081" y="6327"/>
                    <a:pt x="10117" y="6728"/>
                    <a:pt x="10001" y="7174"/>
                  </a:cubicBezTo>
                  <a:cubicBezTo>
                    <a:pt x="9995" y="7421"/>
                    <a:pt x="9851" y="7638"/>
                    <a:pt x="9759" y="7638"/>
                  </a:cubicBezTo>
                  <a:cubicBezTo>
                    <a:pt x="9691" y="7638"/>
                    <a:pt x="9651" y="7520"/>
                    <a:pt x="9715" y="7210"/>
                  </a:cubicBezTo>
                  <a:cubicBezTo>
                    <a:pt x="9742" y="6987"/>
                    <a:pt x="9804" y="6791"/>
                    <a:pt x="9813" y="6550"/>
                  </a:cubicBezTo>
                  <a:cubicBezTo>
                    <a:pt x="9822" y="6095"/>
                    <a:pt x="9465" y="5328"/>
                    <a:pt x="9091" y="5069"/>
                  </a:cubicBezTo>
                  <a:cubicBezTo>
                    <a:pt x="8948" y="4971"/>
                    <a:pt x="8787" y="4890"/>
                    <a:pt x="8627" y="4828"/>
                  </a:cubicBezTo>
                  <a:cubicBezTo>
                    <a:pt x="8441" y="4757"/>
                    <a:pt x="8252" y="4718"/>
                    <a:pt x="8081" y="4718"/>
                  </a:cubicBezTo>
                  <a:cubicBezTo>
                    <a:pt x="7735" y="4718"/>
                    <a:pt x="7461" y="4880"/>
                    <a:pt x="7431" y="5274"/>
                  </a:cubicBezTo>
                  <a:cubicBezTo>
                    <a:pt x="7422" y="5390"/>
                    <a:pt x="7440" y="5542"/>
                    <a:pt x="7485" y="5711"/>
                  </a:cubicBezTo>
                  <a:cubicBezTo>
                    <a:pt x="7565" y="6041"/>
                    <a:pt x="7761" y="6362"/>
                    <a:pt x="7886" y="6675"/>
                  </a:cubicBezTo>
                  <a:cubicBezTo>
                    <a:pt x="7993" y="6924"/>
                    <a:pt x="8029" y="7174"/>
                    <a:pt x="8002" y="7433"/>
                  </a:cubicBezTo>
                  <a:cubicBezTo>
                    <a:pt x="8002" y="7504"/>
                    <a:pt x="7993" y="7567"/>
                    <a:pt x="7984" y="7629"/>
                  </a:cubicBezTo>
                  <a:cubicBezTo>
                    <a:pt x="7974" y="7922"/>
                    <a:pt x="7778" y="8220"/>
                    <a:pt x="7625" y="8220"/>
                  </a:cubicBezTo>
                  <a:cubicBezTo>
                    <a:pt x="7512" y="8220"/>
                    <a:pt x="7423" y="8058"/>
                    <a:pt x="7449" y="7611"/>
                  </a:cubicBezTo>
                  <a:cubicBezTo>
                    <a:pt x="7458" y="7094"/>
                    <a:pt x="7512" y="6532"/>
                    <a:pt x="7253" y="6059"/>
                  </a:cubicBezTo>
                  <a:cubicBezTo>
                    <a:pt x="7226" y="6006"/>
                    <a:pt x="7190" y="5952"/>
                    <a:pt x="7155" y="5899"/>
                  </a:cubicBezTo>
                  <a:cubicBezTo>
                    <a:pt x="7066" y="5783"/>
                    <a:pt x="6941" y="5676"/>
                    <a:pt x="6807" y="5595"/>
                  </a:cubicBezTo>
                  <a:cubicBezTo>
                    <a:pt x="6646" y="5506"/>
                    <a:pt x="6468" y="5435"/>
                    <a:pt x="6298" y="5408"/>
                  </a:cubicBezTo>
                  <a:cubicBezTo>
                    <a:pt x="6233" y="5397"/>
                    <a:pt x="6169" y="5391"/>
                    <a:pt x="6108" y="5391"/>
                  </a:cubicBezTo>
                  <a:cubicBezTo>
                    <a:pt x="5716" y="5391"/>
                    <a:pt x="5436" y="5623"/>
                    <a:pt x="5683" y="6202"/>
                  </a:cubicBezTo>
                  <a:cubicBezTo>
                    <a:pt x="5781" y="6434"/>
                    <a:pt x="5888" y="6630"/>
                    <a:pt x="5977" y="6826"/>
                  </a:cubicBezTo>
                  <a:cubicBezTo>
                    <a:pt x="6057" y="7014"/>
                    <a:pt x="6129" y="7210"/>
                    <a:pt x="6156" y="7451"/>
                  </a:cubicBezTo>
                  <a:cubicBezTo>
                    <a:pt x="6182" y="7692"/>
                    <a:pt x="6182" y="7924"/>
                    <a:pt x="6138" y="8156"/>
                  </a:cubicBezTo>
                  <a:cubicBezTo>
                    <a:pt x="6084" y="8289"/>
                    <a:pt x="6031" y="8432"/>
                    <a:pt x="5986" y="8575"/>
                  </a:cubicBezTo>
                  <a:cubicBezTo>
                    <a:pt x="5908" y="8805"/>
                    <a:pt x="5568" y="9077"/>
                    <a:pt x="5365" y="9077"/>
                  </a:cubicBezTo>
                  <a:cubicBezTo>
                    <a:pt x="5244" y="9077"/>
                    <a:pt x="5171" y="8982"/>
                    <a:pt x="5228" y="8726"/>
                  </a:cubicBezTo>
                  <a:cubicBezTo>
                    <a:pt x="5353" y="8280"/>
                    <a:pt x="5745" y="7495"/>
                    <a:pt x="5558" y="7014"/>
                  </a:cubicBezTo>
                  <a:cubicBezTo>
                    <a:pt x="5455" y="6734"/>
                    <a:pt x="5212" y="6551"/>
                    <a:pt x="4924" y="6551"/>
                  </a:cubicBezTo>
                  <a:cubicBezTo>
                    <a:pt x="4864" y="6551"/>
                    <a:pt x="4801" y="6559"/>
                    <a:pt x="4737" y="6577"/>
                  </a:cubicBezTo>
                  <a:cubicBezTo>
                    <a:pt x="4345" y="6675"/>
                    <a:pt x="4068" y="6942"/>
                    <a:pt x="3667" y="7023"/>
                  </a:cubicBezTo>
                  <a:cubicBezTo>
                    <a:pt x="3608" y="7033"/>
                    <a:pt x="3550" y="7038"/>
                    <a:pt x="3493" y="7038"/>
                  </a:cubicBezTo>
                  <a:cubicBezTo>
                    <a:pt x="2985" y="7038"/>
                    <a:pt x="2580" y="6628"/>
                    <a:pt x="2355" y="6211"/>
                  </a:cubicBezTo>
                  <a:cubicBezTo>
                    <a:pt x="2052" y="5640"/>
                    <a:pt x="2435" y="5149"/>
                    <a:pt x="2712" y="4730"/>
                  </a:cubicBezTo>
                  <a:cubicBezTo>
                    <a:pt x="2748" y="4667"/>
                    <a:pt x="2748" y="4614"/>
                    <a:pt x="2730" y="4560"/>
                  </a:cubicBezTo>
                  <a:cubicBezTo>
                    <a:pt x="2730" y="4551"/>
                    <a:pt x="2721" y="4534"/>
                    <a:pt x="2721" y="4516"/>
                  </a:cubicBezTo>
                  <a:cubicBezTo>
                    <a:pt x="2623" y="4230"/>
                    <a:pt x="2373" y="4150"/>
                    <a:pt x="2096" y="4070"/>
                  </a:cubicBezTo>
                  <a:cubicBezTo>
                    <a:pt x="1909" y="4007"/>
                    <a:pt x="1713" y="3998"/>
                    <a:pt x="1526" y="3989"/>
                  </a:cubicBezTo>
                  <a:lnTo>
                    <a:pt x="1508" y="3989"/>
                  </a:lnTo>
                  <a:cubicBezTo>
                    <a:pt x="1492" y="3991"/>
                    <a:pt x="1477" y="3992"/>
                    <a:pt x="1462" y="3992"/>
                  </a:cubicBezTo>
                  <a:cubicBezTo>
                    <a:pt x="1220" y="3992"/>
                    <a:pt x="1001" y="3800"/>
                    <a:pt x="1169" y="3624"/>
                  </a:cubicBezTo>
                  <a:cubicBezTo>
                    <a:pt x="1231" y="3570"/>
                    <a:pt x="1347" y="3508"/>
                    <a:pt x="1526" y="3463"/>
                  </a:cubicBezTo>
                  <a:cubicBezTo>
                    <a:pt x="1570" y="3454"/>
                    <a:pt x="1615" y="3445"/>
                    <a:pt x="1650" y="3445"/>
                  </a:cubicBezTo>
                  <a:cubicBezTo>
                    <a:pt x="1798" y="3425"/>
                    <a:pt x="1940" y="3415"/>
                    <a:pt x="2085" y="3415"/>
                  </a:cubicBezTo>
                  <a:cubicBezTo>
                    <a:pt x="2133" y="3415"/>
                    <a:pt x="2181" y="3416"/>
                    <a:pt x="2230" y="3418"/>
                  </a:cubicBezTo>
                  <a:cubicBezTo>
                    <a:pt x="2593" y="3424"/>
                    <a:pt x="3305" y="3623"/>
                    <a:pt x="3908" y="3623"/>
                  </a:cubicBezTo>
                  <a:cubicBezTo>
                    <a:pt x="4314" y="3623"/>
                    <a:pt x="4670" y="3533"/>
                    <a:pt x="4835" y="3231"/>
                  </a:cubicBezTo>
                  <a:cubicBezTo>
                    <a:pt x="4951" y="3008"/>
                    <a:pt x="4996" y="2758"/>
                    <a:pt x="4826" y="2535"/>
                  </a:cubicBezTo>
                  <a:cubicBezTo>
                    <a:pt x="4710" y="2375"/>
                    <a:pt x="4532" y="2303"/>
                    <a:pt x="4371" y="2223"/>
                  </a:cubicBezTo>
                  <a:cubicBezTo>
                    <a:pt x="4202" y="2161"/>
                    <a:pt x="4041" y="2098"/>
                    <a:pt x="3863" y="2063"/>
                  </a:cubicBezTo>
                  <a:cubicBezTo>
                    <a:pt x="3478" y="1984"/>
                    <a:pt x="3514" y="1696"/>
                    <a:pt x="3912" y="1696"/>
                  </a:cubicBezTo>
                  <a:cubicBezTo>
                    <a:pt x="4012" y="1696"/>
                    <a:pt x="4136" y="1714"/>
                    <a:pt x="4282" y="1759"/>
                  </a:cubicBezTo>
                  <a:cubicBezTo>
                    <a:pt x="4907" y="1964"/>
                    <a:pt x="5469" y="2187"/>
                    <a:pt x="6102" y="2348"/>
                  </a:cubicBezTo>
                  <a:cubicBezTo>
                    <a:pt x="6342" y="2418"/>
                    <a:pt x="6717" y="2586"/>
                    <a:pt x="7039" y="2586"/>
                  </a:cubicBezTo>
                  <a:cubicBezTo>
                    <a:pt x="7171" y="2586"/>
                    <a:pt x="7294" y="2557"/>
                    <a:pt x="7396" y="2482"/>
                  </a:cubicBezTo>
                  <a:cubicBezTo>
                    <a:pt x="7975" y="2054"/>
                    <a:pt x="7155" y="1518"/>
                    <a:pt x="6789" y="1420"/>
                  </a:cubicBezTo>
                  <a:cubicBezTo>
                    <a:pt x="6628" y="1376"/>
                    <a:pt x="6468" y="1331"/>
                    <a:pt x="6307" y="1277"/>
                  </a:cubicBezTo>
                  <a:cubicBezTo>
                    <a:pt x="5950" y="1188"/>
                    <a:pt x="5674" y="698"/>
                    <a:pt x="6200" y="689"/>
                  </a:cubicBezTo>
                  <a:lnTo>
                    <a:pt x="6200" y="689"/>
                  </a:lnTo>
                  <a:cubicBezTo>
                    <a:pt x="6575" y="724"/>
                    <a:pt x="6941" y="867"/>
                    <a:pt x="7289" y="1001"/>
                  </a:cubicBezTo>
                  <a:cubicBezTo>
                    <a:pt x="7886" y="1233"/>
                    <a:pt x="8413" y="1616"/>
                    <a:pt x="9001" y="1848"/>
                  </a:cubicBezTo>
                  <a:cubicBezTo>
                    <a:pt x="9178" y="1918"/>
                    <a:pt x="9357" y="1967"/>
                    <a:pt x="9506" y="1967"/>
                  </a:cubicBezTo>
                  <a:cubicBezTo>
                    <a:pt x="9755" y="1967"/>
                    <a:pt x="9914" y="1829"/>
                    <a:pt x="9813" y="1420"/>
                  </a:cubicBezTo>
                  <a:cubicBezTo>
                    <a:pt x="9778" y="1269"/>
                    <a:pt x="9706" y="1117"/>
                    <a:pt x="9626" y="983"/>
                  </a:cubicBezTo>
                  <a:cubicBezTo>
                    <a:pt x="9594" y="919"/>
                    <a:pt x="9214" y="415"/>
                    <a:pt x="9412" y="415"/>
                  </a:cubicBezTo>
                  <a:close/>
                  <a:moveTo>
                    <a:pt x="9195" y="0"/>
                  </a:moveTo>
                  <a:cubicBezTo>
                    <a:pt x="8709" y="0"/>
                    <a:pt x="9243" y="966"/>
                    <a:pt x="9367" y="1206"/>
                  </a:cubicBezTo>
                  <a:cubicBezTo>
                    <a:pt x="9491" y="1454"/>
                    <a:pt x="9404" y="1542"/>
                    <a:pt x="9256" y="1542"/>
                  </a:cubicBezTo>
                  <a:cubicBezTo>
                    <a:pt x="9181" y="1542"/>
                    <a:pt x="9089" y="1519"/>
                    <a:pt x="9001" y="1483"/>
                  </a:cubicBezTo>
                  <a:cubicBezTo>
                    <a:pt x="8627" y="1331"/>
                    <a:pt x="8279" y="1099"/>
                    <a:pt x="7922" y="921"/>
                  </a:cubicBezTo>
                  <a:cubicBezTo>
                    <a:pt x="7333" y="617"/>
                    <a:pt x="6700" y="394"/>
                    <a:pt x="6040" y="332"/>
                  </a:cubicBezTo>
                  <a:cubicBezTo>
                    <a:pt x="6006" y="329"/>
                    <a:pt x="5974" y="327"/>
                    <a:pt x="5944" y="327"/>
                  </a:cubicBezTo>
                  <a:cubicBezTo>
                    <a:pt x="5221" y="327"/>
                    <a:pt x="5462" y="1217"/>
                    <a:pt x="5950" y="1474"/>
                  </a:cubicBezTo>
                  <a:cubicBezTo>
                    <a:pt x="6263" y="1643"/>
                    <a:pt x="6548" y="1706"/>
                    <a:pt x="6887" y="1795"/>
                  </a:cubicBezTo>
                  <a:cubicBezTo>
                    <a:pt x="7276" y="1967"/>
                    <a:pt x="7120" y="2208"/>
                    <a:pt x="6906" y="2208"/>
                  </a:cubicBezTo>
                  <a:cubicBezTo>
                    <a:pt x="6865" y="2208"/>
                    <a:pt x="6822" y="2199"/>
                    <a:pt x="6780" y="2178"/>
                  </a:cubicBezTo>
                  <a:cubicBezTo>
                    <a:pt x="6459" y="2107"/>
                    <a:pt x="6147" y="2018"/>
                    <a:pt x="5834" y="1929"/>
                  </a:cubicBezTo>
                  <a:cubicBezTo>
                    <a:pt x="5424" y="1822"/>
                    <a:pt x="5040" y="1732"/>
                    <a:pt x="4657" y="1554"/>
                  </a:cubicBezTo>
                  <a:cubicBezTo>
                    <a:pt x="4441" y="1446"/>
                    <a:pt x="4194" y="1338"/>
                    <a:pt x="3952" y="1338"/>
                  </a:cubicBezTo>
                  <a:cubicBezTo>
                    <a:pt x="3934" y="1338"/>
                    <a:pt x="3916" y="1339"/>
                    <a:pt x="3899" y="1340"/>
                  </a:cubicBezTo>
                  <a:cubicBezTo>
                    <a:pt x="3560" y="1367"/>
                    <a:pt x="3185" y="1483"/>
                    <a:pt x="3131" y="1875"/>
                  </a:cubicBezTo>
                  <a:cubicBezTo>
                    <a:pt x="3069" y="2375"/>
                    <a:pt x="3952" y="2428"/>
                    <a:pt x="4238" y="2535"/>
                  </a:cubicBezTo>
                  <a:cubicBezTo>
                    <a:pt x="4850" y="2841"/>
                    <a:pt x="4343" y="3265"/>
                    <a:pt x="3878" y="3265"/>
                  </a:cubicBezTo>
                  <a:cubicBezTo>
                    <a:pt x="3815" y="3265"/>
                    <a:pt x="3752" y="3257"/>
                    <a:pt x="3693" y="3240"/>
                  </a:cubicBezTo>
                  <a:cubicBezTo>
                    <a:pt x="3533" y="3222"/>
                    <a:pt x="3381" y="3204"/>
                    <a:pt x="3229" y="3178"/>
                  </a:cubicBezTo>
                  <a:cubicBezTo>
                    <a:pt x="2828" y="3115"/>
                    <a:pt x="2435" y="3079"/>
                    <a:pt x="2025" y="3079"/>
                  </a:cubicBezTo>
                  <a:cubicBezTo>
                    <a:pt x="1990" y="3079"/>
                    <a:pt x="1954" y="3078"/>
                    <a:pt x="1916" y="3078"/>
                  </a:cubicBezTo>
                  <a:cubicBezTo>
                    <a:pt x="1561" y="3078"/>
                    <a:pt x="1107" y="3125"/>
                    <a:pt x="856" y="3392"/>
                  </a:cubicBezTo>
                  <a:cubicBezTo>
                    <a:pt x="0" y="4293"/>
                    <a:pt x="1731" y="4239"/>
                    <a:pt x="2257" y="4507"/>
                  </a:cubicBezTo>
                  <a:cubicBezTo>
                    <a:pt x="2320" y="4543"/>
                    <a:pt x="2364" y="4569"/>
                    <a:pt x="2382" y="4614"/>
                  </a:cubicBezTo>
                  <a:cubicBezTo>
                    <a:pt x="2364" y="4641"/>
                    <a:pt x="2355" y="4667"/>
                    <a:pt x="2337" y="4694"/>
                  </a:cubicBezTo>
                  <a:cubicBezTo>
                    <a:pt x="2007" y="5221"/>
                    <a:pt x="1829" y="5684"/>
                    <a:pt x="2043" y="6336"/>
                  </a:cubicBezTo>
                  <a:cubicBezTo>
                    <a:pt x="2225" y="6883"/>
                    <a:pt x="2865" y="7363"/>
                    <a:pt x="3442" y="7363"/>
                  </a:cubicBezTo>
                  <a:cubicBezTo>
                    <a:pt x="3457" y="7363"/>
                    <a:pt x="3473" y="7362"/>
                    <a:pt x="3488" y="7362"/>
                  </a:cubicBezTo>
                  <a:cubicBezTo>
                    <a:pt x="3729" y="7353"/>
                    <a:pt x="3979" y="7335"/>
                    <a:pt x="4202" y="7210"/>
                  </a:cubicBezTo>
                  <a:cubicBezTo>
                    <a:pt x="4264" y="7183"/>
                    <a:pt x="4318" y="7147"/>
                    <a:pt x="4380" y="7112"/>
                  </a:cubicBezTo>
                  <a:cubicBezTo>
                    <a:pt x="4425" y="7076"/>
                    <a:pt x="4461" y="7040"/>
                    <a:pt x="4505" y="7014"/>
                  </a:cubicBezTo>
                  <a:cubicBezTo>
                    <a:pt x="4617" y="6944"/>
                    <a:pt x="4739" y="6903"/>
                    <a:pt x="4850" y="6903"/>
                  </a:cubicBezTo>
                  <a:cubicBezTo>
                    <a:pt x="4951" y="6903"/>
                    <a:pt x="5044" y="6937"/>
                    <a:pt x="5112" y="7014"/>
                  </a:cubicBezTo>
                  <a:cubicBezTo>
                    <a:pt x="5183" y="7103"/>
                    <a:pt x="5219" y="7237"/>
                    <a:pt x="5210" y="7433"/>
                  </a:cubicBezTo>
                  <a:cubicBezTo>
                    <a:pt x="5165" y="7745"/>
                    <a:pt x="5103" y="8048"/>
                    <a:pt x="4996" y="8343"/>
                  </a:cubicBezTo>
                  <a:cubicBezTo>
                    <a:pt x="4853" y="8753"/>
                    <a:pt x="4639" y="9387"/>
                    <a:pt x="5272" y="9467"/>
                  </a:cubicBezTo>
                  <a:cubicBezTo>
                    <a:pt x="5305" y="9472"/>
                    <a:pt x="5338" y="9474"/>
                    <a:pt x="5369" y="9474"/>
                  </a:cubicBezTo>
                  <a:cubicBezTo>
                    <a:pt x="5800" y="9474"/>
                    <a:pt x="6107" y="9040"/>
                    <a:pt x="6298" y="8700"/>
                  </a:cubicBezTo>
                  <a:cubicBezTo>
                    <a:pt x="6664" y="8048"/>
                    <a:pt x="6548" y="7121"/>
                    <a:pt x="6236" y="6469"/>
                  </a:cubicBezTo>
                  <a:cubicBezTo>
                    <a:pt x="6147" y="6291"/>
                    <a:pt x="6022" y="6130"/>
                    <a:pt x="5941" y="5943"/>
                  </a:cubicBezTo>
                  <a:cubicBezTo>
                    <a:pt x="6018" y="5875"/>
                    <a:pt x="5788" y="5719"/>
                    <a:pt x="6117" y="5719"/>
                  </a:cubicBezTo>
                  <a:cubicBezTo>
                    <a:pt x="6134" y="5719"/>
                    <a:pt x="6153" y="5719"/>
                    <a:pt x="6173" y="5720"/>
                  </a:cubicBezTo>
                  <a:cubicBezTo>
                    <a:pt x="6735" y="5872"/>
                    <a:pt x="7048" y="6193"/>
                    <a:pt x="7101" y="6701"/>
                  </a:cubicBezTo>
                  <a:cubicBezTo>
                    <a:pt x="7190" y="7121"/>
                    <a:pt x="7092" y="7576"/>
                    <a:pt x="7128" y="8004"/>
                  </a:cubicBezTo>
                  <a:cubicBezTo>
                    <a:pt x="7148" y="8262"/>
                    <a:pt x="7397" y="8567"/>
                    <a:pt x="7668" y="8567"/>
                  </a:cubicBezTo>
                  <a:cubicBezTo>
                    <a:pt x="7753" y="8567"/>
                    <a:pt x="7839" y="8538"/>
                    <a:pt x="7922" y="8468"/>
                  </a:cubicBezTo>
                  <a:cubicBezTo>
                    <a:pt x="8332" y="8120"/>
                    <a:pt x="8377" y="7558"/>
                    <a:pt x="8332" y="7040"/>
                  </a:cubicBezTo>
                  <a:cubicBezTo>
                    <a:pt x="8306" y="6648"/>
                    <a:pt x="8083" y="6255"/>
                    <a:pt x="7922" y="5899"/>
                  </a:cubicBezTo>
                  <a:cubicBezTo>
                    <a:pt x="7818" y="5682"/>
                    <a:pt x="7538" y="5013"/>
                    <a:pt x="8155" y="5013"/>
                  </a:cubicBezTo>
                  <a:cubicBezTo>
                    <a:pt x="8175" y="5013"/>
                    <a:pt x="8195" y="5014"/>
                    <a:pt x="8216" y="5015"/>
                  </a:cubicBezTo>
                  <a:cubicBezTo>
                    <a:pt x="8698" y="5042"/>
                    <a:pt x="9055" y="5479"/>
                    <a:pt x="9251" y="5872"/>
                  </a:cubicBezTo>
                  <a:cubicBezTo>
                    <a:pt x="9528" y="6425"/>
                    <a:pt x="9421" y="6862"/>
                    <a:pt x="9340" y="7406"/>
                  </a:cubicBezTo>
                  <a:cubicBezTo>
                    <a:pt x="9305" y="7602"/>
                    <a:pt x="9403" y="7772"/>
                    <a:pt x="9519" y="7906"/>
                  </a:cubicBezTo>
                  <a:cubicBezTo>
                    <a:pt x="9598" y="7998"/>
                    <a:pt x="9681" y="8035"/>
                    <a:pt x="9763" y="8035"/>
                  </a:cubicBezTo>
                  <a:cubicBezTo>
                    <a:pt x="9964" y="8035"/>
                    <a:pt x="10152" y="7807"/>
                    <a:pt x="10241" y="7629"/>
                  </a:cubicBezTo>
                  <a:cubicBezTo>
                    <a:pt x="10366" y="7379"/>
                    <a:pt x="10402" y="7005"/>
                    <a:pt x="10438" y="6737"/>
                  </a:cubicBezTo>
                  <a:cubicBezTo>
                    <a:pt x="10464" y="6568"/>
                    <a:pt x="10447" y="6434"/>
                    <a:pt x="10429" y="6264"/>
                  </a:cubicBezTo>
                  <a:cubicBezTo>
                    <a:pt x="10404" y="5986"/>
                    <a:pt x="10448" y="5690"/>
                    <a:pt x="10695" y="5690"/>
                  </a:cubicBezTo>
                  <a:cubicBezTo>
                    <a:pt x="10804" y="5690"/>
                    <a:pt x="10952" y="5748"/>
                    <a:pt x="11151" y="5890"/>
                  </a:cubicBezTo>
                  <a:cubicBezTo>
                    <a:pt x="11963" y="6469"/>
                    <a:pt x="10536" y="7406"/>
                    <a:pt x="10812" y="8102"/>
                  </a:cubicBezTo>
                  <a:cubicBezTo>
                    <a:pt x="10889" y="8298"/>
                    <a:pt x="11045" y="8369"/>
                    <a:pt x="11222" y="8369"/>
                  </a:cubicBezTo>
                  <a:cubicBezTo>
                    <a:pt x="11478" y="8369"/>
                    <a:pt x="11778" y="8220"/>
                    <a:pt x="11936" y="8093"/>
                  </a:cubicBezTo>
                  <a:cubicBezTo>
                    <a:pt x="12418" y="7736"/>
                    <a:pt x="12454" y="7121"/>
                    <a:pt x="12463" y="6568"/>
                  </a:cubicBezTo>
                  <a:cubicBezTo>
                    <a:pt x="12463" y="6478"/>
                    <a:pt x="12463" y="6398"/>
                    <a:pt x="12463" y="6318"/>
                  </a:cubicBezTo>
                  <a:cubicBezTo>
                    <a:pt x="13614" y="5845"/>
                    <a:pt x="13863" y="4935"/>
                    <a:pt x="13587" y="4061"/>
                  </a:cubicBezTo>
                  <a:cubicBezTo>
                    <a:pt x="13275" y="3035"/>
                    <a:pt x="12249" y="2071"/>
                    <a:pt x="11125" y="1920"/>
                  </a:cubicBezTo>
                  <a:cubicBezTo>
                    <a:pt x="11044" y="1099"/>
                    <a:pt x="10215" y="350"/>
                    <a:pt x="9492" y="73"/>
                  </a:cubicBezTo>
                  <a:cubicBezTo>
                    <a:pt x="9366" y="22"/>
                    <a:pt x="9269" y="0"/>
                    <a:pt x="91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098282" y="4596316"/>
              <a:ext cx="89755" cy="79798"/>
            </a:xfrm>
            <a:custGeom>
              <a:avLst/>
              <a:gdLst/>
              <a:ahLst/>
              <a:cxnLst/>
              <a:rect l="l" t="t" r="r" b="b"/>
              <a:pathLst>
                <a:path w="1902" h="1691" extrusionOk="0">
                  <a:moveTo>
                    <a:pt x="1062" y="330"/>
                  </a:moveTo>
                  <a:cubicBezTo>
                    <a:pt x="1125" y="330"/>
                    <a:pt x="1178" y="357"/>
                    <a:pt x="1214" y="419"/>
                  </a:cubicBezTo>
                  <a:cubicBezTo>
                    <a:pt x="1223" y="446"/>
                    <a:pt x="1241" y="464"/>
                    <a:pt x="1268" y="482"/>
                  </a:cubicBezTo>
                  <a:cubicBezTo>
                    <a:pt x="1268" y="500"/>
                    <a:pt x="1277" y="509"/>
                    <a:pt x="1286" y="526"/>
                  </a:cubicBezTo>
                  <a:cubicBezTo>
                    <a:pt x="1384" y="642"/>
                    <a:pt x="1482" y="714"/>
                    <a:pt x="1464" y="883"/>
                  </a:cubicBezTo>
                  <a:cubicBezTo>
                    <a:pt x="1455" y="1044"/>
                    <a:pt x="1312" y="1178"/>
                    <a:pt x="1187" y="1267"/>
                  </a:cubicBezTo>
                  <a:cubicBezTo>
                    <a:pt x="1102" y="1329"/>
                    <a:pt x="1011" y="1357"/>
                    <a:pt x="922" y="1357"/>
                  </a:cubicBezTo>
                  <a:cubicBezTo>
                    <a:pt x="805" y="1357"/>
                    <a:pt x="694" y="1308"/>
                    <a:pt x="608" y="1222"/>
                  </a:cubicBezTo>
                  <a:cubicBezTo>
                    <a:pt x="563" y="1187"/>
                    <a:pt x="518" y="1133"/>
                    <a:pt x="492" y="1071"/>
                  </a:cubicBezTo>
                  <a:cubicBezTo>
                    <a:pt x="376" y="839"/>
                    <a:pt x="465" y="634"/>
                    <a:pt x="652" y="500"/>
                  </a:cubicBezTo>
                  <a:cubicBezTo>
                    <a:pt x="732" y="437"/>
                    <a:pt x="920" y="330"/>
                    <a:pt x="1062" y="330"/>
                  </a:cubicBezTo>
                  <a:close/>
                  <a:moveTo>
                    <a:pt x="1063" y="1"/>
                  </a:moveTo>
                  <a:cubicBezTo>
                    <a:pt x="888" y="1"/>
                    <a:pt x="700" y="71"/>
                    <a:pt x="545" y="170"/>
                  </a:cubicBezTo>
                  <a:cubicBezTo>
                    <a:pt x="161" y="402"/>
                    <a:pt x="1" y="776"/>
                    <a:pt x="170" y="1196"/>
                  </a:cubicBezTo>
                  <a:cubicBezTo>
                    <a:pt x="302" y="1516"/>
                    <a:pt x="599" y="1691"/>
                    <a:pt x="909" y="1691"/>
                  </a:cubicBezTo>
                  <a:cubicBezTo>
                    <a:pt x="1038" y="1691"/>
                    <a:pt x="1171" y="1660"/>
                    <a:pt x="1294" y="1597"/>
                  </a:cubicBezTo>
                  <a:cubicBezTo>
                    <a:pt x="1526" y="1472"/>
                    <a:pt x="1678" y="1276"/>
                    <a:pt x="1776" y="1044"/>
                  </a:cubicBezTo>
                  <a:cubicBezTo>
                    <a:pt x="1901" y="750"/>
                    <a:pt x="1732" y="535"/>
                    <a:pt x="1562" y="321"/>
                  </a:cubicBezTo>
                  <a:lnTo>
                    <a:pt x="1535" y="295"/>
                  </a:lnTo>
                  <a:lnTo>
                    <a:pt x="1526" y="295"/>
                  </a:lnTo>
                  <a:cubicBezTo>
                    <a:pt x="1425" y="82"/>
                    <a:pt x="1251" y="1"/>
                    <a:pt x="106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002296" y="4573382"/>
              <a:ext cx="81733" cy="69652"/>
            </a:xfrm>
            <a:custGeom>
              <a:avLst/>
              <a:gdLst/>
              <a:ahLst/>
              <a:cxnLst/>
              <a:rect l="l" t="t" r="r" b="b"/>
              <a:pathLst>
                <a:path w="1732" h="1476" extrusionOk="0">
                  <a:moveTo>
                    <a:pt x="1002" y="348"/>
                  </a:moveTo>
                  <a:cubicBezTo>
                    <a:pt x="1038" y="348"/>
                    <a:pt x="1073" y="352"/>
                    <a:pt x="1107" y="361"/>
                  </a:cubicBezTo>
                  <a:cubicBezTo>
                    <a:pt x="1125" y="388"/>
                    <a:pt x="1143" y="406"/>
                    <a:pt x="1178" y="415"/>
                  </a:cubicBezTo>
                  <a:cubicBezTo>
                    <a:pt x="1437" y="522"/>
                    <a:pt x="1303" y="879"/>
                    <a:pt x="1152" y="1012"/>
                  </a:cubicBezTo>
                  <a:cubicBezTo>
                    <a:pt x="1053" y="1093"/>
                    <a:pt x="943" y="1136"/>
                    <a:pt x="836" y="1136"/>
                  </a:cubicBezTo>
                  <a:cubicBezTo>
                    <a:pt x="741" y="1136"/>
                    <a:pt x="647" y="1102"/>
                    <a:pt x="563" y="1030"/>
                  </a:cubicBezTo>
                  <a:cubicBezTo>
                    <a:pt x="224" y="748"/>
                    <a:pt x="653" y="348"/>
                    <a:pt x="1002" y="348"/>
                  </a:cubicBezTo>
                  <a:close/>
                  <a:moveTo>
                    <a:pt x="993" y="0"/>
                  </a:moveTo>
                  <a:cubicBezTo>
                    <a:pt x="724" y="0"/>
                    <a:pt x="457" y="151"/>
                    <a:pt x="277" y="343"/>
                  </a:cubicBezTo>
                  <a:cubicBezTo>
                    <a:pt x="1" y="647"/>
                    <a:pt x="99" y="1084"/>
                    <a:pt x="384" y="1325"/>
                  </a:cubicBezTo>
                  <a:cubicBezTo>
                    <a:pt x="510" y="1430"/>
                    <a:pt x="661" y="1476"/>
                    <a:pt x="813" y="1476"/>
                  </a:cubicBezTo>
                  <a:cubicBezTo>
                    <a:pt x="1060" y="1476"/>
                    <a:pt x="1313" y="1355"/>
                    <a:pt x="1473" y="1173"/>
                  </a:cubicBezTo>
                  <a:cubicBezTo>
                    <a:pt x="1732" y="879"/>
                    <a:pt x="1732" y="334"/>
                    <a:pt x="1366" y="129"/>
                  </a:cubicBezTo>
                  <a:cubicBezTo>
                    <a:pt x="1357" y="111"/>
                    <a:pt x="1330" y="85"/>
                    <a:pt x="1303" y="76"/>
                  </a:cubicBezTo>
                  <a:cubicBezTo>
                    <a:pt x="1203" y="23"/>
                    <a:pt x="1098" y="0"/>
                    <a:pt x="99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1901260" y="4581640"/>
              <a:ext cx="80034" cy="66821"/>
            </a:xfrm>
            <a:custGeom>
              <a:avLst/>
              <a:gdLst/>
              <a:ahLst/>
              <a:cxnLst/>
              <a:rect l="l" t="t" r="r" b="b"/>
              <a:pathLst>
                <a:path w="1696" h="1416" extrusionOk="0">
                  <a:moveTo>
                    <a:pt x="869" y="339"/>
                  </a:moveTo>
                  <a:cubicBezTo>
                    <a:pt x="941" y="339"/>
                    <a:pt x="1009" y="358"/>
                    <a:pt x="1062" y="400"/>
                  </a:cubicBezTo>
                  <a:lnTo>
                    <a:pt x="1089" y="418"/>
                  </a:lnTo>
                  <a:lnTo>
                    <a:pt x="1116" y="436"/>
                  </a:lnTo>
                  <a:cubicBezTo>
                    <a:pt x="1294" y="534"/>
                    <a:pt x="1294" y="748"/>
                    <a:pt x="1214" y="909"/>
                  </a:cubicBezTo>
                  <a:cubicBezTo>
                    <a:pt x="1214" y="918"/>
                    <a:pt x="1214" y="918"/>
                    <a:pt x="1205" y="927"/>
                  </a:cubicBezTo>
                  <a:cubicBezTo>
                    <a:pt x="1152" y="1034"/>
                    <a:pt x="1045" y="1078"/>
                    <a:pt x="938" y="1078"/>
                  </a:cubicBezTo>
                  <a:cubicBezTo>
                    <a:pt x="875" y="1078"/>
                    <a:pt x="804" y="1061"/>
                    <a:pt x="750" y="1034"/>
                  </a:cubicBezTo>
                  <a:cubicBezTo>
                    <a:pt x="590" y="962"/>
                    <a:pt x="429" y="757"/>
                    <a:pt x="491" y="579"/>
                  </a:cubicBezTo>
                  <a:cubicBezTo>
                    <a:pt x="541" y="432"/>
                    <a:pt x="712" y="339"/>
                    <a:pt x="869" y="339"/>
                  </a:cubicBezTo>
                  <a:close/>
                  <a:moveTo>
                    <a:pt x="870" y="0"/>
                  </a:moveTo>
                  <a:cubicBezTo>
                    <a:pt x="611" y="0"/>
                    <a:pt x="348" y="139"/>
                    <a:pt x="215" y="365"/>
                  </a:cubicBezTo>
                  <a:cubicBezTo>
                    <a:pt x="1" y="730"/>
                    <a:pt x="251" y="1150"/>
                    <a:pt x="581" y="1328"/>
                  </a:cubicBezTo>
                  <a:cubicBezTo>
                    <a:pt x="692" y="1387"/>
                    <a:pt x="812" y="1416"/>
                    <a:pt x="929" y="1416"/>
                  </a:cubicBezTo>
                  <a:cubicBezTo>
                    <a:pt x="1166" y="1416"/>
                    <a:pt x="1392" y="1297"/>
                    <a:pt x="1517" y="1069"/>
                  </a:cubicBezTo>
                  <a:cubicBezTo>
                    <a:pt x="1696" y="739"/>
                    <a:pt x="1598" y="347"/>
                    <a:pt x="1277" y="151"/>
                  </a:cubicBezTo>
                  <a:lnTo>
                    <a:pt x="1268" y="133"/>
                  </a:lnTo>
                  <a:cubicBezTo>
                    <a:pt x="1151" y="42"/>
                    <a:pt x="1012" y="0"/>
                    <a:pt x="87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1810749" y="4618685"/>
              <a:ext cx="86499" cy="66160"/>
            </a:xfrm>
            <a:custGeom>
              <a:avLst/>
              <a:gdLst/>
              <a:ahLst/>
              <a:cxnLst/>
              <a:rect l="l" t="t" r="r" b="b"/>
              <a:pathLst>
                <a:path w="1833" h="1402" extrusionOk="0">
                  <a:moveTo>
                    <a:pt x="856" y="340"/>
                  </a:moveTo>
                  <a:cubicBezTo>
                    <a:pt x="943" y="340"/>
                    <a:pt x="1022" y="371"/>
                    <a:pt x="1062" y="445"/>
                  </a:cubicBezTo>
                  <a:cubicBezTo>
                    <a:pt x="1089" y="472"/>
                    <a:pt x="1116" y="490"/>
                    <a:pt x="1143" y="507"/>
                  </a:cubicBezTo>
                  <a:lnTo>
                    <a:pt x="1152" y="516"/>
                  </a:lnTo>
                  <a:cubicBezTo>
                    <a:pt x="1386" y="742"/>
                    <a:pt x="1062" y="1061"/>
                    <a:pt x="806" y="1061"/>
                  </a:cubicBezTo>
                  <a:cubicBezTo>
                    <a:pt x="799" y="1061"/>
                    <a:pt x="793" y="1061"/>
                    <a:pt x="786" y="1061"/>
                  </a:cubicBezTo>
                  <a:cubicBezTo>
                    <a:pt x="536" y="1052"/>
                    <a:pt x="411" y="748"/>
                    <a:pt x="491" y="543"/>
                  </a:cubicBezTo>
                  <a:cubicBezTo>
                    <a:pt x="542" y="426"/>
                    <a:pt x="710" y="340"/>
                    <a:pt x="856" y="340"/>
                  </a:cubicBezTo>
                  <a:close/>
                  <a:moveTo>
                    <a:pt x="865" y="0"/>
                  </a:moveTo>
                  <a:cubicBezTo>
                    <a:pt x="650" y="0"/>
                    <a:pt x="424" y="92"/>
                    <a:pt x="295" y="240"/>
                  </a:cubicBezTo>
                  <a:cubicBezTo>
                    <a:pt x="1" y="570"/>
                    <a:pt x="117" y="1132"/>
                    <a:pt x="509" y="1328"/>
                  </a:cubicBezTo>
                  <a:cubicBezTo>
                    <a:pt x="610" y="1379"/>
                    <a:pt x="713" y="1401"/>
                    <a:pt x="813" y="1401"/>
                  </a:cubicBezTo>
                  <a:cubicBezTo>
                    <a:pt x="1368" y="1401"/>
                    <a:pt x="1833" y="708"/>
                    <a:pt x="1357" y="240"/>
                  </a:cubicBezTo>
                  <a:lnTo>
                    <a:pt x="1330" y="231"/>
                  </a:lnTo>
                  <a:cubicBezTo>
                    <a:pt x="1231" y="69"/>
                    <a:pt x="1052" y="0"/>
                    <a:pt x="86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E5F3FF"/>
        </a:solid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11"/>
          <p:cNvGrpSpPr/>
          <p:nvPr/>
        </p:nvGrpSpPr>
        <p:grpSpPr>
          <a:xfrm rot="2485438">
            <a:off x="8264032" y="2365390"/>
            <a:ext cx="787434" cy="1152918"/>
            <a:chOff x="2012675" y="2373200"/>
            <a:chExt cx="469950" cy="688075"/>
          </a:xfrm>
        </p:grpSpPr>
        <p:sp>
          <p:nvSpPr>
            <p:cNvPr id="1054" name="Google Shape;1054;p11"/>
            <p:cNvSpPr/>
            <p:nvPr/>
          </p:nvSpPr>
          <p:spPr>
            <a:xfrm>
              <a:off x="2012675" y="2373200"/>
              <a:ext cx="469950" cy="688075"/>
            </a:xfrm>
            <a:custGeom>
              <a:avLst/>
              <a:gdLst/>
              <a:ahLst/>
              <a:cxnLst/>
              <a:rect l="l" t="t" r="r" b="b"/>
              <a:pathLst>
                <a:path w="18798" h="27523" extrusionOk="0">
                  <a:moveTo>
                    <a:pt x="6797" y="452"/>
                  </a:moveTo>
                  <a:cubicBezTo>
                    <a:pt x="7856" y="452"/>
                    <a:pt x="9015" y="462"/>
                    <a:pt x="10351" y="462"/>
                  </a:cubicBezTo>
                  <a:cubicBezTo>
                    <a:pt x="10539" y="466"/>
                    <a:pt x="10752" y="468"/>
                    <a:pt x="10986" y="468"/>
                  </a:cubicBezTo>
                  <a:cubicBezTo>
                    <a:pt x="11454" y="468"/>
                    <a:pt x="12007" y="462"/>
                    <a:pt x="12610" y="462"/>
                  </a:cubicBezTo>
                  <a:cubicBezTo>
                    <a:pt x="13515" y="462"/>
                    <a:pt x="14537" y="475"/>
                    <a:pt x="15564" y="537"/>
                  </a:cubicBezTo>
                  <a:cubicBezTo>
                    <a:pt x="16742" y="587"/>
                    <a:pt x="16993" y="788"/>
                    <a:pt x="17369" y="1941"/>
                  </a:cubicBezTo>
                  <a:cubicBezTo>
                    <a:pt x="17720" y="3019"/>
                    <a:pt x="17770" y="4146"/>
                    <a:pt x="17845" y="5249"/>
                  </a:cubicBezTo>
                  <a:cubicBezTo>
                    <a:pt x="18046" y="8783"/>
                    <a:pt x="18221" y="12342"/>
                    <a:pt x="18221" y="15901"/>
                  </a:cubicBezTo>
                  <a:cubicBezTo>
                    <a:pt x="18196" y="17530"/>
                    <a:pt x="17444" y="18457"/>
                    <a:pt x="15840" y="18683"/>
                  </a:cubicBezTo>
                  <a:cubicBezTo>
                    <a:pt x="14161" y="18908"/>
                    <a:pt x="12582" y="19334"/>
                    <a:pt x="11078" y="20187"/>
                  </a:cubicBezTo>
                  <a:cubicBezTo>
                    <a:pt x="10552" y="20500"/>
                    <a:pt x="9969" y="20656"/>
                    <a:pt x="9386" y="20656"/>
                  </a:cubicBezTo>
                  <a:cubicBezTo>
                    <a:pt x="8804" y="20656"/>
                    <a:pt x="8221" y="20500"/>
                    <a:pt x="7695" y="20187"/>
                  </a:cubicBezTo>
                  <a:cubicBezTo>
                    <a:pt x="6241" y="19334"/>
                    <a:pt x="4712" y="18933"/>
                    <a:pt x="3083" y="18683"/>
                  </a:cubicBezTo>
                  <a:cubicBezTo>
                    <a:pt x="1329" y="18432"/>
                    <a:pt x="602" y="17580"/>
                    <a:pt x="602" y="15801"/>
                  </a:cubicBezTo>
                  <a:cubicBezTo>
                    <a:pt x="602" y="12292"/>
                    <a:pt x="777" y="8758"/>
                    <a:pt x="978" y="5249"/>
                  </a:cubicBezTo>
                  <a:cubicBezTo>
                    <a:pt x="1028" y="4096"/>
                    <a:pt x="1103" y="2943"/>
                    <a:pt x="1479" y="1841"/>
                  </a:cubicBezTo>
                  <a:cubicBezTo>
                    <a:pt x="1805" y="838"/>
                    <a:pt x="2106" y="587"/>
                    <a:pt x="3133" y="537"/>
                  </a:cubicBezTo>
                  <a:cubicBezTo>
                    <a:pt x="4303" y="468"/>
                    <a:pt x="5472" y="452"/>
                    <a:pt x="6797" y="452"/>
                  </a:cubicBezTo>
                  <a:close/>
                  <a:moveTo>
                    <a:pt x="9225" y="20883"/>
                  </a:moveTo>
                  <a:cubicBezTo>
                    <a:pt x="9332" y="20883"/>
                    <a:pt x="9441" y="20888"/>
                    <a:pt x="9549" y="20888"/>
                  </a:cubicBezTo>
                  <a:cubicBezTo>
                    <a:pt x="9619" y="20888"/>
                    <a:pt x="9691" y="20884"/>
                    <a:pt x="9760" y="20884"/>
                  </a:cubicBezTo>
                  <a:cubicBezTo>
                    <a:pt x="9992" y="20884"/>
                    <a:pt x="10195" y="20929"/>
                    <a:pt x="10176" y="21314"/>
                  </a:cubicBezTo>
                  <a:cubicBezTo>
                    <a:pt x="10153" y="21711"/>
                    <a:pt x="9999" y="21868"/>
                    <a:pt x="9635" y="21868"/>
                  </a:cubicBezTo>
                  <a:cubicBezTo>
                    <a:pt x="9608" y="21868"/>
                    <a:pt x="9579" y="21868"/>
                    <a:pt x="9549" y="21866"/>
                  </a:cubicBezTo>
                  <a:cubicBezTo>
                    <a:pt x="8948" y="21791"/>
                    <a:pt x="8747" y="21640"/>
                    <a:pt x="8622" y="21039"/>
                  </a:cubicBezTo>
                  <a:cubicBezTo>
                    <a:pt x="8806" y="20905"/>
                    <a:pt x="9012" y="20883"/>
                    <a:pt x="9225" y="20883"/>
                  </a:cubicBezTo>
                  <a:close/>
                  <a:moveTo>
                    <a:pt x="6322" y="23266"/>
                  </a:moveTo>
                  <a:cubicBezTo>
                    <a:pt x="7255" y="23266"/>
                    <a:pt x="7925" y="23775"/>
                    <a:pt x="8572" y="24422"/>
                  </a:cubicBezTo>
                  <a:cubicBezTo>
                    <a:pt x="8121" y="25174"/>
                    <a:pt x="7594" y="25776"/>
                    <a:pt x="6817" y="26101"/>
                  </a:cubicBezTo>
                  <a:cubicBezTo>
                    <a:pt x="6589" y="26211"/>
                    <a:pt x="6370" y="26264"/>
                    <a:pt x="6161" y="26264"/>
                  </a:cubicBezTo>
                  <a:cubicBezTo>
                    <a:pt x="5795" y="26264"/>
                    <a:pt x="5457" y="26103"/>
                    <a:pt x="5138" y="25801"/>
                  </a:cubicBezTo>
                  <a:cubicBezTo>
                    <a:pt x="4712" y="25400"/>
                    <a:pt x="4512" y="24898"/>
                    <a:pt x="4737" y="24297"/>
                  </a:cubicBezTo>
                  <a:cubicBezTo>
                    <a:pt x="4963" y="23720"/>
                    <a:pt x="5539" y="23294"/>
                    <a:pt x="6191" y="23269"/>
                  </a:cubicBezTo>
                  <a:cubicBezTo>
                    <a:pt x="6235" y="23267"/>
                    <a:pt x="6279" y="23266"/>
                    <a:pt x="6322" y="23266"/>
                  </a:cubicBezTo>
                  <a:close/>
                  <a:moveTo>
                    <a:pt x="9145" y="1"/>
                  </a:moveTo>
                  <a:cubicBezTo>
                    <a:pt x="7102" y="1"/>
                    <a:pt x="5063" y="46"/>
                    <a:pt x="3033" y="136"/>
                  </a:cubicBezTo>
                  <a:cubicBezTo>
                    <a:pt x="2156" y="161"/>
                    <a:pt x="1504" y="487"/>
                    <a:pt x="1153" y="1339"/>
                  </a:cubicBezTo>
                  <a:cubicBezTo>
                    <a:pt x="978" y="1740"/>
                    <a:pt x="777" y="2166"/>
                    <a:pt x="727" y="2618"/>
                  </a:cubicBezTo>
                  <a:cubicBezTo>
                    <a:pt x="527" y="3745"/>
                    <a:pt x="426" y="4873"/>
                    <a:pt x="376" y="6001"/>
                  </a:cubicBezTo>
                  <a:cubicBezTo>
                    <a:pt x="201" y="9435"/>
                    <a:pt x="0" y="12868"/>
                    <a:pt x="51" y="16302"/>
                  </a:cubicBezTo>
                  <a:cubicBezTo>
                    <a:pt x="76" y="17856"/>
                    <a:pt x="1078" y="18908"/>
                    <a:pt x="2582" y="19159"/>
                  </a:cubicBezTo>
                  <a:cubicBezTo>
                    <a:pt x="3509" y="19309"/>
                    <a:pt x="4437" y="19334"/>
                    <a:pt x="5339" y="19610"/>
                  </a:cubicBezTo>
                  <a:cubicBezTo>
                    <a:pt x="6316" y="19911"/>
                    <a:pt x="7068" y="20588"/>
                    <a:pt x="8020" y="20913"/>
                  </a:cubicBezTo>
                  <a:cubicBezTo>
                    <a:pt x="8121" y="20938"/>
                    <a:pt x="8196" y="21014"/>
                    <a:pt x="8196" y="21139"/>
                  </a:cubicBezTo>
                  <a:cubicBezTo>
                    <a:pt x="8196" y="21866"/>
                    <a:pt x="8647" y="22192"/>
                    <a:pt x="9299" y="22367"/>
                  </a:cubicBezTo>
                  <a:cubicBezTo>
                    <a:pt x="9148" y="22893"/>
                    <a:pt x="9123" y="23445"/>
                    <a:pt x="8797" y="23921"/>
                  </a:cubicBezTo>
                  <a:cubicBezTo>
                    <a:pt x="8221" y="23445"/>
                    <a:pt x="7619" y="23044"/>
                    <a:pt x="6893" y="22868"/>
                  </a:cubicBezTo>
                  <a:cubicBezTo>
                    <a:pt x="6742" y="22840"/>
                    <a:pt x="6590" y="22826"/>
                    <a:pt x="6439" y="22826"/>
                  </a:cubicBezTo>
                  <a:cubicBezTo>
                    <a:pt x="5655" y="22826"/>
                    <a:pt x="4890" y="23199"/>
                    <a:pt x="4512" y="23871"/>
                  </a:cubicBezTo>
                  <a:cubicBezTo>
                    <a:pt x="4111" y="24598"/>
                    <a:pt x="4236" y="25500"/>
                    <a:pt x="4863" y="26101"/>
                  </a:cubicBezTo>
                  <a:cubicBezTo>
                    <a:pt x="5236" y="26474"/>
                    <a:pt x="5674" y="26658"/>
                    <a:pt x="6155" y="26658"/>
                  </a:cubicBezTo>
                  <a:cubicBezTo>
                    <a:pt x="6514" y="26658"/>
                    <a:pt x="6897" y="26556"/>
                    <a:pt x="7294" y="26352"/>
                  </a:cubicBezTo>
                  <a:cubicBezTo>
                    <a:pt x="7970" y="25976"/>
                    <a:pt x="8447" y="25425"/>
                    <a:pt x="8948" y="24748"/>
                  </a:cubicBezTo>
                  <a:cubicBezTo>
                    <a:pt x="9324" y="25124"/>
                    <a:pt x="9650" y="25500"/>
                    <a:pt x="10000" y="25826"/>
                  </a:cubicBezTo>
                  <a:cubicBezTo>
                    <a:pt x="10853" y="26653"/>
                    <a:pt x="11855" y="27229"/>
                    <a:pt x="13058" y="27455"/>
                  </a:cubicBezTo>
                  <a:cubicBezTo>
                    <a:pt x="13300" y="27500"/>
                    <a:pt x="13536" y="27523"/>
                    <a:pt x="13764" y="27523"/>
                  </a:cubicBezTo>
                  <a:cubicBezTo>
                    <a:pt x="14790" y="27523"/>
                    <a:pt x="15658" y="27072"/>
                    <a:pt x="16191" y="26252"/>
                  </a:cubicBezTo>
                  <a:cubicBezTo>
                    <a:pt x="16542" y="25700"/>
                    <a:pt x="16567" y="25124"/>
                    <a:pt x="16291" y="24547"/>
                  </a:cubicBezTo>
                  <a:cubicBezTo>
                    <a:pt x="16231" y="24428"/>
                    <a:pt x="16172" y="24292"/>
                    <a:pt x="16049" y="24292"/>
                  </a:cubicBezTo>
                  <a:cubicBezTo>
                    <a:pt x="16017" y="24292"/>
                    <a:pt x="15981" y="24301"/>
                    <a:pt x="15940" y="24322"/>
                  </a:cubicBezTo>
                  <a:cubicBezTo>
                    <a:pt x="15740" y="24397"/>
                    <a:pt x="15865" y="24547"/>
                    <a:pt x="15915" y="24698"/>
                  </a:cubicBezTo>
                  <a:cubicBezTo>
                    <a:pt x="16191" y="25400"/>
                    <a:pt x="15890" y="25951"/>
                    <a:pt x="15389" y="26427"/>
                  </a:cubicBezTo>
                  <a:cubicBezTo>
                    <a:pt x="14943" y="26839"/>
                    <a:pt x="14426" y="26981"/>
                    <a:pt x="13887" y="26981"/>
                  </a:cubicBezTo>
                  <a:cubicBezTo>
                    <a:pt x="13639" y="26981"/>
                    <a:pt x="13386" y="26951"/>
                    <a:pt x="13133" y="26903"/>
                  </a:cubicBezTo>
                  <a:cubicBezTo>
                    <a:pt x="11730" y="26628"/>
                    <a:pt x="10677" y="25750"/>
                    <a:pt x="9675" y="24798"/>
                  </a:cubicBezTo>
                  <a:cubicBezTo>
                    <a:pt x="9299" y="24447"/>
                    <a:pt x="9173" y="24172"/>
                    <a:pt x="9399" y="23695"/>
                  </a:cubicBezTo>
                  <a:cubicBezTo>
                    <a:pt x="9549" y="23420"/>
                    <a:pt x="9574" y="23119"/>
                    <a:pt x="9650" y="22818"/>
                  </a:cubicBezTo>
                  <a:cubicBezTo>
                    <a:pt x="9850" y="22091"/>
                    <a:pt x="10777" y="21791"/>
                    <a:pt x="10727" y="20938"/>
                  </a:cubicBezTo>
                  <a:cubicBezTo>
                    <a:pt x="10727" y="20938"/>
                    <a:pt x="10752" y="20913"/>
                    <a:pt x="10752" y="20913"/>
                  </a:cubicBezTo>
                  <a:cubicBezTo>
                    <a:pt x="11429" y="20788"/>
                    <a:pt x="11930" y="20287"/>
                    <a:pt x="12532" y="19986"/>
                  </a:cubicBezTo>
                  <a:cubicBezTo>
                    <a:pt x="13710" y="19385"/>
                    <a:pt x="14988" y="19359"/>
                    <a:pt x="16266" y="19159"/>
                  </a:cubicBezTo>
                  <a:cubicBezTo>
                    <a:pt x="17745" y="18908"/>
                    <a:pt x="18747" y="17831"/>
                    <a:pt x="18747" y="16352"/>
                  </a:cubicBezTo>
                  <a:cubicBezTo>
                    <a:pt x="18797" y="12242"/>
                    <a:pt x="18622" y="8131"/>
                    <a:pt x="18296" y="4046"/>
                  </a:cubicBezTo>
                  <a:cubicBezTo>
                    <a:pt x="18221" y="3019"/>
                    <a:pt x="18071" y="1991"/>
                    <a:pt x="17544" y="1089"/>
                  </a:cubicBezTo>
                  <a:cubicBezTo>
                    <a:pt x="17269" y="613"/>
                    <a:pt x="16918" y="312"/>
                    <a:pt x="16366" y="237"/>
                  </a:cubicBezTo>
                  <a:cubicBezTo>
                    <a:pt x="15314" y="61"/>
                    <a:pt x="14261" y="86"/>
                    <a:pt x="13234" y="61"/>
                  </a:cubicBezTo>
                  <a:cubicBezTo>
                    <a:pt x="11870" y="21"/>
                    <a:pt x="10507" y="1"/>
                    <a:pt x="914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2049650" y="2604400"/>
              <a:ext cx="395375" cy="250850"/>
            </a:xfrm>
            <a:custGeom>
              <a:avLst/>
              <a:gdLst/>
              <a:ahLst/>
              <a:cxnLst/>
              <a:rect l="l" t="t" r="r" b="b"/>
              <a:pathLst>
                <a:path w="15815" h="10034" extrusionOk="0">
                  <a:moveTo>
                    <a:pt x="11027" y="0"/>
                  </a:moveTo>
                  <a:cubicBezTo>
                    <a:pt x="10006" y="0"/>
                    <a:pt x="8981" y="11"/>
                    <a:pt x="7945" y="11"/>
                  </a:cubicBezTo>
                  <a:cubicBezTo>
                    <a:pt x="7265" y="11"/>
                    <a:pt x="6584" y="9"/>
                    <a:pt x="5904" y="9"/>
                  </a:cubicBezTo>
                  <a:cubicBezTo>
                    <a:pt x="4203" y="9"/>
                    <a:pt x="2503" y="22"/>
                    <a:pt x="802" y="111"/>
                  </a:cubicBezTo>
                  <a:cubicBezTo>
                    <a:pt x="226" y="136"/>
                    <a:pt x="100" y="287"/>
                    <a:pt x="100" y="813"/>
                  </a:cubicBezTo>
                  <a:cubicBezTo>
                    <a:pt x="125" y="2618"/>
                    <a:pt x="150" y="4397"/>
                    <a:pt x="75" y="6177"/>
                  </a:cubicBezTo>
                  <a:cubicBezTo>
                    <a:pt x="0" y="7756"/>
                    <a:pt x="802" y="8583"/>
                    <a:pt x="2181" y="8883"/>
                  </a:cubicBezTo>
                  <a:cubicBezTo>
                    <a:pt x="3283" y="9109"/>
                    <a:pt x="4386" y="9410"/>
                    <a:pt x="5464" y="9710"/>
                  </a:cubicBezTo>
                  <a:cubicBezTo>
                    <a:pt x="6248" y="9934"/>
                    <a:pt x="7031" y="10033"/>
                    <a:pt x="7811" y="10033"/>
                  </a:cubicBezTo>
                  <a:cubicBezTo>
                    <a:pt x="8427" y="10033"/>
                    <a:pt x="9041" y="9972"/>
                    <a:pt x="9649" y="9861"/>
                  </a:cubicBezTo>
                  <a:cubicBezTo>
                    <a:pt x="11128" y="9610"/>
                    <a:pt x="12531" y="9109"/>
                    <a:pt x="14010" y="8783"/>
                  </a:cubicBezTo>
                  <a:cubicBezTo>
                    <a:pt x="14862" y="8583"/>
                    <a:pt x="15489" y="8056"/>
                    <a:pt x="15714" y="7154"/>
                  </a:cubicBezTo>
                  <a:cubicBezTo>
                    <a:pt x="15815" y="6753"/>
                    <a:pt x="15765" y="6352"/>
                    <a:pt x="15765" y="5976"/>
                  </a:cubicBezTo>
                  <a:cubicBezTo>
                    <a:pt x="15765" y="4222"/>
                    <a:pt x="15765" y="2467"/>
                    <a:pt x="15765" y="713"/>
                  </a:cubicBezTo>
                  <a:cubicBezTo>
                    <a:pt x="15740" y="412"/>
                    <a:pt x="15765" y="111"/>
                    <a:pt x="15339" y="111"/>
                  </a:cubicBezTo>
                  <a:cubicBezTo>
                    <a:pt x="14411" y="86"/>
                    <a:pt x="13484" y="36"/>
                    <a:pt x="12557" y="11"/>
                  </a:cubicBezTo>
                  <a:cubicBezTo>
                    <a:pt x="12047" y="3"/>
                    <a:pt x="11537" y="0"/>
                    <a:pt x="1102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2090375" y="2417825"/>
              <a:ext cx="53275" cy="78025"/>
            </a:xfrm>
            <a:custGeom>
              <a:avLst/>
              <a:gdLst/>
              <a:ahLst/>
              <a:cxnLst/>
              <a:rect l="l" t="t" r="r" b="b"/>
              <a:pathLst>
                <a:path w="2131" h="3121" extrusionOk="0">
                  <a:moveTo>
                    <a:pt x="1063" y="405"/>
                  </a:moveTo>
                  <a:cubicBezTo>
                    <a:pt x="1076" y="405"/>
                    <a:pt x="1089" y="405"/>
                    <a:pt x="1103" y="406"/>
                  </a:cubicBezTo>
                  <a:cubicBezTo>
                    <a:pt x="1354" y="432"/>
                    <a:pt x="1554" y="532"/>
                    <a:pt x="1654" y="833"/>
                  </a:cubicBezTo>
                  <a:cubicBezTo>
                    <a:pt x="1730" y="1083"/>
                    <a:pt x="1755" y="1309"/>
                    <a:pt x="1755" y="1584"/>
                  </a:cubicBezTo>
                  <a:cubicBezTo>
                    <a:pt x="1730" y="1985"/>
                    <a:pt x="1755" y="2562"/>
                    <a:pt x="1303" y="2612"/>
                  </a:cubicBezTo>
                  <a:cubicBezTo>
                    <a:pt x="1283" y="2614"/>
                    <a:pt x="1264" y="2615"/>
                    <a:pt x="1246" y="2615"/>
                  </a:cubicBezTo>
                  <a:cubicBezTo>
                    <a:pt x="777" y="2615"/>
                    <a:pt x="773" y="2020"/>
                    <a:pt x="677" y="1635"/>
                  </a:cubicBezTo>
                  <a:cubicBezTo>
                    <a:pt x="627" y="1409"/>
                    <a:pt x="652" y="1133"/>
                    <a:pt x="677" y="883"/>
                  </a:cubicBezTo>
                  <a:cubicBezTo>
                    <a:pt x="725" y="667"/>
                    <a:pt x="773" y="405"/>
                    <a:pt x="1063" y="405"/>
                  </a:cubicBezTo>
                  <a:close/>
                  <a:moveTo>
                    <a:pt x="872" y="0"/>
                  </a:moveTo>
                  <a:cubicBezTo>
                    <a:pt x="521" y="0"/>
                    <a:pt x="319" y="307"/>
                    <a:pt x="226" y="657"/>
                  </a:cubicBezTo>
                  <a:cubicBezTo>
                    <a:pt x="0" y="1334"/>
                    <a:pt x="151" y="1985"/>
                    <a:pt x="451" y="2587"/>
                  </a:cubicBezTo>
                  <a:cubicBezTo>
                    <a:pt x="588" y="2905"/>
                    <a:pt x="868" y="3120"/>
                    <a:pt x="1218" y="3120"/>
                  </a:cubicBezTo>
                  <a:cubicBezTo>
                    <a:pt x="1254" y="3120"/>
                    <a:pt x="1291" y="3118"/>
                    <a:pt x="1329" y="3113"/>
                  </a:cubicBezTo>
                  <a:cubicBezTo>
                    <a:pt x="1730" y="3063"/>
                    <a:pt x="1930" y="2762"/>
                    <a:pt x="2005" y="2361"/>
                  </a:cubicBezTo>
                  <a:cubicBezTo>
                    <a:pt x="2030" y="2161"/>
                    <a:pt x="2055" y="1960"/>
                    <a:pt x="2080" y="1735"/>
                  </a:cubicBezTo>
                  <a:cubicBezTo>
                    <a:pt x="2131" y="1359"/>
                    <a:pt x="2005" y="1008"/>
                    <a:pt x="1905" y="682"/>
                  </a:cubicBezTo>
                  <a:cubicBezTo>
                    <a:pt x="1805" y="181"/>
                    <a:pt x="1354" y="56"/>
                    <a:pt x="953" y="5"/>
                  </a:cubicBezTo>
                  <a:cubicBezTo>
                    <a:pt x="925" y="2"/>
                    <a:pt x="898" y="0"/>
                    <a:pt x="872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2146125" y="2419825"/>
              <a:ext cx="30100" cy="40750"/>
            </a:xfrm>
            <a:custGeom>
              <a:avLst/>
              <a:gdLst/>
              <a:ahLst/>
              <a:cxnLst/>
              <a:rect l="l" t="t" r="r" b="b"/>
              <a:pathLst>
                <a:path w="1204" h="1630" extrusionOk="0">
                  <a:moveTo>
                    <a:pt x="627" y="1"/>
                  </a:moveTo>
                  <a:lnTo>
                    <a:pt x="627" y="1"/>
                  </a:lnTo>
                  <a:cubicBezTo>
                    <a:pt x="427" y="126"/>
                    <a:pt x="452" y="477"/>
                    <a:pt x="126" y="552"/>
                  </a:cubicBezTo>
                  <a:cubicBezTo>
                    <a:pt x="1" y="552"/>
                    <a:pt x="1" y="778"/>
                    <a:pt x="126" y="828"/>
                  </a:cubicBezTo>
                  <a:cubicBezTo>
                    <a:pt x="377" y="928"/>
                    <a:pt x="377" y="1103"/>
                    <a:pt x="377" y="1304"/>
                  </a:cubicBezTo>
                  <a:cubicBezTo>
                    <a:pt x="402" y="1454"/>
                    <a:pt x="402" y="1630"/>
                    <a:pt x="602" y="1630"/>
                  </a:cubicBezTo>
                  <a:cubicBezTo>
                    <a:pt x="778" y="1630"/>
                    <a:pt x="828" y="1479"/>
                    <a:pt x="803" y="1329"/>
                  </a:cubicBezTo>
                  <a:cubicBezTo>
                    <a:pt x="778" y="1053"/>
                    <a:pt x="853" y="853"/>
                    <a:pt x="1204" y="652"/>
                  </a:cubicBezTo>
                  <a:lnTo>
                    <a:pt x="1204" y="652"/>
                  </a:lnTo>
                  <a:cubicBezTo>
                    <a:pt x="1178" y="654"/>
                    <a:pt x="1154" y="655"/>
                    <a:pt x="1131" y="655"/>
                  </a:cubicBezTo>
                  <a:cubicBezTo>
                    <a:pt x="609" y="655"/>
                    <a:pt x="964" y="121"/>
                    <a:pt x="62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11"/>
          <p:cNvSpPr/>
          <p:nvPr/>
        </p:nvSpPr>
        <p:spPr>
          <a:xfrm>
            <a:off x="6754475" y="180710"/>
            <a:ext cx="902325" cy="217354"/>
          </a:xfrm>
          <a:custGeom>
            <a:avLst/>
            <a:gdLst/>
            <a:ahLst/>
            <a:cxnLst/>
            <a:rect l="l" t="t" r="r" b="b"/>
            <a:pathLst>
              <a:path w="24813" h="5977" extrusionOk="0">
                <a:moveTo>
                  <a:pt x="10050" y="0"/>
                </a:moveTo>
                <a:cubicBezTo>
                  <a:pt x="9800" y="0"/>
                  <a:pt x="9749" y="276"/>
                  <a:pt x="9649" y="451"/>
                </a:cubicBezTo>
                <a:cubicBezTo>
                  <a:pt x="9348" y="928"/>
                  <a:pt x="9073" y="1404"/>
                  <a:pt x="8797" y="1880"/>
                </a:cubicBezTo>
                <a:cubicBezTo>
                  <a:pt x="8271" y="2732"/>
                  <a:pt x="7694" y="3559"/>
                  <a:pt x="7343" y="4487"/>
                </a:cubicBezTo>
                <a:cubicBezTo>
                  <a:pt x="7076" y="4487"/>
                  <a:pt x="6809" y="4498"/>
                  <a:pt x="6549" y="4498"/>
                </a:cubicBezTo>
                <a:cubicBezTo>
                  <a:pt x="6419" y="4498"/>
                  <a:pt x="6291" y="4495"/>
                  <a:pt x="6165" y="4487"/>
                </a:cubicBezTo>
                <a:cubicBezTo>
                  <a:pt x="4311" y="4386"/>
                  <a:pt x="2481" y="4261"/>
                  <a:pt x="627" y="4161"/>
                </a:cubicBezTo>
                <a:cubicBezTo>
                  <a:pt x="545" y="4161"/>
                  <a:pt x="443" y="4147"/>
                  <a:pt x="346" y="4147"/>
                </a:cubicBezTo>
                <a:cubicBezTo>
                  <a:pt x="177" y="4147"/>
                  <a:pt x="25" y="4188"/>
                  <a:pt x="25" y="4411"/>
                </a:cubicBezTo>
                <a:cubicBezTo>
                  <a:pt x="0" y="4712"/>
                  <a:pt x="376" y="4662"/>
                  <a:pt x="602" y="4687"/>
                </a:cubicBezTo>
                <a:cubicBezTo>
                  <a:pt x="2632" y="4963"/>
                  <a:pt x="4687" y="4938"/>
                  <a:pt x="6717" y="4988"/>
                </a:cubicBezTo>
                <a:cubicBezTo>
                  <a:pt x="7419" y="4988"/>
                  <a:pt x="7795" y="4712"/>
                  <a:pt x="8095" y="4161"/>
                </a:cubicBezTo>
                <a:cubicBezTo>
                  <a:pt x="8672" y="3108"/>
                  <a:pt x="9273" y="2055"/>
                  <a:pt x="9850" y="1003"/>
                </a:cubicBezTo>
                <a:cubicBezTo>
                  <a:pt x="9900" y="903"/>
                  <a:pt x="9900" y="777"/>
                  <a:pt x="10050" y="727"/>
                </a:cubicBezTo>
                <a:cubicBezTo>
                  <a:pt x="10125" y="903"/>
                  <a:pt x="10176" y="1028"/>
                  <a:pt x="10226" y="1178"/>
                </a:cubicBezTo>
                <a:cubicBezTo>
                  <a:pt x="10702" y="2657"/>
                  <a:pt x="11228" y="4136"/>
                  <a:pt x="11880" y="5539"/>
                </a:cubicBezTo>
                <a:cubicBezTo>
                  <a:pt x="11999" y="5832"/>
                  <a:pt x="12119" y="5976"/>
                  <a:pt x="12261" y="5976"/>
                </a:cubicBezTo>
                <a:cubicBezTo>
                  <a:pt x="12387" y="5976"/>
                  <a:pt x="12530" y="5863"/>
                  <a:pt x="12707" y="5639"/>
                </a:cubicBezTo>
                <a:cubicBezTo>
                  <a:pt x="12807" y="5514"/>
                  <a:pt x="12907" y="5364"/>
                  <a:pt x="13008" y="5238"/>
                </a:cubicBezTo>
                <a:cubicBezTo>
                  <a:pt x="13509" y="4537"/>
                  <a:pt x="13985" y="3810"/>
                  <a:pt x="14511" y="3058"/>
                </a:cubicBezTo>
                <a:cubicBezTo>
                  <a:pt x="14587" y="3258"/>
                  <a:pt x="14662" y="3409"/>
                  <a:pt x="14737" y="3584"/>
                </a:cubicBezTo>
                <a:cubicBezTo>
                  <a:pt x="15013" y="4211"/>
                  <a:pt x="15288" y="4837"/>
                  <a:pt x="15564" y="5464"/>
                </a:cubicBezTo>
                <a:cubicBezTo>
                  <a:pt x="15664" y="5665"/>
                  <a:pt x="15739" y="5890"/>
                  <a:pt x="15990" y="5890"/>
                </a:cubicBezTo>
                <a:cubicBezTo>
                  <a:pt x="16266" y="5890"/>
                  <a:pt x="16291" y="5639"/>
                  <a:pt x="16366" y="5489"/>
                </a:cubicBezTo>
                <a:cubicBezTo>
                  <a:pt x="16592" y="4988"/>
                  <a:pt x="16817" y="4462"/>
                  <a:pt x="17018" y="3985"/>
                </a:cubicBezTo>
                <a:cubicBezTo>
                  <a:pt x="17484" y="4006"/>
                  <a:pt x="17934" y="4042"/>
                  <a:pt x="18368" y="4042"/>
                </a:cubicBezTo>
                <a:cubicBezTo>
                  <a:pt x="18470" y="4042"/>
                  <a:pt x="18571" y="4040"/>
                  <a:pt x="18672" y="4035"/>
                </a:cubicBezTo>
                <a:cubicBezTo>
                  <a:pt x="20025" y="4010"/>
                  <a:pt x="21354" y="3935"/>
                  <a:pt x="22682" y="3860"/>
                </a:cubicBezTo>
                <a:cubicBezTo>
                  <a:pt x="23283" y="3835"/>
                  <a:pt x="23885" y="3785"/>
                  <a:pt x="24486" y="3710"/>
                </a:cubicBezTo>
                <a:cubicBezTo>
                  <a:pt x="24637" y="3710"/>
                  <a:pt x="24812" y="3710"/>
                  <a:pt x="24762" y="3484"/>
                </a:cubicBezTo>
                <a:cubicBezTo>
                  <a:pt x="24702" y="3439"/>
                  <a:pt x="24651" y="3430"/>
                  <a:pt x="24598" y="3430"/>
                </a:cubicBezTo>
                <a:cubicBezTo>
                  <a:pt x="24563" y="3430"/>
                  <a:pt x="24526" y="3434"/>
                  <a:pt x="24486" y="3434"/>
                </a:cubicBezTo>
                <a:cubicBezTo>
                  <a:pt x="24183" y="3422"/>
                  <a:pt x="23882" y="3417"/>
                  <a:pt x="23581" y="3417"/>
                </a:cubicBezTo>
                <a:cubicBezTo>
                  <a:pt x="22588" y="3417"/>
                  <a:pt x="21602" y="3471"/>
                  <a:pt x="20602" y="3509"/>
                </a:cubicBezTo>
                <a:cubicBezTo>
                  <a:pt x="19846" y="3541"/>
                  <a:pt x="19101" y="3621"/>
                  <a:pt x="18353" y="3621"/>
                </a:cubicBezTo>
                <a:cubicBezTo>
                  <a:pt x="17910" y="3621"/>
                  <a:pt x="17465" y="3593"/>
                  <a:pt x="17018" y="3509"/>
                </a:cubicBezTo>
                <a:cubicBezTo>
                  <a:pt x="17003" y="3507"/>
                  <a:pt x="16989" y="3507"/>
                  <a:pt x="16975" y="3507"/>
                </a:cubicBezTo>
                <a:cubicBezTo>
                  <a:pt x="16782" y="3507"/>
                  <a:pt x="16712" y="3668"/>
                  <a:pt x="16642" y="3785"/>
                </a:cubicBezTo>
                <a:cubicBezTo>
                  <a:pt x="16441" y="4236"/>
                  <a:pt x="16241" y="4662"/>
                  <a:pt x="15990" y="5213"/>
                </a:cubicBezTo>
                <a:cubicBezTo>
                  <a:pt x="15664" y="4411"/>
                  <a:pt x="15364" y="3735"/>
                  <a:pt x="15063" y="3058"/>
                </a:cubicBezTo>
                <a:cubicBezTo>
                  <a:pt x="14904" y="2715"/>
                  <a:pt x="14781" y="2552"/>
                  <a:pt x="14633" y="2552"/>
                </a:cubicBezTo>
                <a:cubicBezTo>
                  <a:pt x="14501" y="2552"/>
                  <a:pt x="14349" y="2684"/>
                  <a:pt x="14135" y="2933"/>
                </a:cubicBezTo>
                <a:cubicBezTo>
                  <a:pt x="13734" y="3409"/>
                  <a:pt x="13359" y="3910"/>
                  <a:pt x="13008" y="4436"/>
                </a:cubicBezTo>
                <a:cubicBezTo>
                  <a:pt x="12782" y="4787"/>
                  <a:pt x="12531" y="5113"/>
                  <a:pt x="12256" y="5489"/>
                </a:cubicBezTo>
                <a:cubicBezTo>
                  <a:pt x="12080" y="4963"/>
                  <a:pt x="11905" y="4537"/>
                  <a:pt x="11754" y="4111"/>
                </a:cubicBezTo>
                <a:cubicBezTo>
                  <a:pt x="11303" y="2908"/>
                  <a:pt x="10877" y="1705"/>
                  <a:pt x="10451" y="502"/>
                </a:cubicBezTo>
                <a:cubicBezTo>
                  <a:pt x="10376" y="301"/>
                  <a:pt x="10326" y="25"/>
                  <a:pt x="10050" y="0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11"/>
          <p:cNvGrpSpPr/>
          <p:nvPr/>
        </p:nvGrpSpPr>
        <p:grpSpPr>
          <a:xfrm rot="-1799931">
            <a:off x="8234157" y="-436651"/>
            <a:ext cx="1589227" cy="1310350"/>
            <a:chOff x="2139875" y="1690850"/>
            <a:chExt cx="645375" cy="532125"/>
          </a:xfrm>
        </p:grpSpPr>
        <p:sp>
          <p:nvSpPr>
            <p:cNvPr id="1060" name="Google Shape;1060;p11"/>
            <p:cNvSpPr/>
            <p:nvPr/>
          </p:nvSpPr>
          <p:spPr>
            <a:xfrm>
              <a:off x="2139875" y="1690850"/>
              <a:ext cx="645375" cy="532125"/>
            </a:xfrm>
            <a:custGeom>
              <a:avLst/>
              <a:gdLst/>
              <a:ahLst/>
              <a:cxnLst/>
              <a:rect l="l" t="t" r="r" b="b"/>
              <a:pathLst>
                <a:path w="25815" h="21285" extrusionOk="0">
                  <a:moveTo>
                    <a:pt x="12832" y="1898"/>
                  </a:moveTo>
                  <a:cubicBezTo>
                    <a:pt x="13428" y="1898"/>
                    <a:pt x="14023" y="1929"/>
                    <a:pt x="14612" y="1992"/>
                  </a:cubicBezTo>
                  <a:cubicBezTo>
                    <a:pt x="15163" y="2042"/>
                    <a:pt x="15389" y="2317"/>
                    <a:pt x="15414" y="2969"/>
                  </a:cubicBezTo>
                  <a:cubicBezTo>
                    <a:pt x="14430" y="2955"/>
                    <a:pt x="13446" y="2940"/>
                    <a:pt x="12462" y="2940"/>
                  </a:cubicBezTo>
                  <a:cubicBezTo>
                    <a:pt x="11742" y="2940"/>
                    <a:pt x="11021" y="2948"/>
                    <a:pt x="10301" y="2969"/>
                  </a:cubicBezTo>
                  <a:cubicBezTo>
                    <a:pt x="10226" y="2393"/>
                    <a:pt x="10476" y="2042"/>
                    <a:pt x="11053" y="1992"/>
                  </a:cubicBezTo>
                  <a:cubicBezTo>
                    <a:pt x="11642" y="1929"/>
                    <a:pt x="12237" y="1898"/>
                    <a:pt x="12832" y="1898"/>
                  </a:cubicBezTo>
                  <a:close/>
                  <a:moveTo>
                    <a:pt x="12732" y="456"/>
                  </a:moveTo>
                  <a:cubicBezTo>
                    <a:pt x="13565" y="456"/>
                    <a:pt x="14399" y="488"/>
                    <a:pt x="15238" y="538"/>
                  </a:cubicBezTo>
                  <a:cubicBezTo>
                    <a:pt x="16491" y="588"/>
                    <a:pt x="16842" y="1165"/>
                    <a:pt x="17043" y="2192"/>
                  </a:cubicBezTo>
                  <a:cubicBezTo>
                    <a:pt x="17093" y="2443"/>
                    <a:pt x="17068" y="2718"/>
                    <a:pt x="17068" y="2994"/>
                  </a:cubicBezTo>
                  <a:cubicBezTo>
                    <a:pt x="16986" y="3045"/>
                    <a:pt x="16909" y="3059"/>
                    <a:pt x="16834" y="3059"/>
                  </a:cubicBezTo>
                  <a:cubicBezTo>
                    <a:pt x="16747" y="3059"/>
                    <a:pt x="16663" y="3040"/>
                    <a:pt x="16580" y="3040"/>
                  </a:cubicBezTo>
                  <a:cubicBezTo>
                    <a:pt x="16559" y="3040"/>
                    <a:pt x="16538" y="3041"/>
                    <a:pt x="16517" y="3044"/>
                  </a:cubicBezTo>
                  <a:cubicBezTo>
                    <a:pt x="16443" y="3052"/>
                    <a:pt x="16374" y="3057"/>
                    <a:pt x="16310" y="3057"/>
                  </a:cubicBezTo>
                  <a:cubicBezTo>
                    <a:pt x="15981" y="3057"/>
                    <a:pt x="15777" y="2929"/>
                    <a:pt x="15715" y="2468"/>
                  </a:cubicBezTo>
                  <a:cubicBezTo>
                    <a:pt x="15639" y="2017"/>
                    <a:pt x="15263" y="1716"/>
                    <a:pt x="14762" y="1616"/>
                  </a:cubicBezTo>
                  <a:cubicBezTo>
                    <a:pt x="14123" y="1503"/>
                    <a:pt x="13478" y="1446"/>
                    <a:pt x="12832" y="1446"/>
                  </a:cubicBezTo>
                  <a:cubicBezTo>
                    <a:pt x="12187" y="1446"/>
                    <a:pt x="11542" y="1503"/>
                    <a:pt x="10902" y="1616"/>
                  </a:cubicBezTo>
                  <a:cubicBezTo>
                    <a:pt x="10426" y="1716"/>
                    <a:pt x="10050" y="1992"/>
                    <a:pt x="9975" y="2443"/>
                  </a:cubicBezTo>
                  <a:cubicBezTo>
                    <a:pt x="9914" y="2969"/>
                    <a:pt x="9641" y="3054"/>
                    <a:pt x="9301" y="3054"/>
                  </a:cubicBezTo>
                  <a:cubicBezTo>
                    <a:pt x="9220" y="3054"/>
                    <a:pt x="9135" y="3049"/>
                    <a:pt x="9048" y="3044"/>
                  </a:cubicBezTo>
                  <a:lnTo>
                    <a:pt x="8647" y="3044"/>
                  </a:lnTo>
                  <a:cubicBezTo>
                    <a:pt x="8547" y="2568"/>
                    <a:pt x="8622" y="2167"/>
                    <a:pt x="8722" y="1766"/>
                  </a:cubicBezTo>
                  <a:cubicBezTo>
                    <a:pt x="8922" y="964"/>
                    <a:pt x="9399" y="613"/>
                    <a:pt x="10226" y="563"/>
                  </a:cubicBezTo>
                  <a:cubicBezTo>
                    <a:pt x="11065" y="488"/>
                    <a:pt x="11899" y="456"/>
                    <a:pt x="12732" y="456"/>
                  </a:cubicBezTo>
                  <a:close/>
                  <a:moveTo>
                    <a:pt x="5164" y="12686"/>
                  </a:moveTo>
                  <a:cubicBezTo>
                    <a:pt x="5323" y="12686"/>
                    <a:pt x="5513" y="12689"/>
                    <a:pt x="5740" y="12693"/>
                  </a:cubicBezTo>
                  <a:lnTo>
                    <a:pt x="5740" y="13345"/>
                  </a:lnTo>
                  <a:lnTo>
                    <a:pt x="4411" y="13345"/>
                  </a:lnTo>
                  <a:cubicBezTo>
                    <a:pt x="4348" y="12778"/>
                    <a:pt x="4338" y="12686"/>
                    <a:pt x="5164" y="12686"/>
                  </a:cubicBezTo>
                  <a:close/>
                  <a:moveTo>
                    <a:pt x="20522" y="12716"/>
                  </a:moveTo>
                  <a:cubicBezTo>
                    <a:pt x="21308" y="12716"/>
                    <a:pt x="21455" y="12767"/>
                    <a:pt x="21228" y="13345"/>
                  </a:cubicBezTo>
                  <a:lnTo>
                    <a:pt x="19925" y="13345"/>
                  </a:lnTo>
                  <a:lnTo>
                    <a:pt x="19925" y="12718"/>
                  </a:lnTo>
                  <a:cubicBezTo>
                    <a:pt x="20155" y="12718"/>
                    <a:pt x="20353" y="12716"/>
                    <a:pt x="20522" y="12716"/>
                  </a:cubicBezTo>
                  <a:close/>
                  <a:moveTo>
                    <a:pt x="12262" y="3317"/>
                  </a:moveTo>
                  <a:cubicBezTo>
                    <a:pt x="12402" y="3317"/>
                    <a:pt x="12542" y="3318"/>
                    <a:pt x="12682" y="3320"/>
                  </a:cubicBezTo>
                  <a:cubicBezTo>
                    <a:pt x="14110" y="3345"/>
                    <a:pt x="15539" y="3345"/>
                    <a:pt x="16968" y="3445"/>
                  </a:cubicBezTo>
                  <a:cubicBezTo>
                    <a:pt x="17782" y="3483"/>
                    <a:pt x="18597" y="3489"/>
                    <a:pt x="19411" y="3489"/>
                  </a:cubicBezTo>
                  <a:cubicBezTo>
                    <a:pt x="19819" y="3489"/>
                    <a:pt x="20226" y="3488"/>
                    <a:pt x="20633" y="3488"/>
                  </a:cubicBezTo>
                  <a:cubicBezTo>
                    <a:pt x="21040" y="3488"/>
                    <a:pt x="21448" y="3489"/>
                    <a:pt x="21855" y="3495"/>
                  </a:cubicBezTo>
                  <a:cubicBezTo>
                    <a:pt x="22080" y="3495"/>
                    <a:pt x="22306" y="3470"/>
                    <a:pt x="22557" y="3470"/>
                  </a:cubicBezTo>
                  <a:cubicBezTo>
                    <a:pt x="24111" y="3470"/>
                    <a:pt x="25038" y="4373"/>
                    <a:pt x="25113" y="5926"/>
                  </a:cubicBezTo>
                  <a:cubicBezTo>
                    <a:pt x="25213" y="7957"/>
                    <a:pt x="24963" y="9962"/>
                    <a:pt x="24988" y="11992"/>
                  </a:cubicBezTo>
                  <a:cubicBezTo>
                    <a:pt x="24988" y="12593"/>
                    <a:pt x="24587" y="12969"/>
                    <a:pt x="24060" y="13119"/>
                  </a:cubicBezTo>
                  <a:cubicBezTo>
                    <a:pt x="23544" y="13292"/>
                    <a:pt x="23028" y="13357"/>
                    <a:pt x="22504" y="13357"/>
                  </a:cubicBezTo>
                  <a:cubicBezTo>
                    <a:pt x="22264" y="13357"/>
                    <a:pt x="22023" y="13344"/>
                    <a:pt x="21780" y="13320"/>
                  </a:cubicBezTo>
                  <a:cubicBezTo>
                    <a:pt x="21618" y="12445"/>
                    <a:pt x="21457" y="12289"/>
                    <a:pt x="20615" y="12289"/>
                  </a:cubicBezTo>
                  <a:cubicBezTo>
                    <a:pt x="20541" y="12289"/>
                    <a:pt x="20461" y="12290"/>
                    <a:pt x="20376" y="12292"/>
                  </a:cubicBezTo>
                  <a:cubicBezTo>
                    <a:pt x="19499" y="12343"/>
                    <a:pt x="19499" y="12343"/>
                    <a:pt x="19424" y="13345"/>
                  </a:cubicBezTo>
                  <a:cubicBezTo>
                    <a:pt x="17231" y="13520"/>
                    <a:pt x="15038" y="13608"/>
                    <a:pt x="12845" y="13608"/>
                  </a:cubicBezTo>
                  <a:cubicBezTo>
                    <a:pt x="10652" y="13608"/>
                    <a:pt x="8459" y="13520"/>
                    <a:pt x="6266" y="13345"/>
                  </a:cubicBezTo>
                  <a:cubicBezTo>
                    <a:pt x="6115" y="12343"/>
                    <a:pt x="6115" y="12317"/>
                    <a:pt x="5263" y="12292"/>
                  </a:cubicBezTo>
                  <a:cubicBezTo>
                    <a:pt x="5178" y="12290"/>
                    <a:pt x="5099" y="12289"/>
                    <a:pt x="5025" y="12289"/>
                  </a:cubicBezTo>
                  <a:cubicBezTo>
                    <a:pt x="4190" y="12289"/>
                    <a:pt x="4071" y="12445"/>
                    <a:pt x="3910" y="13320"/>
                  </a:cubicBezTo>
                  <a:cubicBezTo>
                    <a:pt x="3666" y="13344"/>
                    <a:pt x="3423" y="13357"/>
                    <a:pt x="3180" y="13357"/>
                  </a:cubicBezTo>
                  <a:cubicBezTo>
                    <a:pt x="2648" y="13357"/>
                    <a:pt x="2120" y="13292"/>
                    <a:pt x="1604" y="13119"/>
                  </a:cubicBezTo>
                  <a:cubicBezTo>
                    <a:pt x="1053" y="12944"/>
                    <a:pt x="702" y="12593"/>
                    <a:pt x="702" y="11992"/>
                  </a:cubicBezTo>
                  <a:cubicBezTo>
                    <a:pt x="702" y="9962"/>
                    <a:pt x="476" y="7931"/>
                    <a:pt x="552" y="5901"/>
                  </a:cubicBezTo>
                  <a:cubicBezTo>
                    <a:pt x="627" y="4398"/>
                    <a:pt x="1579" y="3470"/>
                    <a:pt x="3083" y="3470"/>
                  </a:cubicBezTo>
                  <a:cubicBezTo>
                    <a:pt x="3985" y="3470"/>
                    <a:pt x="4887" y="3481"/>
                    <a:pt x="5797" y="3481"/>
                  </a:cubicBezTo>
                  <a:cubicBezTo>
                    <a:pt x="6252" y="3481"/>
                    <a:pt x="6709" y="3479"/>
                    <a:pt x="7168" y="3470"/>
                  </a:cubicBezTo>
                  <a:cubicBezTo>
                    <a:pt x="8858" y="3447"/>
                    <a:pt x="10569" y="3317"/>
                    <a:pt x="12262" y="3317"/>
                  </a:cubicBezTo>
                  <a:close/>
                  <a:moveTo>
                    <a:pt x="20529" y="13912"/>
                  </a:moveTo>
                  <a:cubicBezTo>
                    <a:pt x="20762" y="13912"/>
                    <a:pt x="20995" y="13933"/>
                    <a:pt x="21228" y="13947"/>
                  </a:cubicBezTo>
                  <a:cubicBezTo>
                    <a:pt x="21384" y="14860"/>
                    <a:pt x="21313" y="15171"/>
                    <a:pt x="20701" y="15171"/>
                  </a:cubicBezTo>
                  <a:cubicBezTo>
                    <a:pt x="20524" y="15171"/>
                    <a:pt x="20301" y="15144"/>
                    <a:pt x="20025" y="15099"/>
                  </a:cubicBezTo>
                  <a:cubicBezTo>
                    <a:pt x="19925" y="14723"/>
                    <a:pt x="19875" y="14373"/>
                    <a:pt x="19950" y="13972"/>
                  </a:cubicBezTo>
                  <a:cubicBezTo>
                    <a:pt x="20143" y="13926"/>
                    <a:pt x="20336" y="13912"/>
                    <a:pt x="20529" y="13912"/>
                  </a:cubicBezTo>
                  <a:close/>
                  <a:moveTo>
                    <a:pt x="5689" y="13947"/>
                  </a:moveTo>
                  <a:cubicBezTo>
                    <a:pt x="5865" y="14322"/>
                    <a:pt x="5714" y="14673"/>
                    <a:pt x="5664" y="15024"/>
                  </a:cubicBezTo>
                  <a:cubicBezTo>
                    <a:pt x="5343" y="15134"/>
                    <a:pt x="5095" y="15194"/>
                    <a:pt x="4906" y="15194"/>
                  </a:cubicBezTo>
                  <a:cubicBezTo>
                    <a:pt x="4445" y="15194"/>
                    <a:pt x="4340" y="14835"/>
                    <a:pt x="4411" y="13947"/>
                  </a:cubicBezTo>
                  <a:close/>
                  <a:moveTo>
                    <a:pt x="24963" y="13270"/>
                  </a:moveTo>
                  <a:cubicBezTo>
                    <a:pt x="24887" y="14774"/>
                    <a:pt x="24837" y="16177"/>
                    <a:pt x="24762" y="17581"/>
                  </a:cubicBezTo>
                  <a:cubicBezTo>
                    <a:pt x="24737" y="18232"/>
                    <a:pt x="24687" y="18884"/>
                    <a:pt x="24562" y="19510"/>
                  </a:cubicBezTo>
                  <a:cubicBezTo>
                    <a:pt x="24411" y="20363"/>
                    <a:pt x="23960" y="20739"/>
                    <a:pt x="23108" y="20739"/>
                  </a:cubicBezTo>
                  <a:cubicBezTo>
                    <a:pt x="22427" y="20751"/>
                    <a:pt x="21744" y="20755"/>
                    <a:pt x="21061" y="20755"/>
                  </a:cubicBezTo>
                  <a:cubicBezTo>
                    <a:pt x="18903" y="20755"/>
                    <a:pt x="16738" y="20707"/>
                    <a:pt x="14587" y="20688"/>
                  </a:cubicBezTo>
                  <a:cubicBezTo>
                    <a:pt x="13793" y="20672"/>
                    <a:pt x="13000" y="20665"/>
                    <a:pt x="12209" y="20665"/>
                  </a:cubicBezTo>
                  <a:cubicBezTo>
                    <a:pt x="9350" y="20665"/>
                    <a:pt x="6500" y="20755"/>
                    <a:pt x="3634" y="20814"/>
                  </a:cubicBezTo>
                  <a:cubicBezTo>
                    <a:pt x="3183" y="20814"/>
                    <a:pt x="2732" y="20789"/>
                    <a:pt x="2281" y="20739"/>
                  </a:cubicBezTo>
                  <a:cubicBezTo>
                    <a:pt x="1554" y="20638"/>
                    <a:pt x="1078" y="20087"/>
                    <a:pt x="1028" y="19185"/>
                  </a:cubicBezTo>
                  <a:cubicBezTo>
                    <a:pt x="877" y="17230"/>
                    <a:pt x="802" y="15300"/>
                    <a:pt x="702" y="13295"/>
                  </a:cubicBezTo>
                  <a:lnTo>
                    <a:pt x="702" y="13295"/>
                  </a:lnTo>
                  <a:cubicBezTo>
                    <a:pt x="1228" y="13596"/>
                    <a:pt x="1704" y="13821"/>
                    <a:pt x="2256" y="13871"/>
                  </a:cubicBezTo>
                  <a:cubicBezTo>
                    <a:pt x="2807" y="13896"/>
                    <a:pt x="3333" y="13921"/>
                    <a:pt x="3885" y="13947"/>
                  </a:cubicBezTo>
                  <a:cubicBezTo>
                    <a:pt x="3935" y="14272"/>
                    <a:pt x="3960" y="14573"/>
                    <a:pt x="4010" y="14874"/>
                  </a:cubicBezTo>
                  <a:cubicBezTo>
                    <a:pt x="4085" y="15325"/>
                    <a:pt x="4386" y="15500"/>
                    <a:pt x="4812" y="15525"/>
                  </a:cubicBezTo>
                  <a:lnTo>
                    <a:pt x="5288" y="15525"/>
                  </a:lnTo>
                  <a:cubicBezTo>
                    <a:pt x="5965" y="15475"/>
                    <a:pt x="6065" y="15400"/>
                    <a:pt x="6115" y="14723"/>
                  </a:cubicBezTo>
                  <a:cubicBezTo>
                    <a:pt x="6115" y="14623"/>
                    <a:pt x="6115" y="14498"/>
                    <a:pt x="6115" y="14398"/>
                  </a:cubicBezTo>
                  <a:cubicBezTo>
                    <a:pt x="6115" y="14072"/>
                    <a:pt x="6245" y="13919"/>
                    <a:pt x="6565" y="13919"/>
                  </a:cubicBezTo>
                  <a:cubicBezTo>
                    <a:pt x="6589" y="13919"/>
                    <a:pt x="6615" y="13920"/>
                    <a:pt x="6642" y="13921"/>
                  </a:cubicBezTo>
                  <a:cubicBezTo>
                    <a:pt x="8196" y="13972"/>
                    <a:pt x="9750" y="13947"/>
                    <a:pt x="11303" y="14047"/>
                  </a:cubicBezTo>
                  <a:cubicBezTo>
                    <a:pt x="11812" y="14081"/>
                    <a:pt x="12321" y="14095"/>
                    <a:pt x="12830" y="14095"/>
                  </a:cubicBezTo>
                  <a:cubicBezTo>
                    <a:pt x="14527" y="14095"/>
                    <a:pt x="16223" y="13947"/>
                    <a:pt x="17920" y="13947"/>
                  </a:cubicBezTo>
                  <a:lnTo>
                    <a:pt x="19424" y="13947"/>
                  </a:lnTo>
                  <a:cubicBezTo>
                    <a:pt x="19725" y="14398"/>
                    <a:pt x="19324" y="15074"/>
                    <a:pt x="19825" y="15400"/>
                  </a:cubicBezTo>
                  <a:cubicBezTo>
                    <a:pt x="19991" y="15525"/>
                    <a:pt x="20197" y="15558"/>
                    <a:pt x="20406" y="15558"/>
                  </a:cubicBezTo>
                  <a:cubicBezTo>
                    <a:pt x="20575" y="15558"/>
                    <a:pt x="20746" y="15537"/>
                    <a:pt x="20903" y="15525"/>
                  </a:cubicBezTo>
                  <a:cubicBezTo>
                    <a:pt x="21905" y="15425"/>
                    <a:pt x="21654" y="14598"/>
                    <a:pt x="21780" y="13947"/>
                  </a:cubicBezTo>
                  <a:cubicBezTo>
                    <a:pt x="22832" y="13871"/>
                    <a:pt x="23960" y="14022"/>
                    <a:pt x="24963" y="13270"/>
                  </a:cubicBezTo>
                  <a:close/>
                  <a:moveTo>
                    <a:pt x="12767" y="1"/>
                  </a:moveTo>
                  <a:cubicBezTo>
                    <a:pt x="12023" y="1"/>
                    <a:pt x="11277" y="39"/>
                    <a:pt x="10527" y="112"/>
                  </a:cubicBezTo>
                  <a:cubicBezTo>
                    <a:pt x="9198" y="262"/>
                    <a:pt x="8547" y="738"/>
                    <a:pt x="8321" y="1891"/>
                  </a:cubicBezTo>
                  <a:cubicBezTo>
                    <a:pt x="8246" y="2267"/>
                    <a:pt x="8271" y="2668"/>
                    <a:pt x="8246" y="3119"/>
                  </a:cubicBezTo>
                  <a:cubicBezTo>
                    <a:pt x="7970" y="3119"/>
                    <a:pt x="7745" y="3144"/>
                    <a:pt x="7519" y="3144"/>
                  </a:cubicBezTo>
                  <a:cubicBezTo>
                    <a:pt x="6065" y="3144"/>
                    <a:pt x="4587" y="3170"/>
                    <a:pt x="3133" y="3170"/>
                  </a:cubicBezTo>
                  <a:cubicBezTo>
                    <a:pt x="1604" y="3170"/>
                    <a:pt x="852" y="3646"/>
                    <a:pt x="276" y="5024"/>
                  </a:cubicBezTo>
                  <a:cubicBezTo>
                    <a:pt x="75" y="5500"/>
                    <a:pt x="0" y="6002"/>
                    <a:pt x="25" y="6503"/>
                  </a:cubicBezTo>
                  <a:cubicBezTo>
                    <a:pt x="125" y="9160"/>
                    <a:pt x="226" y="11816"/>
                    <a:pt x="351" y="14473"/>
                  </a:cubicBezTo>
                  <a:cubicBezTo>
                    <a:pt x="426" y="15952"/>
                    <a:pt x="476" y="17430"/>
                    <a:pt x="577" y="18909"/>
                  </a:cubicBezTo>
                  <a:cubicBezTo>
                    <a:pt x="677" y="20237"/>
                    <a:pt x="1253" y="21014"/>
                    <a:pt x="2256" y="21165"/>
                  </a:cubicBezTo>
                  <a:cubicBezTo>
                    <a:pt x="2825" y="21238"/>
                    <a:pt x="3393" y="21285"/>
                    <a:pt x="3962" y="21285"/>
                  </a:cubicBezTo>
                  <a:cubicBezTo>
                    <a:pt x="4170" y="21285"/>
                    <a:pt x="4378" y="21278"/>
                    <a:pt x="4587" y="21265"/>
                  </a:cubicBezTo>
                  <a:cubicBezTo>
                    <a:pt x="6357" y="21153"/>
                    <a:pt x="8117" y="21133"/>
                    <a:pt x="9874" y="21133"/>
                  </a:cubicBezTo>
                  <a:cubicBezTo>
                    <a:pt x="10877" y="21133"/>
                    <a:pt x="11880" y="21140"/>
                    <a:pt x="12882" y="21140"/>
                  </a:cubicBezTo>
                  <a:cubicBezTo>
                    <a:pt x="13424" y="21144"/>
                    <a:pt x="13966" y="21145"/>
                    <a:pt x="14507" y="21145"/>
                  </a:cubicBezTo>
                  <a:cubicBezTo>
                    <a:pt x="15100" y="21145"/>
                    <a:pt x="15692" y="21144"/>
                    <a:pt x="16284" y="21144"/>
                  </a:cubicBezTo>
                  <a:cubicBezTo>
                    <a:pt x="18083" y="21144"/>
                    <a:pt x="19881" y="21157"/>
                    <a:pt x="21679" y="21265"/>
                  </a:cubicBezTo>
                  <a:cubicBezTo>
                    <a:pt x="21834" y="21278"/>
                    <a:pt x="21987" y="21285"/>
                    <a:pt x="22138" y="21285"/>
                  </a:cubicBezTo>
                  <a:cubicBezTo>
                    <a:pt x="22551" y="21285"/>
                    <a:pt x="22955" y="21238"/>
                    <a:pt x="23359" y="21165"/>
                  </a:cubicBezTo>
                  <a:cubicBezTo>
                    <a:pt x="24060" y="21064"/>
                    <a:pt x="24612" y="20713"/>
                    <a:pt x="24862" y="19962"/>
                  </a:cubicBezTo>
                  <a:cubicBezTo>
                    <a:pt x="25138" y="19160"/>
                    <a:pt x="25138" y="18333"/>
                    <a:pt x="25188" y="17505"/>
                  </a:cubicBezTo>
                  <a:cubicBezTo>
                    <a:pt x="25339" y="14849"/>
                    <a:pt x="25439" y="12192"/>
                    <a:pt x="25539" y="9535"/>
                  </a:cubicBezTo>
                  <a:cubicBezTo>
                    <a:pt x="25589" y="8207"/>
                    <a:pt x="25815" y="6854"/>
                    <a:pt x="25539" y="5550"/>
                  </a:cubicBezTo>
                  <a:cubicBezTo>
                    <a:pt x="25245" y="4203"/>
                    <a:pt x="24328" y="3143"/>
                    <a:pt x="22859" y="3143"/>
                  </a:cubicBezTo>
                  <a:cubicBezTo>
                    <a:pt x="22825" y="3143"/>
                    <a:pt x="22791" y="3143"/>
                    <a:pt x="22757" y="3144"/>
                  </a:cubicBezTo>
                  <a:cubicBezTo>
                    <a:pt x="22111" y="3166"/>
                    <a:pt x="21465" y="3173"/>
                    <a:pt x="20817" y="3173"/>
                  </a:cubicBezTo>
                  <a:cubicBezTo>
                    <a:pt x="19932" y="3173"/>
                    <a:pt x="19043" y="3159"/>
                    <a:pt x="18146" y="3144"/>
                  </a:cubicBezTo>
                  <a:cubicBezTo>
                    <a:pt x="18054" y="3144"/>
                    <a:pt x="17963" y="3151"/>
                    <a:pt x="17872" y="3151"/>
                  </a:cubicBezTo>
                  <a:cubicBezTo>
                    <a:pt x="17713" y="3151"/>
                    <a:pt x="17553" y="3131"/>
                    <a:pt x="17394" y="3019"/>
                  </a:cubicBezTo>
                  <a:cubicBezTo>
                    <a:pt x="17394" y="2743"/>
                    <a:pt x="17419" y="2443"/>
                    <a:pt x="17394" y="2167"/>
                  </a:cubicBezTo>
                  <a:cubicBezTo>
                    <a:pt x="17344" y="1215"/>
                    <a:pt x="16642" y="337"/>
                    <a:pt x="15890" y="237"/>
                  </a:cubicBezTo>
                  <a:cubicBezTo>
                    <a:pt x="14851" y="76"/>
                    <a:pt x="13811" y="1"/>
                    <a:pt x="1276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2374825" y="1818625"/>
              <a:ext cx="169200" cy="146350"/>
            </a:xfrm>
            <a:custGeom>
              <a:avLst/>
              <a:gdLst/>
              <a:ahLst/>
              <a:cxnLst/>
              <a:rect l="l" t="t" r="r" b="b"/>
              <a:pathLst>
                <a:path w="6768" h="5854" extrusionOk="0">
                  <a:moveTo>
                    <a:pt x="2894" y="0"/>
                  </a:moveTo>
                  <a:cubicBezTo>
                    <a:pt x="2518" y="0"/>
                    <a:pt x="2379" y="242"/>
                    <a:pt x="2357" y="640"/>
                  </a:cubicBezTo>
                  <a:cubicBezTo>
                    <a:pt x="2332" y="1041"/>
                    <a:pt x="2382" y="1442"/>
                    <a:pt x="2231" y="1843"/>
                  </a:cubicBezTo>
                  <a:lnTo>
                    <a:pt x="1454" y="1843"/>
                  </a:lnTo>
                  <a:cubicBezTo>
                    <a:pt x="1" y="1843"/>
                    <a:pt x="1" y="1843"/>
                    <a:pt x="151" y="3297"/>
                  </a:cubicBezTo>
                  <a:cubicBezTo>
                    <a:pt x="174" y="3646"/>
                    <a:pt x="306" y="3801"/>
                    <a:pt x="606" y="3801"/>
                  </a:cubicBezTo>
                  <a:cubicBezTo>
                    <a:pt x="629" y="3801"/>
                    <a:pt x="653" y="3800"/>
                    <a:pt x="677" y="3798"/>
                  </a:cubicBezTo>
                  <a:lnTo>
                    <a:pt x="2332" y="3798"/>
                  </a:lnTo>
                  <a:cubicBezTo>
                    <a:pt x="2332" y="4324"/>
                    <a:pt x="2332" y="4800"/>
                    <a:pt x="2357" y="5252"/>
                  </a:cubicBezTo>
                  <a:cubicBezTo>
                    <a:pt x="2357" y="5828"/>
                    <a:pt x="2432" y="5853"/>
                    <a:pt x="3885" y="5853"/>
                  </a:cubicBezTo>
                  <a:cubicBezTo>
                    <a:pt x="4311" y="5853"/>
                    <a:pt x="4537" y="5703"/>
                    <a:pt x="4537" y="5252"/>
                  </a:cubicBezTo>
                  <a:cubicBezTo>
                    <a:pt x="4537" y="4800"/>
                    <a:pt x="4537" y="4324"/>
                    <a:pt x="4537" y="3798"/>
                  </a:cubicBezTo>
                  <a:lnTo>
                    <a:pt x="6241" y="3798"/>
                  </a:lnTo>
                  <a:cubicBezTo>
                    <a:pt x="6492" y="3798"/>
                    <a:pt x="6692" y="3748"/>
                    <a:pt x="6718" y="3472"/>
                  </a:cubicBezTo>
                  <a:cubicBezTo>
                    <a:pt x="6743" y="3071"/>
                    <a:pt x="6768" y="2670"/>
                    <a:pt x="6768" y="2269"/>
                  </a:cubicBezTo>
                  <a:cubicBezTo>
                    <a:pt x="6768" y="1993"/>
                    <a:pt x="6617" y="1843"/>
                    <a:pt x="6291" y="1843"/>
                  </a:cubicBezTo>
                  <a:cubicBezTo>
                    <a:pt x="6108" y="1851"/>
                    <a:pt x="5924" y="1854"/>
                    <a:pt x="5740" y="1854"/>
                  </a:cubicBezTo>
                  <a:cubicBezTo>
                    <a:pt x="5372" y="1854"/>
                    <a:pt x="5005" y="1843"/>
                    <a:pt x="4637" y="1843"/>
                  </a:cubicBezTo>
                  <a:cubicBezTo>
                    <a:pt x="4512" y="1492"/>
                    <a:pt x="4537" y="1166"/>
                    <a:pt x="4537" y="866"/>
                  </a:cubicBezTo>
                  <a:cubicBezTo>
                    <a:pt x="4514" y="141"/>
                    <a:pt x="4451" y="10"/>
                    <a:pt x="3828" y="10"/>
                  </a:cubicBezTo>
                  <a:cubicBezTo>
                    <a:pt x="3762" y="10"/>
                    <a:pt x="3689" y="11"/>
                    <a:pt x="3610" y="13"/>
                  </a:cubicBezTo>
                  <a:cubicBezTo>
                    <a:pt x="3493" y="13"/>
                    <a:pt x="3365" y="25"/>
                    <a:pt x="3240" y="25"/>
                  </a:cubicBezTo>
                  <a:cubicBezTo>
                    <a:pt x="3178" y="25"/>
                    <a:pt x="3117" y="22"/>
                    <a:pt x="3058" y="13"/>
                  </a:cubicBezTo>
                  <a:cubicBezTo>
                    <a:pt x="2999" y="5"/>
                    <a:pt x="2945" y="0"/>
                    <a:pt x="289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2206275" y="1938450"/>
              <a:ext cx="16325" cy="22750"/>
            </a:xfrm>
            <a:custGeom>
              <a:avLst/>
              <a:gdLst/>
              <a:ahLst/>
              <a:cxnLst/>
              <a:rect l="l" t="t" r="r" b="b"/>
              <a:pathLst>
                <a:path w="653" h="910" extrusionOk="0">
                  <a:moveTo>
                    <a:pt x="259" y="1"/>
                  </a:moveTo>
                  <a:cubicBezTo>
                    <a:pt x="42" y="1"/>
                    <a:pt x="1" y="226"/>
                    <a:pt x="1" y="408"/>
                  </a:cubicBezTo>
                  <a:cubicBezTo>
                    <a:pt x="1" y="634"/>
                    <a:pt x="51" y="885"/>
                    <a:pt x="352" y="910"/>
                  </a:cubicBezTo>
                  <a:cubicBezTo>
                    <a:pt x="527" y="910"/>
                    <a:pt x="602" y="734"/>
                    <a:pt x="602" y="509"/>
                  </a:cubicBezTo>
                  <a:cubicBezTo>
                    <a:pt x="502" y="383"/>
                    <a:pt x="652" y="58"/>
                    <a:pt x="327" y="7"/>
                  </a:cubicBezTo>
                  <a:cubicBezTo>
                    <a:pt x="302" y="3"/>
                    <a:pt x="280" y="1"/>
                    <a:pt x="25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2219450" y="1894775"/>
              <a:ext cx="13800" cy="25075"/>
            </a:xfrm>
            <a:custGeom>
              <a:avLst/>
              <a:gdLst/>
              <a:ahLst/>
              <a:cxnLst/>
              <a:rect l="l" t="t" r="r" b="b"/>
              <a:pathLst>
                <a:path w="552" h="1003" extrusionOk="0">
                  <a:moveTo>
                    <a:pt x="226" y="0"/>
                  </a:moveTo>
                  <a:lnTo>
                    <a:pt x="226" y="0"/>
                  </a:lnTo>
                  <a:cubicBezTo>
                    <a:pt x="50" y="401"/>
                    <a:pt x="0" y="702"/>
                    <a:pt x="351" y="1003"/>
                  </a:cubicBezTo>
                  <a:cubicBezTo>
                    <a:pt x="551" y="627"/>
                    <a:pt x="476" y="351"/>
                    <a:pt x="22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11"/>
          <p:cNvGrpSpPr/>
          <p:nvPr/>
        </p:nvGrpSpPr>
        <p:grpSpPr>
          <a:xfrm rot="-1978960">
            <a:off x="-103688" y="3047173"/>
            <a:ext cx="854328" cy="1152914"/>
            <a:chOff x="1326575" y="1917600"/>
            <a:chExt cx="436125" cy="588550"/>
          </a:xfrm>
        </p:grpSpPr>
        <p:sp>
          <p:nvSpPr>
            <p:cNvPr id="1065" name="Google Shape;1065;p11"/>
            <p:cNvSpPr/>
            <p:nvPr/>
          </p:nvSpPr>
          <p:spPr>
            <a:xfrm>
              <a:off x="1326575" y="1917600"/>
              <a:ext cx="436125" cy="588550"/>
            </a:xfrm>
            <a:custGeom>
              <a:avLst/>
              <a:gdLst/>
              <a:ahLst/>
              <a:cxnLst/>
              <a:rect l="l" t="t" r="r" b="b"/>
              <a:pathLst>
                <a:path w="17445" h="23542" extrusionOk="0">
                  <a:moveTo>
                    <a:pt x="8948" y="365"/>
                  </a:moveTo>
                  <a:cubicBezTo>
                    <a:pt x="10920" y="365"/>
                    <a:pt x="12891" y="399"/>
                    <a:pt x="14863" y="465"/>
                  </a:cubicBezTo>
                  <a:cubicBezTo>
                    <a:pt x="15239" y="491"/>
                    <a:pt x="15640" y="541"/>
                    <a:pt x="16016" y="616"/>
                  </a:cubicBezTo>
                  <a:cubicBezTo>
                    <a:pt x="16592" y="741"/>
                    <a:pt x="16993" y="1242"/>
                    <a:pt x="16943" y="1819"/>
                  </a:cubicBezTo>
                  <a:cubicBezTo>
                    <a:pt x="16617" y="5528"/>
                    <a:pt x="16993" y="9237"/>
                    <a:pt x="16968" y="12947"/>
                  </a:cubicBezTo>
                  <a:cubicBezTo>
                    <a:pt x="16968" y="15578"/>
                    <a:pt x="16968" y="18235"/>
                    <a:pt x="16993" y="20867"/>
                  </a:cubicBezTo>
                  <a:cubicBezTo>
                    <a:pt x="16993" y="21318"/>
                    <a:pt x="16918" y="21744"/>
                    <a:pt x="16692" y="22120"/>
                  </a:cubicBezTo>
                  <a:cubicBezTo>
                    <a:pt x="16467" y="22521"/>
                    <a:pt x="16141" y="22821"/>
                    <a:pt x="15665" y="22821"/>
                  </a:cubicBezTo>
                  <a:cubicBezTo>
                    <a:pt x="13354" y="22867"/>
                    <a:pt x="11064" y="23158"/>
                    <a:pt x="8757" y="23158"/>
                  </a:cubicBezTo>
                  <a:cubicBezTo>
                    <a:pt x="8512" y="23158"/>
                    <a:pt x="8266" y="23155"/>
                    <a:pt x="8021" y="23147"/>
                  </a:cubicBezTo>
                  <a:cubicBezTo>
                    <a:pt x="6116" y="23097"/>
                    <a:pt x="4211" y="22897"/>
                    <a:pt x="2306" y="22847"/>
                  </a:cubicBezTo>
                  <a:cubicBezTo>
                    <a:pt x="1204" y="22821"/>
                    <a:pt x="602" y="22220"/>
                    <a:pt x="577" y="21092"/>
                  </a:cubicBezTo>
                  <a:cubicBezTo>
                    <a:pt x="552" y="19363"/>
                    <a:pt x="577" y="17659"/>
                    <a:pt x="552" y="15929"/>
                  </a:cubicBezTo>
                  <a:cubicBezTo>
                    <a:pt x="552" y="14551"/>
                    <a:pt x="552" y="13172"/>
                    <a:pt x="552" y="11794"/>
                  </a:cubicBezTo>
                  <a:lnTo>
                    <a:pt x="602" y="11794"/>
                  </a:lnTo>
                  <a:cubicBezTo>
                    <a:pt x="652" y="9463"/>
                    <a:pt x="727" y="7132"/>
                    <a:pt x="753" y="4801"/>
                  </a:cubicBezTo>
                  <a:cubicBezTo>
                    <a:pt x="778" y="3899"/>
                    <a:pt x="702" y="2972"/>
                    <a:pt x="627" y="2044"/>
                  </a:cubicBezTo>
                  <a:cubicBezTo>
                    <a:pt x="552" y="1242"/>
                    <a:pt x="878" y="716"/>
                    <a:pt x="1680" y="591"/>
                  </a:cubicBezTo>
                  <a:cubicBezTo>
                    <a:pt x="3108" y="340"/>
                    <a:pt x="4562" y="415"/>
                    <a:pt x="5991" y="390"/>
                  </a:cubicBezTo>
                  <a:cubicBezTo>
                    <a:pt x="6976" y="374"/>
                    <a:pt x="7962" y="365"/>
                    <a:pt x="8948" y="365"/>
                  </a:cubicBezTo>
                  <a:close/>
                  <a:moveTo>
                    <a:pt x="8515" y="1"/>
                  </a:moveTo>
                  <a:cubicBezTo>
                    <a:pt x="6922" y="1"/>
                    <a:pt x="5328" y="21"/>
                    <a:pt x="3735" y="64"/>
                  </a:cubicBezTo>
                  <a:cubicBezTo>
                    <a:pt x="2958" y="90"/>
                    <a:pt x="2181" y="64"/>
                    <a:pt x="1429" y="240"/>
                  </a:cubicBezTo>
                  <a:cubicBezTo>
                    <a:pt x="677" y="440"/>
                    <a:pt x="427" y="766"/>
                    <a:pt x="326" y="1518"/>
                  </a:cubicBezTo>
                  <a:cubicBezTo>
                    <a:pt x="201" y="2646"/>
                    <a:pt x="352" y="3774"/>
                    <a:pt x="352" y="4877"/>
                  </a:cubicBezTo>
                  <a:cubicBezTo>
                    <a:pt x="276" y="8335"/>
                    <a:pt x="176" y="11794"/>
                    <a:pt x="151" y="15253"/>
                  </a:cubicBezTo>
                  <a:cubicBezTo>
                    <a:pt x="151" y="17283"/>
                    <a:pt x="1" y="19338"/>
                    <a:pt x="251" y="21368"/>
                  </a:cubicBezTo>
                  <a:cubicBezTo>
                    <a:pt x="427" y="22721"/>
                    <a:pt x="928" y="23197"/>
                    <a:pt x="2131" y="23273"/>
                  </a:cubicBezTo>
                  <a:cubicBezTo>
                    <a:pt x="2432" y="23273"/>
                    <a:pt x="2732" y="23298"/>
                    <a:pt x="3033" y="23323"/>
                  </a:cubicBezTo>
                  <a:cubicBezTo>
                    <a:pt x="4933" y="23471"/>
                    <a:pt x="6833" y="23541"/>
                    <a:pt x="8733" y="23541"/>
                  </a:cubicBezTo>
                  <a:cubicBezTo>
                    <a:pt x="11019" y="23541"/>
                    <a:pt x="13304" y="23439"/>
                    <a:pt x="15590" y="23248"/>
                  </a:cubicBezTo>
                  <a:cubicBezTo>
                    <a:pt x="16291" y="23197"/>
                    <a:pt x="16793" y="22897"/>
                    <a:pt x="17068" y="22195"/>
                  </a:cubicBezTo>
                  <a:cubicBezTo>
                    <a:pt x="17319" y="21593"/>
                    <a:pt x="17369" y="20992"/>
                    <a:pt x="17394" y="20340"/>
                  </a:cubicBezTo>
                  <a:cubicBezTo>
                    <a:pt x="17419" y="17333"/>
                    <a:pt x="17444" y="14300"/>
                    <a:pt x="17294" y="10917"/>
                  </a:cubicBezTo>
                  <a:cubicBezTo>
                    <a:pt x="17394" y="8410"/>
                    <a:pt x="17119" y="5553"/>
                    <a:pt x="17269" y="2671"/>
                  </a:cubicBezTo>
                  <a:cubicBezTo>
                    <a:pt x="17294" y="2245"/>
                    <a:pt x="17244" y="1844"/>
                    <a:pt x="17194" y="1418"/>
                  </a:cubicBezTo>
                  <a:cubicBezTo>
                    <a:pt x="17144" y="841"/>
                    <a:pt x="16843" y="465"/>
                    <a:pt x="16291" y="290"/>
                  </a:cubicBezTo>
                  <a:cubicBezTo>
                    <a:pt x="15740" y="140"/>
                    <a:pt x="15189" y="90"/>
                    <a:pt x="14637" y="90"/>
                  </a:cubicBezTo>
                  <a:cubicBezTo>
                    <a:pt x="12597" y="33"/>
                    <a:pt x="10556" y="1"/>
                    <a:pt x="851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1587225" y="1987650"/>
              <a:ext cx="130350" cy="50175"/>
            </a:xfrm>
            <a:custGeom>
              <a:avLst/>
              <a:gdLst/>
              <a:ahLst/>
              <a:cxnLst/>
              <a:rect l="l" t="t" r="r" b="b"/>
              <a:pathLst>
                <a:path w="5214" h="2007" extrusionOk="0">
                  <a:moveTo>
                    <a:pt x="2657" y="445"/>
                  </a:moveTo>
                  <a:cubicBezTo>
                    <a:pt x="3134" y="471"/>
                    <a:pt x="3610" y="496"/>
                    <a:pt x="4086" y="571"/>
                  </a:cubicBezTo>
                  <a:cubicBezTo>
                    <a:pt x="4387" y="621"/>
                    <a:pt x="4662" y="796"/>
                    <a:pt x="4662" y="1122"/>
                  </a:cubicBezTo>
                  <a:cubicBezTo>
                    <a:pt x="4662" y="1448"/>
                    <a:pt x="4312" y="1448"/>
                    <a:pt x="4086" y="1473"/>
                  </a:cubicBezTo>
                  <a:cubicBezTo>
                    <a:pt x="3184" y="1573"/>
                    <a:pt x="2307" y="1648"/>
                    <a:pt x="1404" y="1648"/>
                  </a:cubicBezTo>
                  <a:cubicBezTo>
                    <a:pt x="1374" y="1648"/>
                    <a:pt x="1342" y="1649"/>
                    <a:pt x="1309" y="1649"/>
                  </a:cubicBezTo>
                  <a:cubicBezTo>
                    <a:pt x="961" y="1649"/>
                    <a:pt x="500" y="1628"/>
                    <a:pt x="477" y="1147"/>
                  </a:cubicBezTo>
                  <a:cubicBezTo>
                    <a:pt x="427" y="571"/>
                    <a:pt x="1003" y="596"/>
                    <a:pt x="1379" y="521"/>
                  </a:cubicBezTo>
                  <a:cubicBezTo>
                    <a:pt x="1780" y="445"/>
                    <a:pt x="2231" y="471"/>
                    <a:pt x="2657" y="445"/>
                  </a:cubicBezTo>
                  <a:close/>
                  <a:moveTo>
                    <a:pt x="2657" y="1"/>
                  </a:moveTo>
                  <a:cubicBezTo>
                    <a:pt x="2087" y="1"/>
                    <a:pt x="1517" y="70"/>
                    <a:pt x="953" y="195"/>
                  </a:cubicBezTo>
                  <a:cubicBezTo>
                    <a:pt x="427" y="320"/>
                    <a:pt x="1" y="821"/>
                    <a:pt x="51" y="1222"/>
                  </a:cubicBezTo>
                  <a:cubicBezTo>
                    <a:pt x="126" y="1774"/>
                    <a:pt x="602" y="1874"/>
                    <a:pt x="1053" y="1949"/>
                  </a:cubicBezTo>
                  <a:cubicBezTo>
                    <a:pt x="1252" y="1992"/>
                    <a:pt x="1450" y="2006"/>
                    <a:pt x="1647" y="2006"/>
                  </a:cubicBezTo>
                  <a:cubicBezTo>
                    <a:pt x="2064" y="2006"/>
                    <a:pt x="2470" y="1941"/>
                    <a:pt x="2845" y="1941"/>
                  </a:cubicBezTo>
                  <a:cubicBezTo>
                    <a:pt x="2917" y="1941"/>
                    <a:pt x="2989" y="1943"/>
                    <a:pt x="3058" y="1949"/>
                  </a:cubicBezTo>
                  <a:lnTo>
                    <a:pt x="3911" y="1949"/>
                  </a:lnTo>
                  <a:cubicBezTo>
                    <a:pt x="3986" y="1949"/>
                    <a:pt x="4086" y="1924"/>
                    <a:pt x="4161" y="1924"/>
                  </a:cubicBezTo>
                  <a:cubicBezTo>
                    <a:pt x="4637" y="1899"/>
                    <a:pt x="5038" y="1799"/>
                    <a:pt x="5139" y="1273"/>
                  </a:cubicBezTo>
                  <a:cubicBezTo>
                    <a:pt x="5214" y="846"/>
                    <a:pt x="4838" y="345"/>
                    <a:pt x="4362" y="220"/>
                  </a:cubicBezTo>
                  <a:cubicBezTo>
                    <a:pt x="3798" y="70"/>
                    <a:pt x="3228" y="1"/>
                    <a:pt x="26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1587225" y="2152950"/>
              <a:ext cx="130350" cy="49925"/>
            </a:xfrm>
            <a:custGeom>
              <a:avLst/>
              <a:gdLst/>
              <a:ahLst/>
              <a:cxnLst/>
              <a:rect l="l" t="t" r="r" b="b"/>
              <a:pathLst>
                <a:path w="5214" h="1997" extrusionOk="0">
                  <a:moveTo>
                    <a:pt x="2572" y="453"/>
                  </a:moveTo>
                  <a:cubicBezTo>
                    <a:pt x="3035" y="453"/>
                    <a:pt x="3498" y="484"/>
                    <a:pt x="3961" y="550"/>
                  </a:cubicBezTo>
                  <a:cubicBezTo>
                    <a:pt x="4136" y="575"/>
                    <a:pt x="4312" y="600"/>
                    <a:pt x="4462" y="726"/>
                  </a:cubicBezTo>
                  <a:cubicBezTo>
                    <a:pt x="4562" y="851"/>
                    <a:pt x="4687" y="951"/>
                    <a:pt x="4662" y="1127"/>
                  </a:cubicBezTo>
                  <a:cubicBezTo>
                    <a:pt x="4637" y="1327"/>
                    <a:pt x="4462" y="1377"/>
                    <a:pt x="4312" y="1402"/>
                  </a:cubicBezTo>
                  <a:cubicBezTo>
                    <a:pt x="3459" y="1503"/>
                    <a:pt x="2607" y="1578"/>
                    <a:pt x="1755" y="1653"/>
                  </a:cubicBezTo>
                  <a:cubicBezTo>
                    <a:pt x="1697" y="1657"/>
                    <a:pt x="1639" y="1659"/>
                    <a:pt x="1582" y="1659"/>
                  </a:cubicBezTo>
                  <a:cubicBezTo>
                    <a:pt x="1296" y="1659"/>
                    <a:pt x="1024" y="1607"/>
                    <a:pt x="753" y="1503"/>
                  </a:cubicBezTo>
                  <a:cubicBezTo>
                    <a:pt x="577" y="1427"/>
                    <a:pt x="452" y="1327"/>
                    <a:pt x="452" y="1127"/>
                  </a:cubicBezTo>
                  <a:cubicBezTo>
                    <a:pt x="427" y="901"/>
                    <a:pt x="552" y="776"/>
                    <a:pt x="728" y="701"/>
                  </a:cubicBezTo>
                  <a:cubicBezTo>
                    <a:pt x="928" y="625"/>
                    <a:pt x="1129" y="525"/>
                    <a:pt x="1329" y="525"/>
                  </a:cubicBezTo>
                  <a:cubicBezTo>
                    <a:pt x="1743" y="478"/>
                    <a:pt x="2157" y="453"/>
                    <a:pt x="2572" y="453"/>
                  </a:cubicBezTo>
                  <a:close/>
                  <a:moveTo>
                    <a:pt x="2533" y="0"/>
                  </a:moveTo>
                  <a:cubicBezTo>
                    <a:pt x="2021" y="0"/>
                    <a:pt x="1508" y="48"/>
                    <a:pt x="1003" y="174"/>
                  </a:cubicBezTo>
                  <a:cubicBezTo>
                    <a:pt x="452" y="300"/>
                    <a:pt x="1" y="801"/>
                    <a:pt x="51" y="1202"/>
                  </a:cubicBezTo>
                  <a:cubicBezTo>
                    <a:pt x="126" y="1778"/>
                    <a:pt x="602" y="1854"/>
                    <a:pt x="1053" y="1954"/>
                  </a:cubicBezTo>
                  <a:cubicBezTo>
                    <a:pt x="1232" y="1985"/>
                    <a:pt x="1411" y="1997"/>
                    <a:pt x="1589" y="1997"/>
                  </a:cubicBezTo>
                  <a:cubicBezTo>
                    <a:pt x="1985" y="1997"/>
                    <a:pt x="2377" y="1938"/>
                    <a:pt x="2758" y="1904"/>
                  </a:cubicBezTo>
                  <a:lnTo>
                    <a:pt x="4261" y="1904"/>
                  </a:lnTo>
                  <a:cubicBezTo>
                    <a:pt x="4687" y="1904"/>
                    <a:pt x="5038" y="1753"/>
                    <a:pt x="5114" y="1327"/>
                  </a:cubicBezTo>
                  <a:cubicBezTo>
                    <a:pt x="5214" y="826"/>
                    <a:pt x="4938" y="475"/>
                    <a:pt x="4512" y="275"/>
                  </a:cubicBezTo>
                  <a:cubicBezTo>
                    <a:pt x="4261" y="174"/>
                    <a:pt x="3986" y="124"/>
                    <a:pt x="3735" y="74"/>
                  </a:cubicBezTo>
                  <a:cubicBezTo>
                    <a:pt x="3338" y="30"/>
                    <a:pt x="2936" y="0"/>
                    <a:pt x="253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1586600" y="2323575"/>
              <a:ext cx="128475" cy="50025"/>
            </a:xfrm>
            <a:custGeom>
              <a:avLst/>
              <a:gdLst/>
              <a:ahLst/>
              <a:cxnLst/>
              <a:rect l="l" t="t" r="r" b="b"/>
              <a:pathLst>
                <a:path w="5139" h="2001" extrusionOk="0">
                  <a:moveTo>
                    <a:pt x="2261" y="466"/>
                  </a:moveTo>
                  <a:cubicBezTo>
                    <a:pt x="2397" y="466"/>
                    <a:pt x="2537" y="467"/>
                    <a:pt x="2682" y="467"/>
                  </a:cubicBezTo>
                  <a:cubicBezTo>
                    <a:pt x="3008" y="492"/>
                    <a:pt x="3459" y="517"/>
                    <a:pt x="3936" y="542"/>
                  </a:cubicBezTo>
                  <a:cubicBezTo>
                    <a:pt x="4211" y="567"/>
                    <a:pt x="4412" y="693"/>
                    <a:pt x="4562" y="918"/>
                  </a:cubicBezTo>
                  <a:cubicBezTo>
                    <a:pt x="4687" y="1119"/>
                    <a:pt x="4662" y="1344"/>
                    <a:pt x="4412" y="1394"/>
                  </a:cubicBezTo>
                  <a:cubicBezTo>
                    <a:pt x="3584" y="1481"/>
                    <a:pt x="2756" y="1638"/>
                    <a:pt x="1920" y="1638"/>
                  </a:cubicBezTo>
                  <a:cubicBezTo>
                    <a:pt x="1541" y="1638"/>
                    <a:pt x="1161" y="1606"/>
                    <a:pt x="778" y="1520"/>
                  </a:cubicBezTo>
                  <a:cubicBezTo>
                    <a:pt x="602" y="1470"/>
                    <a:pt x="402" y="1420"/>
                    <a:pt x="377" y="1169"/>
                  </a:cubicBezTo>
                  <a:cubicBezTo>
                    <a:pt x="377" y="868"/>
                    <a:pt x="527" y="743"/>
                    <a:pt x="778" y="643"/>
                  </a:cubicBezTo>
                  <a:cubicBezTo>
                    <a:pt x="1239" y="482"/>
                    <a:pt x="1716" y="466"/>
                    <a:pt x="2261" y="466"/>
                  </a:cubicBezTo>
                  <a:close/>
                  <a:moveTo>
                    <a:pt x="2556" y="0"/>
                  </a:moveTo>
                  <a:cubicBezTo>
                    <a:pt x="1980" y="0"/>
                    <a:pt x="1404" y="75"/>
                    <a:pt x="828" y="242"/>
                  </a:cubicBezTo>
                  <a:cubicBezTo>
                    <a:pt x="377" y="367"/>
                    <a:pt x="1" y="643"/>
                    <a:pt x="26" y="1169"/>
                  </a:cubicBezTo>
                  <a:cubicBezTo>
                    <a:pt x="26" y="1745"/>
                    <a:pt x="477" y="1846"/>
                    <a:pt x="928" y="1946"/>
                  </a:cubicBezTo>
                  <a:cubicBezTo>
                    <a:pt x="1114" y="1986"/>
                    <a:pt x="1303" y="2001"/>
                    <a:pt x="1494" y="2001"/>
                  </a:cubicBezTo>
                  <a:cubicBezTo>
                    <a:pt x="1893" y="2001"/>
                    <a:pt x="2300" y="1938"/>
                    <a:pt x="2707" y="1921"/>
                  </a:cubicBezTo>
                  <a:cubicBezTo>
                    <a:pt x="3042" y="1921"/>
                    <a:pt x="3387" y="1932"/>
                    <a:pt x="3736" y="1932"/>
                  </a:cubicBezTo>
                  <a:cubicBezTo>
                    <a:pt x="3910" y="1932"/>
                    <a:pt x="4086" y="1929"/>
                    <a:pt x="4261" y="1921"/>
                  </a:cubicBezTo>
                  <a:cubicBezTo>
                    <a:pt x="4612" y="1896"/>
                    <a:pt x="4988" y="1745"/>
                    <a:pt x="5063" y="1319"/>
                  </a:cubicBezTo>
                  <a:cubicBezTo>
                    <a:pt x="5139" y="868"/>
                    <a:pt x="4888" y="567"/>
                    <a:pt x="4562" y="317"/>
                  </a:cubicBezTo>
                  <a:cubicBezTo>
                    <a:pt x="4462" y="242"/>
                    <a:pt x="4311" y="217"/>
                    <a:pt x="4211" y="191"/>
                  </a:cubicBezTo>
                  <a:cubicBezTo>
                    <a:pt x="3660" y="69"/>
                    <a:pt x="3108" y="0"/>
                    <a:pt x="255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1379200" y="2235500"/>
              <a:ext cx="122225" cy="49650"/>
            </a:xfrm>
            <a:custGeom>
              <a:avLst/>
              <a:gdLst/>
              <a:ahLst/>
              <a:cxnLst/>
              <a:rect l="l" t="t" r="r" b="b"/>
              <a:pathLst>
                <a:path w="4889" h="1986" extrusionOk="0">
                  <a:moveTo>
                    <a:pt x="2586" y="405"/>
                  </a:moveTo>
                  <a:cubicBezTo>
                    <a:pt x="3017" y="405"/>
                    <a:pt x="3449" y="437"/>
                    <a:pt x="3886" y="506"/>
                  </a:cubicBezTo>
                  <a:cubicBezTo>
                    <a:pt x="4161" y="532"/>
                    <a:pt x="4562" y="557"/>
                    <a:pt x="4537" y="983"/>
                  </a:cubicBezTo>
                  <a:cubicBezTo>
                    <a:pt x="4512" y="1359"/>
                    <a:pt x="4211" y="1509"/>
                    <a:pt x="3861" y="1559"/>
                  </a:cubicBezTo>
                  <a:cubicBezTo>
                    <a:pt x="3409" y="1659"/>
                    <a:pt x="2933" y="1659"/>
                    <a:pt x="2482" y="1659"/>
                  </a:cubicBezTo>
                  <a:cubicBezTo>
                    <a:pt x="2031" y="1634"/>
                    <a:pt x="1555" y="1609"/>
                    <a:pt x="1104" y="1559"/>
                  </a:cubicBezTo>
                  <a:cubicBezTo>
                    <a:pt x="728" y="1534"/>
                    <a:pt x="477" y="1308"/>
                    <a:pt x="452" y="958"/>
                  </a:cubicBezTo>
                  <a:cubicBezTo>
                    <a:pt x="452" y="607"/>
                    <a:pt x="803" y="557"/>
                    <a:pt x="1054" y="532"/>
                  </a:cubicBezTo>
                  <a:cubicBezTo>
                    <a:pt x="1569" y="450"/>
                    <a:pt x="2077" y="405"/>
                    <a:pt x="2586" y="405"/>
                  </a:cubicBezTo>
                  <a:close/>
                  <a:moveTo>
                    <a:pt x="2587" y="0"/>
                  </a:moveTo>
                  <a:cubicBezTo>
                    <a:pt x="2007" y="0"/>
                    <a:pt x="1426" y="41"/>
                    <a:pt x="853" y="156"/>
                  </a:cubicBezTo>
                  <a:cubicBezTo>
                    <a:pt x="427" y="256"/>
                    <a:pt x="1" y="381"/>
                    <a:pt x="1" y="907"/>
                  </a:cubicBezTo>
                  <a:cubicBezTo>
                    <a:pt x="26" y="1434"/>
                    <a:pt x="352" y="1735"/>
                    <a:pt x="828" y="1860"/>
                  </a:cubicBezTo>
                  <a:cubicBezTo>
                    <a:pt x="1304" y="1985"/>
                    <a:pt x="1780" y="1935"/>
                    <a:pt x="2282" y="1960"/>
                  </a:cubicBezTo>
                  <a:cubicBezTo>
                    <a:pt x="2833" y="1935"/>
                    <a:pt x="3409" y="1985"/>
                    <a:pt x="3986" y="1860"/>
                  </a:cubicBezTo>
                  <a:cubicBezTo>
                    <a:pt x="4562" y="1735"/>
                    <a:pt x="4888" y="1359"/>
                    <a:pt x="4863" y="882"/>
                  </a:cubicBezTo>
                  <a:cubicBezTo>
                    <a:pt x="4838" y="381"/>
                    <a:pt x="4562" y="105"/>
                    <a:pt x="3886" y="55"/>
                  </a:cubicBezTo>
                  <a:cubicBezTo>
                    <a:pt x="3456" y="23"/>
                    <a:pt x="3022" y="0"/>
                    <a:pt x="258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1378575" y="2070425"/>
              <a:ext cx="122225" cy="48925"/>
            </a:xfrm>
            <a:custGeom>
              <a:avLst/>
              <a:gdLst/>
              <a:ahLst/>
              <a:cxnLst/>
              <a:rect l="l" t="t" r="r" b="b"/>
              <a:pathLst>
                <a:path w="4889" h="1957" extrusionOk="0">
                  <a:moveTo>
                    <a:pt x="2507" y="418"/>
                  </a:moveTo>
                  <a:cubicBezTo>
                    <a:pt x="3159" y="443"/>
                    <a:pt x="3635" y="393"/>
                    <a:pt x="4111" y="543"/>
                  </a:cubicBezTo>
                  <a:cubicBezTo>
                    <a:pt x="4312" y="618"/>
                    <a:pt x="4562" y="668"/>
                    <a:pt x="4562" y="944"/>
                  </a:cubicBezTo>
                  <a:cubicBezTo>
                    <a:pt x="4562" y="1220"/>
                    <a:pt x="4387" y="1420"/>
                    <a:pt x="4136" y="1495"/>
                  </a:cubicBezTo>
                  <a:cubicBezTo>
                    <a:pt x="3627" y="1614"/>
                    <a:pt x="3118" y="1665"/>
                    <a:pt x="2609" y="1665"/>
                  </a:cubicBezTo>
                  <a:cubicBezTo>
                    <a:pt x="2040" y="1665"/>
                    <a:pt x="1472" y="1601"/>
                    <a:pt x="903" y="1495"/>
                  </a:cubicBezTo>
                  <a:cubicBezTo>
                    <a:pt x="627" y="1445"/>
                    <a:pt x="477" y="1195"/>
                    <a:pt x="477" y="919"/>
                  </a:cubicBezTo>
                  <a:cubicBezTo>
                    <a:pt x="502" y="643"/>
                    <a:pt x="753" y="593"/>
                    <a:pt x="953" y="543"/>
                  </a:cubicBezTo>
                  <a:cubicBezTo>
                    <a:pt x="1530" y="418"/>
                    <a:pt x="2106" y="443"/>
                    <a:pt x="2507" y="418"/>
                  </a:cubicBezTo>
                  <a:close/>
                  <a:moveTo>
                    <a:pt x="2656" y="1"/>
                  </a:moveTo>
                  <a:cubicBezTo>
                    <a:pt x="2061" y="1"/>
                    <a:pt x="1465" y="50"/>
                    <a:pt x="878" y="167"/>
                  </a:cubicBezTo>
                  <a:cubicBezTo>
                    <a:pt x="452" y="242"/>
                    <a:pt x="1" y="393"/>
                    <a:pt x="26" y="919"/>
                  </a:cubicBezTo>
                  <a:cubicBezTo>
                    <a:pt x="51" y="1420"/>
                    <a:pt x="377" y="1721"/>
                    <a:pt x="853" y="1871"/>
                  </a:cubicBezTo>
                  <a:cubicBezTo>
                    <a:pt x="1104" y="1934"/>
                    <a:pt x="1354" y="1947"/>
                    <a:pt x="1586" y="1947"/>
                  </a:cubicBezTo>
                  <a:cubicBezTo>
                    <a:pt x="1741" y="1947"/>
                    <a:pt x="1887" y="1941"/>
                    <a:pt x="2019" y="1941"/>
                  </a:cubicBezTo>
                  <a:cubicBezTo>
                    <a:pt x="2085" y="1941"/>
                    <a:pt x="2148" y="1942"/>
                    <a:pt x="2206" y="1947"/>
                  </a:cubicBezTo>
                  <a:cubicBezTo>
                    <a:pt x="2507" y="1947"/>
                    <a:pt x="2778" y="1956"/>
                    <a:pt x="3033" y="1956"/>
                  </a:cubicBezTo>
                  <a:cubicBezTo>
                    <a:pt x="3351" y="1956"/>
                    <a:pt x="3643" y="1941"/>
                    <a:pt x="3936" y="1871"/>
                  </a:cubicBezTo>
                  <a:cubicBezTo>
                    <a:pt x="4537" y="1746"/>
                    <a:pt x="4888" y="1395"/>
                    <a:pt x="4888" y="919"/>
                  </a:cubicBezTo>
                  <a:cubicBezTo>
                    <a:pt x="4888" y="418"/>
                    <a:pt x="4587" y="117"/>
                    <a:pt x="3911" y="67"/>
                  </a:cubicBezTo>
                  <a:cubicBezTo>
                    <a:pt x="3495" y="25"/>
                    <a:pt x="3076" y="1"/>
                    <a:pt x="265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1377325" y="2406625"/>
              <a:ext cx="125975" cy="48375"/>
            </a:xfrm>
            <a:custGeom>
              <a:avLst/>
              <a:gdLst/>
              <a:ahLst/>
              <a:cxnLst/>
              <a:rect l="l" t="t" r="r" b="b"/>
              <a:pathLst>
                <a:path w="5039" h="1935" extrusionOk="0">
                  <a:moveTo>
                    <a:pt x="2692" y="384"/>
                  </a:moveTo>
                  <a:cubicBezTo>
                    <a:pt x="3221" y="384"/>
                    <a:pt x="3754" y="434"/>
                    <a:pt x="4286" y="529"/>
                  </a:cubicBezTo>
                  <a:cubicBezTo>
                    <a:pt x="4512" y="579"/>
                    <a:pt x="4713" y="704"/>
                    <a:pt x="4687" y="955"/>
                  </a:cubicBezTo>
                  <a:cubicBezTo>
                    <a:pt x="4662" y="1230"/>
                    <a:pt x="4487" y="1406"/>
                    <a:pt x="4236" y="1506"/>
                  </a:cubicBezTo>
                  <a:cubicBezTo>
                    <a:pt x="3863" y="1613"/>
                    <a:pt x="3476" y="1644"/>
                    <a:pt x="3095" y="1644"/>
                  </a:cubicBezTo>
                  <a:cubicBezTo>
                    <a:pt x="2940" y="1644"/>
                    <a:pt x="2785" y="1639"/>
                    <a:pt x="2632" y="1631"/>
                  </a:cubicBezTo>
                  <a:cubicBezTo>
                    <a:pt x="2206" y="1606"/>
                    <a:pt x="1780" y="1606"/>
                    <a:pt x="1354" y="1556"/>
                  </a:cubicBezTo>
                  <a:cubicBezTo>
                    <a:pt x="1078" y="1531"/>
                    <a:pt x="803" y="1456"/>
                    <a:pt x="677" y="1180"/>
                  </a:cubicBezTo>
                  <a:cubicBezTo>
                    <a:pt x="552" y="905"/>
                    <a:pt x="577" y="679"/>
                    <a:pt x="928" y="579"/>
                  </a:cubicBezTo>
                  <a:cubicBezTo>
                    <a:pt x="1510" y="446"/>
                    <a:pt x="2099" y="384"/>
                    <a:pt x="2692" y="384"/>
                  </a:cubicBezTo>
                  <a:close/>
                  <a:moveTo>
                    <a:pt x="2617" y="0"/>
                  </a:moveTo>
                  <a:cubicBezTo>
                    <a:pt x="2023" y="0"/>
                    <a:pt x="1432" y="50"/>
                    <a:pt x="853" y="203"/>
                  </a:cubicBezTo>
                  <a:cubicBezTo>
                    <a:pt x="251" y="328"/>
                    <a:pt x="1" y="779"/>
                    <a:pt x="226" y="1230"/>
                  </a:cubicBezTo>
                  <a:cubicBezTo>
                    <a:pt x="402" y="1581"/>
                    <a:pt x="677" y="1882"/>
                    <a:pt x="1129" y="1882"/>
                  </a:cubicBezTo>
                  <a:cubicBezTo>
                    <a:pt x="1580" y="1907"/>
                    <a:pt x="2031" y="1907"/>
                    <a:pt x="2482" y="1907"/>
                  </a:cubicBezTo>
                  <a:cubicBezTo>
                    <a:pt x="2744" y="1917"/>
                    <a:pt x="3006" y="1934"/>
                    <a:pt x="3267" y="1934"/>
                  </a:cubicBezTo>
                  <a:cubicBezTo>
                    <a:pt x="3679" y="1934"/>
                    <a:pt x="4088" y="1891"/>
                    <a:pt x="4487" y="1707"/>
                  </a:cubicBezTo>
                  <a:cubicBezTo>
                    <a:pt x="4838" y="1531"/>
                    <a:pt x="5038" y="1281"/>
                    <a:pt x="5013" y="854"/>
                  </a:cubicBezTo>
                  <a:cubicBezTo>
                    <a:pt x="4988" y="453"/>
                    <a:pt x="4763" y="203"/>
                    <a:pt x="4362" y="103"/>
                  </a:cubicBezTo>
                  <a:cubicBezTo>
                    <a:pt x="4061" y="52"/>
                    <a:pt x="3760" y="27"/>
                    <a:pt x="3459" y="27"/>
                  </a:cubicBezTo>
                  <a:cubicBezTo>
                    <a:pt x="3178" y="11"/>
                    <a:pt x="2897" y="0"/>
                    <a:pt x="261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1375450" y="1988125"/>
              <a:ext cx="132225" cy="49525"/>
            </a:xfrm>
            <a:custGeom>
              <a:avLst/>
              <a:gdLst/>
              <a:ahLst/>
              <a:cxnLst/>
              <a:rect l="l" t="t" r="r" b="b"/>
              <a:pathLst>
                <a:path w="5289" h="1981" extrusionOk="0">
                  <a:moveTo>
                    <a:pt x="2607" y="0"/>
                  </a:moveTo>
                  <a:cubicBezTo>
                    <a:pt x="1980" y="0"/>
                    <a:pt x="1354" y="0"/>
                    <a:pt x="777" y="226"/>
                  </a:cubicBezTo>
                  <a:cubicBezTo>
                    <a:pt x="301" y="401"/>
                    <a:pt x="1" y="752"/>
                    <a:pt x="51" y="1254"/>
                  </a:cubicBezTo>
                  <a:cubicBezTo>
                    <a:pt x="101" y="1755"/>
                    <a:pt x="502" y="1880"/>
                    <a:pt x="953" y="1905"/>
                  </a:cubicBezTo>
                  <a:cubicBezTo>
                    <a:pt x="1855" y="1930"/>
                    <a:pt x="2757" y="1980"/>
                    <a:pt x="3635" y="1980"/>
                  </a:cubicBezTo>
                  <a:cubicBezTo>
                    <a:pt x="3960" y="1980"/>
                    <a:pt x="4286" y="1905"/>
                    <a:pt x="4587" y="1805"/>
                  </a:cubicBezTo>
                  <a:cubicBezTo>
                    <a:pt x="5163" y="1629"/>
                    <a:pt x="5289" y="1053"/>
                    <a:pt x="4888" y="602"/>
                  </a:cubicBezTo>
                  <a:cubicBezTo>
                    <a:pt x="4662" y="351"/>
                    <a:pt x="4387" y="201"/>
                    <a:pt x="4061" y="126"/>
                  </a:cubicBezTo>
                  <a:cubicBezTo>
                    <a:pt x="3585" y="51"/>
                    <a:pt x="3108" y="0"/>
                    <a:pt x="260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1374200" y="2152900"/>
              <a:ext cx="134100" cy="49650"/>
            </a:xfrm>
            <a:custGeom>
              <a:avLst/>
              <a:gdLst/>
              <a:ahLst/>
              <a:cxnLst/>
              <a:rect l="l" t="t" r="r" b="b"/>
              <a:pathLst>
                <a:path w="5364" h="1986" extrusionOk="0">
                  <a:moveTo>
                    <a:pt x="2501" y="1"/>
                  </a:moveTo>
                  <a:cubicBezTo>
                    <a:pt x="1948" y="1"/>
                    <a:pt x="1400" y="68"/>
                    <a:pt x="853" y="226"/>
                  </a:cubicBezTo>
                  <a:cubicBezTo>
                    <a:pt x="351" y="352"/>
                    <a:pt x="0" y="878"/>
                    <a:pt x="76" y="1279"/>
                  </a:cubicBezTo>
                  <a:cubicBezTo>
                    <a:pt x="176" y="1780"/>
                    <a:pt x="577" y="1906"/>
                    <a:pt x="1028" y="1906"/>
                  </a:cubicBezTo>
                  <a:cubicBezTo>
                    <a:pt x="1187" y="1914"/>
                    <a:pt x="1345" y="1917"/>
                    <a:pt x="1504" y="1917"/>
                  </a:cubicBezTo>
                  <a:cubicBezTo>
                    <a:pt x="1822" y="1917"/>
                    <a:pt x="2139" y="1906"/>
                    <a:pt x="2457" y="1906"/>
                  </a:cubicBezTo>
                  <a:cubicBezTo>
                    <a:pt x="2851" y="1934"/>
                    <a:pt x="3246" y="1986"/>
                    <a:pt x="3640" y="1986"/>
                  </a:cubicBezTo>
                  <a:cubicBezTo>
                    <a:pt x="3947" y="1986"/>
                    <a:pt x="4255" y="1954"/>
                    <a:pt x="4562" y="1856"/>
                  </a:cubicBezTo>
                  <a:cubicBezTo>
                    <a:pt x="5239" y="1630"/>
                    <a:pt x="5364" y="1054"/>
                    <a:pt x="4863" y="527"/>
                  </a:cubicBezTo>
                  <a:cubicBezTo>
                    <a:pt x="4537" y="201"/>
                    <a:pt x="4136" y="151"/>
                    <a:pt x="3735" y="101"/>
                  </a:cubicBezTo>
                  <a:cubicBezTo>
                    <a:pt x="3320" y="37"/>
                    <a:pt x="2909" y="1"/>
                    <a:pt x="250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1377325" y="2323175"/>
              <a:ext cx="129100" cy="50250"/>
            </a:xfrm>
            <a:custGeom>
              <a:avLst/>
              <a:gdLst/>
              <a:ahLst/>
              <a:cxnLst/>
              <a:rect l="l" t="t" r="r" b="b"/>
              <a:pathLst>
                <a:path w="5164" h="2010" extrusionOk="0">
                  <a:moveTo>
                    <a:pt x="2545" y="1"/>
                  </a:moveTo>
                  <a:cubicBezTo>
                    <a:pt x="1931" y="1"/>
                    <a:pt x="1317" y="95"/>
                    <a:pt x="702" y="283"/>
                  </a:cubicBezTo>
                  <a:cubicBezTo>
                    <a:pt x="251" y="433"/>
                    <a:pt x="1" y="809"/>
                    <a:pt x="51" y="1285"/>
                  </a:cubicBezTo>
                  <a:cubicBezTo>
                    <a:pt x="101" y="1786"/>
                    <a:pt x="527" y="1912"/>
                    <a:pt x="928" y="1937"/>
                  </a:cubicBezTo>
                  <a:cubicBezTo>
                    <a:pt x="1087" y="1945"/>
                    <a:pt x="1245" y="1948"/>
                    <a:pt x="1405" y="1948"/>
                  </a:cubicBezTo>
                  <a:cubicBezTo>
                    <a:pt x="1724" y="1948"/>
                    <a:pt x="2048" y="1937"/>
                    <a:pt x="2382" y="1937"/>
                  </a:cubicBezTo>
                  <a:cubicBezTo>
                    <a:pt x="2781" y="1953"/>
                    <a:pt x="3181" y="2010"/>
                    <a:pt x="3581" y="2010"/>
                  </a:cubicBezTo>
                  <a:cubicBezTo>
                    <a:pt x="3808" y="2010"/>
                    <a:pt x="4034" y="1991"/>
                    <a:pt x="4261" y="1937"/>
                  </a:cubicBezTo>
                  <a:cubicBezTo>
                    <a:pt x="4662" y="1862"/>
                    <a:pt x="5063" y="1736"/>
                    <a:pt x="5114" y="1235"/>
                  </a:cubicBezTo>
                  <a:cubicBezTo>
                    <a:pt x="5164" y="734"/>
                    <a:pt x="4813" y="408"/>
                    <a:pt x="4387" y="283"/>
                  </a:cubicBezTo>
                  <a:cubicBezTo>
                    <a:pt x="3773" y="95"/>
                    <a:pt x="3159" y="1"/>
                    <a:pt x="25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1586600" y="2235375"/>
              <a:ext cx="127225" cy="48825"/>
            </a:xfrm>
            <a:custGeom>
              <a:avLst/>
              <a:gdLst/>
              <a:ahLst/>
              <a:cxnLst/>
              <a:rect l="l" t="t" r="r" b="b"/>
              <a:pathLst>
                <a:path w="5089" h="1953" extrusionOk="0">
                  <a:moveTo>
                    <a:pt x="1945" y="1"/>
                  </a:moveTo>
                  <a:cubicBezTo>
                    <a:pt x="1518" y="1"/>
                    <a:pt x="1094" y="41"/>
                    <a:pt x="677" y="211"/>
                  </a:cubicBezTo>
                  <a:cubicBezTo>
                    <a:pt x="101" y="436"/>
                    <a:pt x="1" y="1063"/>
                    <a:pt x="427" y="1514"/>
                  </a:cubicBezTo>
                  <a:cubicBezTo>
                    <a:pt x="627" y="1740"/>
                    <a:pt x="903" y="1815"/>
                    <a:pt x="1179" y="1890"/>
                  </a:cubicBezTo>
                  <a:cubicBezTo>
                    <a:pt x="1429" y="1940"/>
                    <a:pt x="1680" y="1953"/>
                    <a:pt x="1931" y="1953"/>
                  </a:cubicBezTo>
                  <a:cubicBezTo>
                    <a:pt x="2181" y="1953"/>
                    <a:pt x="2432" y="1940"/>
                    <a:pt x="2682" y="1940"/>
                  </a:cubicBezTo>
                  <a:lnTo>
                    <a:pt x="3735" y="1940"/>
                  </a:lnTo>
                  <a:cubicBezTo>
                    <a:pt x="4036" y="1940"/>
                    <a:pt x="4311" y="1890"/>
                    <a:pt x="4562" y="1714"/>
                  </a:cubicBezTo>
                  <a:cubicBezTo>
                    <a:pt x="4888" y="1489"/>
                    <a:pt x="5088" y="1213"/>
                    <a:pt x="5038" y="812"/>
                  </a:cubicBezTo>
                  <a:cubicBezTo>
                    <a:pt x="4988" y="436"/>
                    <a:pt x="4687" y="286"/>
                    <a:pt x="4362" y="211"/>
                  </a:cubicBezTo>
                  <a:cubicBezTo>
                    <a:pt x="3936" y="135"/>
                    <a:pt x="3535" y="35"/>
                    <a:pt x="3134" y="35"/>
                  </a:cubicBezTo>
                  <a:cubicBezTo>
                    <a:pt x="2737" y="35"/>
                    <a:pt x="2340" y="1"/>
                    <a:pt x="194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1587225" y="2070350"/>
              <a:ext cx="125975" cy="49150"/>
            </a:xfrm>
            <a:custGeom>
              <a:avLst/>
              <a:gdLst/>
              <a:ahLst/>
              <a:cxnLst/>
              <a:rect l="l" t="t" r="r" b="b"/>
              <a:pathLst>
                <a:path w="5039" h="1966" extrusionOk="0">
                  <a:moveTo>
                    <a:pt x="1926" y="0"/>
                  </a:moveTo>
                  <a:cubicBezTo>
                    <a:pt x="1499" y="0"/>
                    <a:pt x="1073" y="43"/>
                    <a:pt x="652" y="195"/>
                  </a:cubicBezTo>
                  <a:cubicBezTo>
                    <a:pt x="151" y="396"/>
                    <a:pt x="1" y="947"/>
                    <a:pt x="276" y="1398"/>
                  </a:cubicBezTo>
                  <a:cubicBezTo>
                    <a:pt x="477" y="1674"/>
                    <a:pt x="778" y="1799"/>
                    <a:pt x="1104" y="1874"/>
                  </a:cubicBezTo>
                  <a:cubicBezTo>
                    <a:pt x="1396" y="1944"/>
                    <a:pt x="1688" y="1959"/>
                    <a:pt x="2011" y="1959"/>
                  </a:cubicBezTo>
                  <a:cubicBezTo>
                    <a:pt x="2269" y="1959"/>
                    <a:pt x="2546" y="1950"/>
                    <a:pt x="2858" y="1950"/>
                  </a:cubicBezTo>
                  <a:cubicBezTo>
                    <a:pt x="3020" y="1950"/>
                    <a:pt x="3219" y="1966"/>
                    <a:pt x="3436" y="1966"/>
                  </a:cubicBezTo>
                  <a:cubicBezTo>
                    <a:pt x="3689" y="1966"/>
                    <a:pt x="3966" y="1944"/>
                    <a:pt x="4236" y="1849"/>
                  </a:cubicBezTo>
                  <a:cubicBezTo>
                    <a:pt x="4687" y="1724"/>
                    <a:pt x="4988" y="1398"/>
                    <a:pt x="5013" y="922"/>
                  </a:cubicBezTo>
                  <a:cubicBezTo>
                    <a:pt x="5038" y="421"/>
                    <a:pt x="4637" y="270"/>
                    <a:pt x="4236" y="195"/>
                  </a:cubicBezTo>
                  <a:cubicBezTo>
                    <a:pt x="3961" y="120"/>
                    <a:pt x="3660" y="70"/>
                    <a:pt x="3384" y="70"/>
                  </a:cubicBezTo>
                  <a:cubicBezTo>
                    <a:pt x="2903" y="56"/>
                    <a:pt x="2414" y="0"/>
                    <a:pt x="19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1587850" y="2406325"/>
              <a:ext cx="123475" cy="49875"/>
            </a:xfrm>
            <a:custGeom>
              <a:avLst/>
              <a:gdLst/>
              <a:ahLst/>
              <a:cxnLst/>
              <a:rect l="l" t="t" r="r" b="b"/>
              <a:pathLst>
                <a:path w="4939" h="1995" extrusionOk="0">
                  <a:moveTo>
                    <a:pt x="2261" y="0"/>
                  </a:moveTo>
                  <a:cubicBezTo>
                    <a:pt x="1850" y="0"/>
                    <a:pt x="1439" y="24"/>
                    <a:pt x="1028" y="64"/>
                  </a:cubicBezTo>
                  <a:cubicBezTo>
                    <a:pt x="352" y="140"/>
                    <a:pt x="101" y="365"/>
                    <a:pt x="51" y="866"/>
                  </a:cubicBezTo>
                  <a:cubicBezTo>
                    <a:pt x="1" y="1318"/>
                    <a:pt x="327" y="1694"/>
                    <a:pt x="903" y="1844"/>
                  </a:cubicBezTo>
                  <a:cubicBezTo>
                    <a:pt x="1429" y="1994"/>
                    <a:pt x="2006" y="1944"/>
                    <a:pt x="2557" y="1969"/>
                  </a:cubicBezTo>
                  <a:cubicBezTo>
                    <a:pt x="3058" y="1944"/>
                    <a:pt x="3560" y="1944"/>
                    <a:pt x="4036" y="1894"/>
                  </a:cubicBezTo>
                  <a:cubicBezTo>
                    <a:pt x="4487" y="1844"/>
                    <a:pt x="4888" y="1368"/>
                    <a:pt x="4913" y="967"/>
                  </a:cubicBezTo>
                  <a:cubicBezTo>
                    <a:pt x="4938" y="415"/>
                    <a:pt x="4537" y="265"/>
                    <a:pt x="4111" y="190"/>
                  </a:cubicBezTo>
                  <a:cubicBezTo>
                    <a:pt x="3495" y="54"/>
                    <a:pt x="2878" y="0"/>
                    <a:pt x="226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11"/>
          <p:cNvGrpSpPr/>
          <p:nvPr/>
        </p:nvGrpSpPr>
        <p:grpSpPr>
          <a:xfrm rot="1914527">
            <a:off x="-211396" y="1896900"/>
            <a:ext cx="504623" cy="795595"/>
            <a:chOff x="2083475" y="1334350"/>
            <a:chExt cx="263175" cy="414925"/>
          </a:xfrm>
        </p:grpSpPr>
        <p:sp>
          <p:nvSpPr>
            <p:cNvPr id="1079" name="Google Shape;1079;p11"/>
            <p:cNvSpPr/>
            <p:nvPr/>
          </p:nvSpPr>
          <p:spPr>
            <a:xfrm>
              <a:off x="2083475" y="1334350"/>
              <a:ext cx="263175" cy="414925"/>
            </a:xfrm>
            <a:custGeom>
              <a:avLst/>
              <a:gdLst/>
              <a:ahLst/>
              <a:cxnLst/>
              <a:rect l="l" t="t" r="r" b="b"/>
              <a:pathLst>
                <a:path w="10527" h="16597" extrusionOk="0">
                  <a:moveTo>
                    <a:pt x="10001" y="537"/>
                  </a:moveTo>
                  <a:cubicBezTo>
                    <a:pt x="9625" y="1364"/>
                    <a:pt x="9274" y="2216"/>
                    <a:pt x="8647" y="2893"/>
                  </a:cubicBezTo>
                  <a:cubicBezTo>
                    <a:pt x="8998" y="2041"/>
                    <a:pt x="9424" y="1239"/>
                    <a:pt x="10001" y="537"/>
                  </a:cubicBezTo>
                  <a:close/>
                  <a:moveTo>
                    <a:pt x="7706" y="2913"/>
                  </a:moveTo>
                  <a:cubicBezTo>
                    <a:pt x="7773" y="2913"/>
                    <a:pt x="7844" y="2936"/>
                    <a:pt x="7920" y="2993"/>
                  </a:cubicBezTo>
                  <a:cubicBezTo>
                    <a:pt x="8271" y="3219"/>
                    <a:pt x="8697" y="3419"/>
                    <a:pt x="8672" y="3971"/>
                  </a:cubicBezTo>
                  <a:cubicBezTo>
                    <a:pt x="8647" y="4447"/>
                    <a:pt x="8472" y="4873"/>
                    <a:pt x="8246" y="5299"/>
                  </a:cubicBezTo>
                  <a:cubicBezTo>
                    <a:pt x="6366" y="8683"/>
                    <a:pt x="4386" y="12016"/>
                    <a:pt x="2131" y="15174"/>
                  </a:cubicBezTo>
                  <a:cubicBezTo>
                    <a:pt x="1955" y="15399"/>
                    <a:pt x="1755" y="15625"/>
                    <a:pt x="1554" y="15826"/>
                  </a:cubicBezTo>
                  <a:cubicBezTo>
                    <a:pt x="1389" y="15991"/>
                    <a:pt x="1223" y="16208"/>
                    <a:pt x="987" y="16208"/>
                  </a:cubicBezTo>
                  <a:cubicBezTo>
                    <a:pt x="937" y="16208"/>
                    <a:pt x="884" y="16198"/>
                    <a:pt x="828" y="16176"/>
                  </a:cubicBezTo>
                  <a:cubicBezTo>
                    <a:pt x="452" y="16026"/>
                    <a:pt x="452" y="15650"/>
                    <a:pt x="427" y="15374"/>
                  </a:cubicBezTo>
                  <a:cubicBezTo>
                    <a:pt x="452" y="14698"/>
                    <a:pt x="602" y="14121"/>
                    <a:pt x="878" y="13595"/>
                  </a:cubicBezTo>
                  <a:cubicBezTo>
                    <a:pt x="2557" y="10362"/>
                    <a:pt x="4286" y="7154"/>
                    <a:pt x="6417" y="4171"/>
                  </a:cubicBezTo>
                  <a:cubicBezTo>
                    <a:pt x="6642" y="3845"/>
                    <a:pt x="6918" y="3545"/>
                    <a:pt x="7194" y="3269"/>
                  </a:cubicBezTo>
                  <a:cubicBezTo>
                    <a:pt x="7343" y="3119"/>
                    <a:pt x="7507" y="2913"/>
                    <a:pt x="7706" y="2913"/>
                  </a:cubicBezTo>
                  <a:close/>
                  <a:moveTo>
                    <a:pt x="10008" y="1"/>
                  </a:moveTo>
                  <a:cubicBezTo>
                    <a:pt x="9805" y="1"/>
                    <a:pt x="9718" y="243"/>
                    <a:pt x="9600" y="362"/>
                  </a:cubicBezTo>
                  <a:cubicBezTo>
                    <a:pt x="9048" y="1038"/>
                    <a:pt x="8622" y="1740"/>
                    <a:pt x="8171" y="2517"/>
                  </a:cubicBezTo>
                  <a:cubicBezTo>
                    <a:pt x="8037" y="2476"/>
                    <a:pt x="7910" y="2457"/>
                    <a:pt x="7790" y="2457"/>
                  </a:cubicBezTo>
                  <a:cubicBezTo>
                    <a:pt x="7327" y="2457"/>
                    <a:pt x="6961" y="2740"/>
                    <a:pt x="6642" y="3119"/>
                  </a:cubicBezTo>
                  <a:cubicBezTo>
                    <a:pt x="6517" y="3269"/>
                    <a:pt x="6391" y="3394"/>
                    <a:pt x="6266" y="3545"/>
                  </a:cubicBezTo>
                  <a:cubicBezTo>
                    <a:pt x="3910" y="6602"/>
                    <a:pt x="2106" y="9986"/>
                    <a:pt x="427" y="13470"/>
                  </a:cubicBezTo>
                  <a:cubicBezTo>
                    <a:pt x="126" y="14071"/>
                    <a:pt x="0" y="14748"/>
                    <a:pt x="51" y="15450"/>
                  </a:cubicBezTo>
                  <a:cubicBezTo>
                    <a:pt x="76" y="15926"/>
                    <a:pt x="226" y="16302"/>
                    <a:pt x="677" y="16527"/>
                  </a:cubicBezTo>
                  <a:cubicBezTo>
                    <a:pt x="781" y="16576"/>
                    <a:pt x="877" y="16597"/>
                    <a:pt x="968" y="16597"/>
                  </a:cubicBezTo>
                  <a:cubicBezTo>
                    <a:pt x="1250" y="16597"/>
                    <a:pt x="1477" y="16397"/>
                    <a:pt x="1705" y="16227"/>
                  </a:cubicBezTo>
                  <a:cubicBezTo>
                    <a:pt x="1905" y="16076"/>
                    <a:pt x="2056" y="15876"/>
                    <a:pt x="2231" y="15675"/>
                  </a:cubicBezTo>
                  <a:cubicBezTo>
                    <a:pt x="3735" y="13795"/>
                    <a:pt x="4988" y="11715"/>
                    <a:pt x="6241" y="9660"/>
                  </a:cubicBezTo>
                  <a:cubicBezTo>
                    <a:pt x="7168" y="8131"/>
                    <a:pt x="8071" y="6577"/>
                    <a:pt x="8873" y="4973"/>
                  </a:cubicBezTo>
                  <a:cubicBezTo>
                    <a:pt x="9098" y="4522"/>
                    <a:pt x="9299" y="4021"/>
                    <a:pt x="9123" y="3520"/>
                  </a:cubicBezTo>
                  <a:cubicBezTo>
                    <a:pt x="8998" y="3194"/>
                    <a:pt x="9073" y="2993"/>
                    <a:pt x="9249" y="2718"/>
                  </a:cubicBezTo>
                  <a:cubicBezTo>
                    <a:pt x="9625" y="2116"/>
                    <a:pt x="10001" y="1490"/>
                    <a:pt x="10351" y="863"/>
                  </a:cubicBezTo>
                  <a:cubicBezTo>
                    <a:pt x="10502" y="587"/>
                    <a:pt x="10527" y="262"/>
                    <a:pt x="10201" y="61"/>
                  </a:cubicBezTo>
                  <a:cubicBezTo>
                    <a:pt x="10126" y="18"/>
                    <a:pt x="10063" y="1"/>
                    <a:pt x="1000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2101025" y="1428875"/>
              <a:ext cx="182975" cy="290975"/>
            </a:xfrm>
            <a:custGeom>
              <a:avLst/>
              <a:gdLst/>
              <a:ahLst/>
              <a:cxnLst/>
              <a:rect l="l" t="t" r="r" b="b"/>
              <a:pathLst>
                <a:path w="7319" h="11639" extrusionOk="0">
                  <a:moveTo>
                    <a:pt x="6855" y="0"/>
                  </a:moveTo>
                  <a:cubicBezTo>
                    <a:pt x="6747" y="0"/>
                    <a:pt x="6647" y="60"/>
                    <a:pt x="6567" y="140"/>
                  </a:cubicBezTo>
                  <a:cubicBezTo>
                    <a:pt x="6366" y="365"/>
                    <a:pt x="6191" y="591"/>
                    <a:pt x="6015" y="816"/>
                  </a:cubicBezTo>
                  <a:cubicBezTo>
                    <a:pt x="3810" y="3974"/>
                    <a:pt x="2080" y="7408"/>
                    <a:pt x="176" y="10741"/>
                  </a:cubicBezTo>
                  <a:cubicBezTo>
                    <a:pt x="100" y="10867"/>
                    <a:pt x="50" y="11017"/>
                    <a:pt x="25" y="11092"/>
                  </a:cubicBezTo>
                  <a:cubicBezTo>
                    <a:pt x="0" y="11318"/>
                    <a:pt x="0" y="11493"/>
                    <a:pt x="176" y="11568"/>
                  </a:cubicBezTo>
                  <a:cubicBezTo>
                    <a:pt x="255" y="11613"/>
                    <a:pt x="333" y="11638"/>
                    <a:pt x="410" y="11638"/>
                  </a:cubicBezTo>
                  <a:cubicBezTo>
                    <a:pt x="504" y="11638"/>
                    <a:pt x="594" y="11601"/>
                    <a:pt x="677" y="11518"/>
                  </a:cubicBezTo>
                  <a:cubicBezTo>
                    <a:pt x="903" y="11343"/>
                    <a:pt x="1053" y="11092"/>
                    <a:pt x="1203" y="10841"/>
                  </a:cubicBezTo>
                  <a:cubicBezTo>
                    <a:pt x="3158" y="7558"/>
                    <a:pt x="4913" y="4150"/>
                    <a:pt x="7068" y="992"/>
                  </a:cubicBezTo>
                  <a:cubicBezTo>
                    <a:pt x="7168" y="867"/>
                    <a:pt x="7218" y="716"/>
                    <a:pt x="7268" y="566"/>
                  </a:cubicBezTo>
                  <a:cubicBezTo>
                    <a:pt x="7319" y="340"/>
                    <a:pt x="7243" y="165"/>
                    <a:pt x="7043" y="64"/>
                  </a:cubicBezTo>
                  <a:cubicBezTo>
                    <a:pt x="6979" y="19"/>
                    <a:pt x="6916" y="0"/>
                    <a:pt x="685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11"/>
          <p:cNvGrpSpPr/>
          <p:nvPr/>
        </p:nvGrpSpPr>
        <p:grpSpPr>
          <a:xfrm rot="6300099">
            <a:off x="726010" y="2187339"/>
            <a:ext cx="430856" cy="343032"/>
            <a:chOff x="1376700" y="1639725"/>
            <a:chExt cx="275100" cy="219025"/>
          </a:xfrm>
        </p:grpSpPr>
        <p:sp>
          <p:nvSpPr>
            <p:cNvPr id="1082" name="Google Shape;1082;p11"/>
            <p:cNvSpPr/>
            <p:nvPr/>
          </p:nvSpPr>
          <p:spPr>
            <a:xfrm>
              <a:off x="1381100" y="1661525"/>
              <a:ext cx="147875" cy="133650"/>
            </a:xfrm>
            <a:custGeom>
              <a:avLst/>
              <a:gdLst/>
              <a:ahLst/>
              <a:cxnLst/>
              <a:rect l="l" t="t" r="r" b="b"/>
              <a:pathLst>
                <a:path w="5915" h="5346" extrusionOk="0">
                  <a:moveTo>
                    <a:pt x="1867" y="0"/>
                  </a:moveTo>
                  <a:cubicBezTo>
                    <a:pt x="1704" y="0"/>
                    <a:pt x="1541" y="44"/>
                    <a:pt x="1379" y="132"/>
                  </a:cubicBezTo>
                  <a:cubicBezTo>
                    <a:pt x="301" y="633"/>
                    <a:pt x="0" y="1861"/>
                    <a:pt x="727" y="2864"/>
                  </a:cubicBezTo>
                  <a:cubicBezTo>
                    <a:pt x="1504" y="3891"/>
                    <a:pt x="2531" y="4668"/>
                    <a:pt x="3609" y="5345"/>
                  </a:cubicBezTo>
                  <a:cubicBezTo>
                    <a:pt x="3885" y="5195"/>
                    <a:pt x="4085" y="4969"/>
                    <a:pt x="4236" y="4718"/>
                  </a:cubicBezTo>
                  <a:cubicBezTo>
                    <a:pt x="4135" y="4543"/>
                    <a:pt x="3935" y="4468"/>
                    <a:pt x="3785" y="4368"/>
                  </a:cubicBezTo>
                  <a:cubicBezTo>
                    <a:pt x="3058" y="3891"/>
                    <a:pt x="2381" y="3415"/>
                    <a:pt x="1780" y="2814"/>
                  </a:cubicBezTo>
                  <a:cubicBezTo>
                    <a:pt x="1529" y="2588"/>
                    <a:pt x="1328" y="2338"/>
                    <a:pt x="1504" y="1886"/>
                  </a:cubicBezTo>
                  <a:lnTo>
                    <a:pt x="1504" y="1886"/>
                  </a:lnTo>
                  <a:cubicBezTo>
                    <a:pt x="2306" y="3089"/>
                    <a:pt x="3534" y="3616"/>
                    <a:pt x="4637" y="4317"/>
                  </a:cubicBezTo>
                  <a:cubicBezTo>
                    <a:pt x="5163" y="3866"/>
                    <a:pt x="5514" y="3315"/>
                    <a:pt x="5790" y="2713"/>
                  </a:cubicBezTo>
                  <a:cubicBezTo>
                    <a:pt x="5915" y="2488"/>
                    <a:pt x="5915" y="2338"/>
                    <a:pt x="5689" y="2187"/>
                  </a:cubicBezTo>
                  <a:cubicBezTo>
                    <a:pt x="4587" y="1460"/>
                    <a:pt x="3509" y="733"/>
                    <a:pt x="2356" y="132"/>
                  </a:cubicBezTo>
                  <a:cubicBezTo>
                    <a:pt x="2193" y="44"/>
                    <a:pt x="2030" y="0"/>
                    <a:pt x="186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1376700" y="1639725"/>
              <a:ext cx="275100" cy="219025"/>
            </a:xfrm>
            <a:custGeom>
              <a:avLst/>
              <a:gdLst/>
              <a:ahLst/>
              <a:cxnLst/>
              <a:rect l="l" t="t" r="r" b="b"/>
              <a:pathLst>
                <a:path w="11004" h="8761" extrusionOk="0">
                  <a:moveTo>
                    <a:pt x="2262" y="481"/>
                  </a:moveTo>
                  <a:cubicBezTo>
                    <a:pt x="2419" y="481"/>
                    <a:pt x="2576" y="519"/>
                    <a:pt x="2732" y="603"/>
                  </a:cubicBezTo>
                  <a:cubicBezTo>
                    <a:pt x="3885" y="1204"/>
                    <a:pt x="4963" y="1931"/>
                    <a:pt x="6066" y="2658"/>
                  </a:cubicBezTo>
                  <a:cubicBezTo>
                    <a:pt x="6291" y="2809"/>
                    <a:pt x="6291" y="2959"/>
                    <a:pt x="6166" y="3184"/>
                  </a:cubicBezTo>
                  <a:cubicBezTo>
                    <a:pt x="5890" y="3786"/>
                    <a:pt x="5540" y="4337"/>
                    <a:pt x="5013" y="4788"/>
                  </a:cubicBezTo>
                  <a:cubicBezTo>
                    <a:pt x="3910" y="4087"/>
                    <a:pt x="2682" y="3560"/>
                    <a:pt x="1880" y="2382"/>
                  </a:cubicBezTo>
                  <a:lnTo>
                    <a:pt x="1880" y="2382"/>
                  </a:lnTo>
                  <a:cubicBezTo>
                    <a:pt x="1705" y="2809"/>
                    <a:pt x="1905" y="3059"/>
                    <a:pt x="2131" y="3285"/>
                  </a:cubicBezTo>
                  <a:cubicBezTo>
                    <a:pt x="2758" y="3886"/>
                    <a:pt x="3434" y="4362"/>
                    <a:pt x="4161" y="4839"/>
                  </a:cubicBezTo>
                  <a:cubicBezTo>
                    <a:pt x="4311" y="4939"/>
                    <a:pt x="4512" y="5014"/>
                    <a:pt x="4612" y="5189"/>
                  </a:cubicBezTo>
                  <a:cubicBezTo>
                    <a:pt x="4462" y="5440"/>
                    <a:pt x="4261" y="5666"/>
                    <a:pt x="3986" y="5816"/>
                  </a:cubicBezTo>
                  <a:cubicBezTo>
                    <a:pt x="2908" y="5139"/>
                    <a:pt x="1880" y="4362"/>
                    <a:pt x="1103" y="3335"/>
                  </a:cubicBezTo>
                  <a:cubicBezTo>
                    <a:pt x="377" y="2332"/>
                    <a:pt x="677" y="1104"/>
                    <a:pt x="1755" y="603"/>
                  </a:cubicBezTo>
                  <a:cubicBezTo>
                    <a:pt x="1924" y="525"/>
                    <a:pt x="2093" y="481"/>
                    <a:pt x="2262" y="481"/>
                  </a:cubicBezTo>
                  <a:close/>
                  <a:moveTo>
                    <a:pt x="6642" y="3084"/>
                  </a:moveTo>
                  <a:cubicBezTo>
                    <a:pt x="7895" y="4087"/>
                    <a:pt x="9199" y="4889"/>
                    <a:pt x="10101" y="6167"/>
                  </a:cubicBezTo>
                  <a:cubicBezTo>
                    <a:pt x="10402" y="6593"/>
                    <a:pt x="10527" y="7119"/>
                    <a:pt x="10176" y="7621"/>
                  </a:cubicBezTo>
                  <a:cubicBezTo>
                    <a:pt x="9867" y="8085"/>
                    <a:pt x="9363" y="8340"/>
                    <a:pt x="8792" y="8340"/>
                  </a:cubicBezTo>
                  <a:cubicBezTo>
                    <a:pt x="8623" y="8340"/>
                    <a:pt x="8449" y="8318"/>
                    <a:pt x="8271" y="8272"/>
                  </a:cubicBezTo>
                  <a:cubicBezTo>
                    <a:pt x="7144" y="7996"/>
                    <a:pt x="6216" y="7295"/>
                    <a:pt x="5264" y="6693"/>
                  </a:cubicBezTo>
                  <a:cubicBezTo>
                    <a:pt x="4963" y="6518"/>
                    <a:pt x="4687" y="6317"/>
                    <a:pt x="4387" y="6092"/>
                  </a:cubicBezTo>
                  <a:cubicBezTo>
                    <a:pt x="4662" y="5866"/>
                    <a:pt x="4888" y="5691"/>
                    <a:pt x="5113" y="5465"/>
                  </a:cubicBezTo>
                  <a:cubicBezTo>
                    <a:pt x="6316" y="6192"/>
                    <a:pt x="7419" y="6994"/>
                    <a:pt x="8748" y="7320"/>
                  </a:cubicBezTo>
                  <a:cubicBezTo>
                    <a:pt x="7695" y="6568"/>
                    <a:pt x="6492" y="5991"/>
                    <a:pt x="5489" y="5089"/>
                  </a:cubicBezTo>
                  <a:cubicBezTo>
                    <a:pt x="5941" y="4488"/>
                    <a:pt x="6417" y="3911"/>
                    <a:pt x="6642" y="3084"/>
                  </a:cubicBezTo>
                  <a:close/>
                  <a:moveTo>
                    <a:pt x="2159" y="1"/>
                  </a:moveTo>
                  <a:cubicBezTo>
                    <a:pt x="1628" y="1"/>
                    <a:pt x="1127" y="222"/>
                    <a:pt x="753" y="628"/>
                  </a:cubicBezTo>
                  <a:cubicBezTo>
                    <a:pt x="126" y="1280"/>
                    <a:pt x="1" y="2282"/>
                    <a:pt x="402" y="3084"/>
                  </a:cubicBezTo>
                  <a:cubicBezTo>
                    <a:pt x="652" y="3560"/>
                    <a:pt x="1003" y="3936"/>
                    <a:pt x="1404" y="4287"/>
                  </a:cubicBezTo>
                  <a:cubicBezTo>
                    <a:pt x="3209" y="5941"/>
                    <a:pt x="5289" y="7194"/>
                    <a:pt x="7419" y="8423"/>
                  </a:cubicBezTo>
                  <a:cubicBezTo>
                    <a:pt x="7803" y="8648"/>
                    <a:pt x="8228" y="8752"/>
                    <a:pt x="8711" y="8752"/>
                  </a:cubicBezTo>
                  <a:cubicBezTo>
                    <a:pt x="8764" y="8752"/>
                    <a:pt x="8818" y="8751"/>
                    <a:pt x="8873" y="8748"/>
                  </a:cubicBezTo>
                  <a:cubicBezTo>
                    <a:pt x="8941" y="8757"/>
                    <a:pt x="9008" y="8761"/>
                    <a:pt x="9072" y="8761"/>
                  </a:cubicBezTo>
                  <a:cubicBezTo>
                    <a:pt x="9790" y="8761"/>
                    <a:pt x="10284" y="8266"/>
                    <a:pt x="10652" y="7646"/>
                  </a:cubicBezTo>
                  <a:cubicBezTo>
                    <a:pt x="11003" y="6994"/>
                    <a:pt x="10778" y="6392"/>
                    <a:pt x="10427" y="5816"/>
                  </a:cubicBezTo>
                  <a:cubicBezTo>
                    <a:pt x="10276" y="5590"/>
                    <a:pt x="10126" y="5390"/>
                    <a:pt x="9951" y="5215"/>
                  </a:cubicBezTo>
                  <a:cubicBezTo>
                    <a:pt x="7895" y="3260"/>
                    <a:pt x="5665" y="1555"/>
                    <a:pt x="3133" y="252"/>
                  </a:cubicBezTo>
                  <a:cubicBezTo>
                    <a:pt x="2812" y="82"/>
                    <a:pt x="2480" y="1"/>
                    <a:pt x="215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11"/>
          <p:cNvSpPr/>
          <p:nvPr/>
        </p:nvSpPr>
        <p:spPr>
          <a:xfrm>
            <a:off x="7417040" y="4485575"/>
            <a:ext cx="239754" cy="235827"/>
          </a:xfrm>
          <a:custGeom>
            <a:avLst/>
            <a:gdLst/>
            <a:ahLst/>
            <a:cxnLst/>
            <a:rect l="l" t="t" r="r" b="b"/>
            <a:pathLst>
              <a:path w="6593" h="6485" extrusionOk="0">
                <a:moveTo>
                  <a:pt x="5440" y="1"/>
                </a:moveTo>
                <a:cubicBezTo>
                  <a:pt x="5248" y="1"/>
                  <a:pt x="5045" y="44"/>
                  <a:pt x="4838" y="136"/>
                </a:cubicBezTo>
                <a:cubicBezTo>
                  <a:pt x="4437" y="311"/>
                  <a:pt x="4136" y="562"/>
                  <a:pt x="3936" y="938"/>
                </a:cubicBezTo>
                <a:cubicBezTo>
                  <a:pt x="3760" y="1238"/>
                  <a:pt x="3610" y="1514"/>
                  <a:pt x="3334" y="1790"/>
                </a:cubicBezTo>
                <a:cubicBezTo>
                  <a:pt x="2958" y="1339"/>
                  <a:pt x="2557" y="963"/>
                  <a:pt x="2056" y="762"/>
                </a:cubicBezTo>
                <a:cubicBezTo>
                  <a:pt x="1837" y="669"/>
                  <a:pt x="1623" y="618"/>
                  <a:pt x="1415" y="618"/>
                </a:cubicBezTo>
                <a:cubicBezTo>
                  <a:pt x="1122" y="618"/>
                  <a:pt x="841" y="718"/>
                  <a:pt x="577" y="938"/>
                </a:cubicBezTo>
                <a:cubicBezTo>
                  <a:pt x="126" y="1314"/>
                  <a:pt x="1" y="1815"/>
                  <a:pt x="101" y="2366"/>
                </a:cubicBezTo>
                <a:cubicBezTo>
                  <a:pt x="226" y="2968"/>
                  <a:pt x="502" y="3519"/>
                  <a:pt x="953" y="3970"/>
                </a:cubicBezTo>
                <a:cubicBezTo>
                  <a:pt x="1780" y="4797"/>
                  <a:pt x="2607" y="5599"/>
                  <a:pt x="3560" y="6326"/>
                </a:cubicBezTo>
                <a:cubicBezTo>
                  <a:pt x="3698" y="6433"/>
                  <a:pt x="3818" y="6485"/>
                  <a:pt x="3926" y="6485"/>
                </a:cubicBezTo>
                <a:cubicBezTo>
                  <a:pt x="4072" y="6485"/>
                  <a:pt x="4196" y="6389"/>
                  <a:pt x="4312" y="6201"/>
                </a:cubicBezTo>
                <a:cubicBezTo>
                  <a:pt x="4988" y="5123"/>
                  <a:pt x="5690" y="4071"/>
                  <a:pt x="6191" y="2868"/>
                </a:cubicBezTo>
                <a:cubicBezTo>
                  <a:pt x="6417" y="2366"/>
                  <a:pt x="6592" y="1815"/>
                  <a:pt x="6592" y="1264"/>
                </a:cubicBezTo>
                <a:cubicBezTo>
                  <a:pt x="6592" y="491"/>
                  <a:pt x="6086" y="1"/>
                  <a:pt x="5440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11"/>
          <p:cNvGrpSpPr/>
          <p:nvPr/>
        </p:nvGrpSpPr>
        <p:grpSpPr>
          <a:xfrm rot="1795654">
            <a:off x="429756" y="37715"/>
            <a:ext cx="580501" cy="1606435"/>
            <a:chOff x="1806525" y="1557050"/>
            <a:chExt cx="276350" cy="764750"/>
          </a:xfrm>
        </p:grpSpPr>
        <p:sp>
          <p:nvSpPr>
            <p:cNvPr id="1086" name="Google Shape;1086;p11"/>
            <p:cNvSpPr/>
            <p:nvPr/>
          </p:nvSpPr>
          <p:spPr>
            <a:xfrm>
              <a:off x="1869200" y="1831825"/>
              <a:ext cx="169825" cy="197675"/>
            </a:xfrm>
            <a:custGeom>
              <a:avLst/>
              <a:gdLst/>
              <a:ahLst/>
              <a:cxnLst/>
              <a:rect l="l" t="t" r="r" b="b"/>
              <a:pathLst>
                <a:path w="6793" h="7907" extrusionOk="0">
                  <a:moveTo>
                    <a:pt x="2757" y="1"/>
                  </a:moveTo>
                  <a:cubicBezTo>
                    <a:pt x="2239" y="1"/>
                    <a:pt x="1721" y="3"/>
                    <a:pt x="1203" y="12"/>
                  </a:cubicBezTo>
                  <a:cubicBezTo>
                    <a:pt x="426" y="12"/>
                    <a:pt x="401" y="62"/>
                    <a:pt x="351" y="839"/>
                  </a:cubicBezTo>
                  <a:cubicBezTo>
                    <a:pt x="150" y="2969"/>
                    <a:pt x="100" y="5099"/>
                    <a:pt x="50" y="7230"/>
                  </a:cubicBezTo>
                  <a:cubicBezTo>
                    <a:pt x="50" y="7430"/>
                    <a:pt x="0" y="7656"/>
                    <a:pt x="125" y="7907"/>
                  </a:cubicBezTo>
                  <a:lnTo>
                    <a:pt x="6717" y="7907"/>
                  </a:lnTo>
                  <a:cubicBezTo>
                    <a:pt x="6742" y="7806"/>
                    <a:pt x="6792" y="7731"/>
                    <a:pt x="6767" y="7656"/>
                  </a:cubicBezTo>
                  <a:cubicBezTo>
                    <a:pt x="6742" y="5275"/>
                    <a:pt x="6667" y="2894"/>
                    <a:pt x="6466" y="513"/>
                  </a:cubicBezTo>
                  <a:cubicBezTo>
                    <a:pt x="6441" y="137"/>
                    <a:pt x="6241" y="12"/>
                    <a:pt x="5865" y="12"/>
                  </a:cubicBezTo>
                  <a:cubicBezTo>
                    <a:pt x="4829" y="12"/>
                    <a:pt x="3793" y="1"/>
                    <a:pt x="2757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1806525" y="1624850"/>
              <a:ext cx="276350" cy="696950"/>
            </a:xfrm>
            <a:custGeom>
              <a:avLst/>
              <a:gdLst/>
              <a:ahLst/>
              <a:cxnLst/>
              <a:rect l="l" t="t" r="r" b="b"/>
              <a:pathLst>
                <a:path w="11054" h="27878" extrusionOk="0">
                  <a:moveTo>
                    <a:pt x="6188" y="5710"/>
                  </a:moveTo>
                  <a:cubicBezTo>
                    <a:pt x="6601" y="5710"/>
                    <a:pt x="6804" y="6008"/>
                    <a:pt x="6743" y="6536"/>
                  </a:cubicBezTo>
                  <a:cubicBezTo>
                    <a:pt x="6718" y="6787"/>
                    <a:pt x="6692" y="7063"/>
                    <a:pt x="6667" y="7363"/>
                  </a:cubicBezTo>
                  <a:lnTo>
                    <a:pt x="4387" y="7363"/>
                  </a:lnTo>
                  <a:cubicBezTo>
                    <a:pt x="4362" y="7038"/>
                    <a:pt x="4312" y="6762"/>
                    <a:pt x="4286" y="6461"/>
                  </a:cubicBezTo>
                  <a:cubicBezTo>
                    <a:pt x="4245" y="6005"/>
                    <a:pt x="4460" y="5721"/>
                    <a:pt x="4848" y="5721"/>
                  </a:cubicBezTo>
                  <a:cubicBezTo>
                    <a:pt x="4929" y="5721"/>
                    <a:pt x="5018" y="5733"/>
                    <a:pt x="5114" y="5759"/>
                  </a:cubicBezTo>
                  <a:cubicBezTo>
                    <a:pt x="5239" y="5797"/>
                    <a:pt x="5358" y="5816"/>
                    <a:pt x="5480" y="5816"/>
                  </a:cubicBezTo>
                  <a:cubicBezTo>
                    <a:pt x="5602" y="5816"/>
                    <a:pt x="5728" y="5797"/>
                    <a:pt x="5865" y="5759"/>
                  </a:cubicBezTo>
                  <a:cubicBezTo>
                    <a:pt x="5984" y="5726"/>
                    <a:pt x="6091" y="5710"/>
                    <a:pt x="6188" y="5710"/>
                  </a:cubicBezTo>
                  <a:close/>
                  <a:moveTo>
                    <a:pt x="4863" y="8079"/>
                  </a:moveTo>
                  <a:cubicBezTo>
                    <a:pt x="5899" y="8079"/>
                    <a:pt x="6935" y="8090"/>
                    <a:pt x="7971" y="8090"/>
                  </a:cubicBezTo>
                  <a:cubicBezTo>
                    <a:pt x="8347" y="8090"/>
                    <a:pt x="8547" y="8216"/>
                    <a:pt x="8572" y="8591"/>
                  </a:cubicBezTo>
                  <a:cubicBezTo>
                    <a:pt x="8773" y="10972"/>
                    <a:pt x="8848" y="13353"/>
                    <a:pt x="8898" y="15734"/>
                  </a:cubicBezTo>
                  <a:cubicBezTo>
                    <a:pt x="8898" y="15810"/>
                    <a:pt x="8848" y="15885"/>
                    <a:pt x="8848" y="15985"/>
                  </a:cubicBezTo>
                  <a:lnTo>
                    <a:pt x="2231" y="15985"/>
                  </a:lnTo>
                  <a:cubicBezTo>
                    <a:pt x="2106" y="15734"/>
                    <a:pt x="2156" y="15509"/>
                    <a:pt x="2181" y="15308"/>
                  </a:cubicBezTo>
                  <a:cubicBezTo>
                    <a:pt x="2206" y="13178"/>
                    <a:pt x="2256" y="11048"/>
                    <a:pt x="2457" y="8917"/>
                  </a:cubicBezTo>
                  <a:cubicBezTo>
                    <a:pt x="2532" y="8140"/>
                    <a:pt x="2532" y="8090"/>
                    <a:pt x="3309" y="8090"/>
                  </a:cubicBezTo>
                  <a:cubicBezTo>
                    <a:pt x="3827" y="8082"/>
                    <a:pt x="4345" y="8079"/>
                    <a:pt x="4863" y="8079"/>
                  </a:cubicBezTo>
                  <a:close/>
                  <a:moveTo>
                    <a:pt x="7475" y="16247"/>
                  </a:moveTo>
                  <a:cubicBezTo>
                    <a:pt x="7518" y="16247"/>
                    <a:pt x="7558" y="16258"/>
                    <a:pt x="7595" y="16286"/>
                  </a:cubicBezTo>
                  <a:cubicBezTo>
                    <a:pt x="7738" y="16400"/>
                    <a:pt x="7881" y="16458"/>
                    <a:pt x="8034" y="16458"/>
                  </a:cubicBezTo>
                  <a:cubicBezTo>
                    <a:pt x="8148" y="16458"/>
                    <a:pt x="8268" y="16425"/>
                    <a:pt x="8397" y="16361"/>
                  </a:cubicBezTo>
                  <a:cubicBezTo>
                    <a:pt x="8474" y="16319"/>
                    <a:pt x="8547" y="16298"/>
                    <a:pt x="8613" y="16298"/>
                  </a:cubicBezTo>
                  <a:cubicBezTo>
                    <a:pt x="8781" y="16298"/>
                    <a:pt x="8898" y="16434"/>
                    <a:pt x="8898" y="16687"/>
                  </a:cubicBezTo>
                  <a:cubicBezTo>
                    <a:pt x="8898" y="17464"/>
                    <a:pt x="8898" y="18266"/>
                    <a:pt x="8898" y="19118"/>
                  </a:cubicBezTo>
                  <a:lnTo>
                    <a:pt x="2156" y="19118"/>
                  </a:lnTo>
                  <a:cubicBezTo>
                    <a:pt x="2156" y="18266"/>
                    <a:pt x="2156" y="17439"/>
                    <a:pt x="2156" y="16612"/>
                  </a:cubicBezTo>
                  <a:cubicBezTo>
                    <a:pt x="2173" y="16382"/>
                    <a:pt x="2285" y="16292"/>
                    <a:pt x="2431" y="16292"/>
                  </a:cubicBezTo>
                  <a:cubicBezTo>
                    <a:pt x="2509" y="16292"/>
                    <a:pt x="2596" y="16318"/>
                    <a:pt x="2682" y="16361"/>
                  </a:cubicBezTo>
                  <a:cubicBezTo>
                    <a:pt x="2815" y="16421"/>
                    <a:pt x="2936" y="16458"/>
                    <a:pt x="3051" y="16458"/>
                  </a:cubicBezTo>
                  <a:cubicBezTo>
                    <a:pt x="3175" y="16458"/>
                    <a:pt x="3292" y="16415"/>
                    <a:pt x="3409" y="16311"/>
                  </a:cubicBezTo>
                  <a:cubicBezTo>
                    <a:pt x="3434" y="16286"/>
                    <a:pt x="3510" y="16261"/>
                    <a:pt x="3510" y="16261"/>
                  </a:cubicBezTo>
                  <a:cubicBezTo>
                    <a:pt x="3680" y="16366"/>
                    <a:pt x="3855" y="16395"/>
                    <a:pt x="4032" y="16395"/>
                  </a:cubicBezTo>
                  <a:cubicBezTo>
                    <a:pt x="4256" y="16395"/>
                    <a:pt x="4483" y="16349"/>
                    <a:pt x="4706" y="16349"/>
                  </a:cubicBezTo>
                  <a:cubicBezTo>
                    <a:pt x="4852" y="16349"/>
                    <a:pt x="4997" y="16369"/>
                    <a:pt x="5139" y="16436"/>
                  </a:cubicBezTo>
                  <a:cubicBezTo>
                    <a:pt x="5204" y="16479"/>
                    <a:pt x="5287" y="16541"/>
                    <a:pt x="5341" y="16541"/>
                  </a:cubicBezTo>
                  <a:cubicBezTo>
                    <a:pt x="5350" y="16541"/>
                    <a:pt x="5357" y="16540"/>
                    <a:pt x="5364" y="16536"/>
                  </a:cubicBezTo>
                  <a:cubicBezTo>
                    <a:pt x="5665" y="16411"/>
                    <a:pt x="5984" y="16405"/>
                    <a:pt x="6304" y="16405"/>
                  </a:cubicBezTo>
                  <a:cubicBezTo>
                    <a:pt x="6340" y="16405"/>
                    <a:pt x="6375" y="16405"/>
                    <a:pt x="6411" y="16405"/>
                  </a:cubicBezTo>
                  <a:cubicBezTo>
                    <a:pt x="6694" y="16405"/>
                    <a:pt x="6977" y="16400"/>
                    <a:pt x="7244" y="16311"/>
                  </a:cubicBezTo>
                  <a:cubicBezTo>
                    <a:pt x="7323" y="16279"/>
                    <a:pt x="7402" y="16247"/>
                    <a:pt x="7475" y="16247"/>
                  </a:cubicBezTo>
                  <a:close/>
                  <a:moveTo>
                    <a:pt x="6141" y="19594"/>
                  </a:moveTo>
                  <a:cubicBezTo>
                    <a:pt x="6141" y="20346"/>
                    <a:pt x="6141" y="21023"/>
                    <a:pt x="6141" y="21699"/>
                  </a:cubicBezTo>
                  <a:cubicBezTo>
                    <a:pt x="6141" y="21925"/>
                    <a:pt x="6066" y="22025"/>
                    <a:pt x="5815" y="22025"/>
                  </a:cubicBezTo>
                  <a:cubicBezTo>
                    <a:pt x="4913" y="22000"/>
                    <a:pt x="4913" y="22000"/>
                    <a:pt x="4888" y="21123"/>
                  </a:cubicBezTo>
                  <a:cubicBezTo>
                    <a:pt x="4888" y="20872"/>
                    <a:pt x="4863" y="20647"/>
                    <a:pt x="4863" y="20421"/>
                  </a:cubicBezTo>
                  <a:cubicBezTo>
                    <a:pt x="4863" y="20171"/>
                    <a:pt x="4863" y="19945"/>
                    <a:pt x="4863" y="19644"/>
                  </a:cubicBezTo>
                  <a:cubicBezTo>
                    <a:pt x="4946" y="19635"/>
                    <a:pt x="5028" y="19632"/>
                    <a:pt x="5109" y="19632"/>
                  </a:cubicBezTo>
                  <a:cubicBezTo>
                    <a:pt x="5311" y="19632"/>
                    <a:pt x="5507" y="19652"/>
                    <a:pt x="5698" y="19652"/>
                  </a:cubicBezTo>
                  <a:cubicBezTo>
                    <a:pt x="5849" y="19652"/>
                    <a:pt x="5997" y="19639"/>
                    <a:pt x="6141" y="19594"/>
                  </a:cubicBezTo>
                  <a:close/>
                  <a:moveTo>
                    <a:pt x="4337" y="19569"/>
                  </a:moveTo>
                  <a:cubicBezTo>
                    <a:pt x="4512" y="19569"/>
                    <a:pt x="4587" y="19694"/>
                    <a:pt x="4587" y="19845"/>
                  </a:cubicBezTo>
                  <a:cubicBezTo>
                    <a:pt x="4562" y="20546"/>
                    <a:pt x="4562" y="21248"/>
                    <a:pt x="4562" y="22000"/>
                  </a:cubicBezTo>
                  <a:cubicBezTo>
                    <a:pt x="4213" y="22047"/>
                    <a:pt x="3874" y="22066"/>
                    <a:pt x="3539" y="22066"/>
                  </a:cubicBezTo>
                  <a:cubicBezTo>
                    <a:pt x="3152" y="22066"/>
                    <a:pt x="2771" y="22040"/>
                    <a:pt x="2382" y="22000"/>
                  </a:cubicBezTo>
                  <a:cubicBezTo>
                    <a:pt x="2156" y="21975"/>
                    <a:pt x="1956" y="21875"/>
                    <a:pt x="2031" y="21574"/>
                  </a:cubicBezTo>
                  <a:cubicBezTo>
                    <a:pt x="2181" y="20922"/>
                    <a:pt x="2056" y="20246"/>
                    <a:pt x="2131" y="19569"/>
                  </a:cubicBezTo>
                  <a:close/>
                  <a:moveTo>
                    <a:pt x="8923" y="19569"/>
                  </a:moveTo>
                  <a:cubicBezTo>
                    <a:pt x="8998" y="20246"/>
                    <a:pt x="8873" y="20973"/>
                    <a:pt x="9023" y="21649"/>
                  </a:cubicBezTo>
                  <a:cubicBezTo>
                    <a:pt x="9073" y="21850"/>
                    <a:pt x="8898" y="21950"/>
                    <a:pt x="8698" y="22000"/>
                  </a:cubicBezTo>
                  <a:cubicBezTo>
                    <a:pt x="8323" y="22056"/>
                    <a:pt x="7957" y="22073"/>
                    <a:pt x="7594" y="22073"/>
                  </a:cubicBezTo>
                  <a:cubicBezTo>
                    <a:pt x="7300" y="22073"/>
                    <a:pt x="7009" y="22061"/>
                    <a:pt x="6718" y="22050"/>
                  </a:cubicBezTo>
                  <a:cubicBezTo>
                    <a:pt x="6492" y="22050"/>
                    <a:pt x="6442" y="21925"/>
                    <a:pt x="6442" y="21724"/>
                  </a:cubicBezTo>
                  <a:cubicBezTo>
                    <a:pt x="6442" y="21023"/>
                    <a:pt x="6442" y="20321"/>
                    <a:pt x="6442" y="19569"/>
                  </a:cubicBezTo>
                  <a:close/>
                  <a:moveTo>
                    <a:pt x="7795" y="22476"/>
                  </a:moveTo>
                  <a:cubicBezTo>
                    <a:pt x="7896" y="22677"/>
                    <a:pt x="7820" y="22827"/>
                    <a:pt x="7795" y="23053"/>
                  </a:cubicBezTo>
                  <a:lnTo>
                    <a:pt x="3284" y="23053"/>
                  </a:lnTo>
                  <a:cubicBezTo>
                    <a:pt x="3209" y="22877"/>
                    <a:pt x="3184" y="22702"/>
                    <a:pt x="3234" y="22476"/>
                  </a:cubicBezTo>
                  <a:close/>
                  <a:moveTo>
                    <a:pt x="2911" y="23514"/>
                  </a:moveTo>
                  <a:cubicBezTo>
                    <a:pt x="3775" y="23514"/>
                    <a:pt x="4622" y="23539"/>
                    <a:pt x="5414" y="23554"/>
                  </a:cubicBezTo>
                  <a:cubicBezTo>
                    <a:pt x="6305" y="23540"/>
                    <a:pt x="7159" y="23519"/>
                    <a:pt x="7995" y="23519"/>
                  </a:cubicBezTo>
                  <a:cubicBezTo>
                    <a:pt x="8688" y="23519"/>
                    <a:pt x="9370" y="23534"/>
                    <a:pt x="10051" y="23579"/>
                  </a:cubicBezTo>
                  <a:cubicBezTo>
                    <a:pt x="10122" y="23579"/>
                    <a:pt x="10202" y="23570"/>
                    <a:pt x="10277" y="23570"/>
                  </a:cubicBezTo>
                  <a:cubicBezTo>
                    <a:pt x="10415" y="23570"/>
                    <a:pt x="10536" y="23601"/>
                    <a:pt x="10552" y="23780"/>
                  </a:cubicBezTo>
                  <a:cubicBezTo>
                    <a:pt x="10602" y="24080"/>
                    <a:pt x="10276" y="24055"/>
                    <a:pt x="10076" y="24080"/>
                  </a:cubicBezTo>
                  <a:cubicBezTo>
                    <a:pt x="8798" y="24281"/>
                    <a:pt x="7469" y="24306"/>
                    <a:pt x="6166" y="24306"/>
                  </a:cubicBezTo>
                  <a:cubicBezTo>
                    <a:pt x="5665" y="24306"/>
                    <a:pt x="5161" y="24311"/>
                    <a:pt x="4657" y="24311"/>
                  </a:cubicBezTo>
                  <a:cubicBezTo>
                    <a:pt x="3522" y="24311"/>
                    <a:pt x="2382" y="24287"/>
                    <a:pt x="1254" y="24130"/>
                  </a:cubicBezTo>
                  <a:cubicBezTo>
                    <a:pt x="978" y="24080"/>
                    <a:pt x="502" y="24181"/>
                    <a:pt x="527" y="23805"/>
                  </a:cubicBezTo>
                  <a:cubicBezTo>
                    <a:pt x="527" y="23581"/>
                    <a:pt x="667" y="23537"/>
                    <a:pt x="834" y="23537"/>
                  </a:cubicBezTo>
                  <a:cubicBezTo>
                    <a:pt x="945" y="23537"/>
                    <a:pt x="1069" y="23557"/>
                    <a:pt x="1171" y="23557"/>
                  </a:cubicBezTo>
                  <a:cubicBezTo>
                    <a:pt x="1191" y="23557"/>
                    <a:pt x="1211" y="23556"/>
                    <a:pt x="1229" y="23554"/>
                  </a:cubicBezTo>
                  <a:cubicBezTo>
                    <a:pt x="1789" y="23524"/>
                    <a:pt x="2354" y="23514"/>
                    <a:pt x="2911" y="23514"/>
                  </a:cubicBezTo>
                  <a:close/>
                  <a:moveTo>
                    <a:pt x="5966" y="24958"/>
                  </a:moveTo>
                  <a:lnTo>
                    <a:pt x="5966" y="26762"/>
                  </a:lnTo>
                  <a:lnTo>
                    <a:pt x="5063" y="26762"/>
                  </a:lnTo>
                  <a:lnTo>
                    <a:pt x="5063" y="24958"/>
                  </a:lnTo>
                  <a:close/>
                  <a:moveTo>
                    <a:pt x="7946" y="27213"/>
                  </a:moveTo>
                  <a:cubicBezTo>
                    <a:pt x="7946" y="27263"/>
                    <a:pt x="7946" y="27313"/>
                    <a:pt x="7946" y="27364"/>
                  </a:cubicBezTo>
                  <a:cubicBezTo>
                    <a:pt x="7131" y="27476"/>
                    <a:pt x="6323" y="27533"/>
                    <a:pt x="5518" y="27533"/>
                  </a:cubicBezTo>
                  <a:cubicBezTo>
                    <a:pt x="4713" y="27533"/>
                    <a:pt x="3911" y="27476"/>
                    <a:pt x="3109" y="27364"/>
                  </a:cubicBezTo>
                  <a:cubicBezTo>
                    <a:pt x="3109" y="27313"/>
                    <a:pt x="3109" y="27263"/>
                    <a:pt x="3109" y="27213"/>
                  </a:cubicBezTo>
                  <a:close/>
                  <a:moveTo>
                    <a:pt x="5496" y="0"/>
                  </a:moveTo>
                  <a:cubicBezTo>
                    <a:pt x="5453" y="0"/>
                    <a:pt x="5401" y="6"/>
                    <a:pt x="5339" y="20"/>
                  </a:cubicBezTo>
                  <a:lnTo>
                    <a:pt x="5339" y="596"/>
                  </a:lnTo>
                  <a:cubicBezTo>
                    <a:pt x="5339" y="2000"/>
                    <a:pt x="5314" y="3378"/>
                    <a:pt x="5339" y="4782"/>
                  </a:cubicBezTo>
                  <a:cubicBezTo>
                    <a:pt x="5364" y="5183"/>
                    <a:pt x="5239" y="5333"/>
                    <a:pt x="4813" y="5383"/>
                  </a:cubicBezTo>
                  <a:cubicBezTo>
                    <a:pt x="3961" y="5459"/>
                    <a:pt x="3785" y="5759"/>
                    <a:pt x="3885" y="6612"/>
                  </a:cubicBezTo>
                  <a:cubicBezTo>
                    <a:pt x="3911" y="6962"/>
                    <a:pt x="3835" y="7313"/>
                    <a:pt x="3835" y="7664"/>
                  </a:cubicBezTo>
                  <a:cubicBezTo>
                    <a:pt x="3685" y="7689"/>
                    <a:pt x="3560" y="7689"/>
                    <a:pt x="3434" y="7689"/>
                  </a:cubicBezTo>
                  <a:cubicBezTo>
                    <a:pt x="3328" y="7687"/>
                    <a:pt x="3230" y="7685"/>
                    <a:pt x="3139" y="7685"/>
                  </a:cubicBezTo>
                  <a:cubicBezTo>
                    <a:pt x="2236" y="7685"/>
                    <a:pt x="2019" y="7848"/>
                    <a:pt x="1906" y="9168"/>
                  </a:cubicBezTo>
                  <a:cubicBezTo>
                    <a:pt x="1780" y="10421"/>
                    <a:pt x="1680" y="11674"/>
                    <a:pt x="1680" y="12952"/>
                  </a:cubicBezTo>
                  <a:cubicBezTo>
                    <a:pt x="1630" y="15634"/>
                    <a:pt x="1580" y="18341"/>
                    <a:pt x="1530" y="21023"/>
                  </a:cubicBezTo>
                  <a:cubicBezTo>
                    <a:pt x="1504" y="21724"/>
                    <a:pt x="1755" y="22226"/>
                    <a:pt x="2256" y="22326"/>
                  </a:cubicBezTo>
                  <a:cubicBezTo>
                    <a:pt x="2783" y="22401"/>
                    <a:pt x="2783" y="22677"/>
                    <a:pt x="2708" y="23103"/>
                  </a:cubicBezTo>
                  <a:cubicBezTo>
                    <a:pt x="2006" y="23128"/>
                    <a:pt x="1329" y="23153"/>
                    <a:pt x="652" y="23203"/>
                  </a:cubicBezTo>
                  <a:cubicBezTo>
                    <a:pt x="301" y="23228"/>
                    <a:pt x="101" y="23454"/>
                    <a:pt x="51" y="23805"/>
                  </a:cubicBezTo>
                  <a:cubicBezTo>
                    <a:pt x="1" y="24105"/>
                    <a:pt x="176" y="24306"/>
                    <a:pt x="477" y="24406"/>
                  </a:cubicBezTo>
                  <a:cubicBezTo>
                    <a:pt x="677" y="24481"/>
                    <a:pt x="878" y="24506"/>
                    <a:pt x="1103" y="24531"/>
                  </a:cubicBezTo>
                  <a:cubicBezTo>
                    <a:pt x="2156" y="24682"/>
                    <a:pt x="3209" y="24632"/>
                    <a:pt x="4286" y="24682"/>
                  </a:cubicBezTo>
                  <a:cubicBezTo>
                    <a:pt x="4317" y="24682"/>
                    <a:pt x="4346" y="24681"/>
                    <a:pt x="4375" y="24681"/>
                  </a:cubicBezTo>
                  <a:cubicBezTo>
                    <a:pt x="4562" y="24681"/>
                    <a:pt x="4713" y="24700"/>
                    <a:pt x="4713" y="24983"/>
                  </a:cubicBezTo>
                  <a:cubicBezTo>
                    <a:pt x="4687" y="25559"/>
                    <a:pt x="4713" y="26135"/>
                    <a:pt x="4713" y="26737"/>
                  </a:cubicBezTo>
                  <a:cubicBezTo>
                    <a:pt x="4211" y="26762"/>
                    <a:pt x="3735" y="26787"/>
                    <a:pt x="3259" y="26862"/>
                  </a:cubicBezTo>
                  <a:cubicBezTo>
                    <a:pt x="2983" y="26887"/>
                    <a:pt x="2682" y="26988"/>
                    <a:pt x="2657" y="27313"/>
                  </a:cubicBezTo>
                  <a:cubicBezTo>
                    <a:pt x="2657" y="27664"/>
                    <a:pt x="2983" y="27739"/>
                    <a:pt x="3259" y="27765"/>
                  </a:cubicBezTo>
                  <a:cubicBezTo>
                    <a:pt x="4011" y="27840"/>
                    <a:pt x="4763" y="27877"/>
                    <a:pt x="5515" y="27877"/>
                  </a:cubicBezTo>
                  <a:cubicBezTo>
                    <a:pt x="6266" y="27877"/>
                    <a:pt x="7018" y="27840"/>
                    <a:pt x="7770" y="27765"/>
                  </a:cubicBezTo>
                  <a:cubicBezTo>
                    <a:pt x="8046" y="27739"/>
                    <a:pt x="8372" y="27689"/>
                    <a:pt x="8372" y="27364"/>
                  </a:cubicBezTo>
                  <a:cubicBezTo>
                    <a:pt x="8397" y="26963"/>
                    <a:pt x="8021" y="26887"/>
                    <a:pt x="7720" y="26837"/>
                  </a:cubicBezTo>
                  <a:cubicBezTo>
                    <a:pt x="7294" y="26762"/>
                    <a:pt x="6843" y="26762"/>
                    <a:pt x="6342" y="26737"/>
                  </a:cubicBezTo>
                  <a:cubicBezTo>
                    <a:pt x="6342" y="26135"/>
                    <a:pt x="6342" y="25584"/>
                    <a:pt x="6342" y="25033"/>
                  </a:cubicBezTo>
                  <a:cubicBezTo>
                    <a:pt x="6342" y="24782"/>
                    <a:pt x="6417" y="24657"/>
                    <a:pt x="6692" y="24657"/>
                  </a:cubicBezTo>
                  <a:cubicBezTo>
                    <a:pt x="6843" y="24665"/>
                    <a:pt x="6996" y="24668"/>
                    <a:pt x="7151" y="24668"/>
                  </a:cubicBezTo>
                  <a:cubicBezTo>
                    <a:pt x="7461" y="24668"/>
                    <a:pt x="7779" y="24657"/>
                    <a:pt x="8096" y="24657"/>
                  </a:cubicBezTo>
                  <a:cubicBezTo>
                    <a:pt x="8873" y="24632"/>
                    <a:pt x="9650" y="24607"/>
                    <a:pt x="10402" y="24481"/>
                  </a:cubicBezTo>
                  <a:cubicBezTo>
                    <a:pt x="10753" y="24406"/>
                    <a:pt x="11053" y="24206"/>
                    <a:pt x="11003" y="23780"/>
                  </a:cubicBezTo>
                  <a:cubicBezTo>
                    <a:pt x="10928" y="23379"/>
                    <a:pt x="10677" y="23203"/>
                    <a:pt x="10276" y="23203"/>
                  </a:cubicBezTo>
                  <a:cubicBezTo>
                    <a:pt x="9625" y="23178"/>
                    <a:pt x="8973" y="23128"/>
                    <a:pt x="8297" y="23078"/>
                  </a:cubicBezTo>
                  <a:cubicBezTo>
                    <a:pt x="8372" y="22802"/>
                    <a:pt x="8121" y="22476"/>
                    <a:pt x="8597" y="22376"/>
                  </a:cubicBezTo>
                  <a:cubicBezTo>
                    <a:pt x="9274" y="22201"/>
                    <a:pt x="9550" y="21825"/>
                    <a:pt x="9525" y="21073"/>
                  </a:cubicBezTo>
                  <a:cubicBezTo>
                    <a:pt x="9474" y="17840"/>
                    <a:pt x="9424" y="14632"/>
                    <a:pt x="9324" y="11399"/>
                  </a:cubicBezTo>
                  <a:cubicBezTo>
                    <a:pt x="9299" y="10446"/>
                    <a:pt x="9199" y="9494"/>
                    <a:pt x="9073" y="8541"/>
                  </a:cubicBezTo>
                  <a:cubicBezTo>
                    <a:pt x="8973" y="7915"/>
                    <a:pt x="8748" y="7739"/>
                    <a:pt x="8096" y="7714"/>
                  </a:cubicBezTo>
                  <a:cubicBezTo>
                    <a:pt x="7795" y="7714"/>
                    <a:pt x="7520" y="7689"/>
                    <a:pt x="7219" y="7664"/>
                  </a:cubicBezTo>
                  <a:cubicBezTo>
                    <a:pt x="7244" y="7213"/>
                    <a:pt x="7093" y="6762"/>
                    <a:pt x="7194" y="6311"/>
                  </a:cubicBezTo>
                  <a:cubicBezTo>
                    <a:pt x="7294" y="5860"/>
                    <a:pt x="7043" y="5634"/>
                    <a:pt x="6642" y="5459"/>
                  </a:cubicBezTo>
                  <a:cubicBezTo>
                    <a:pt x="6342" y="5333"/>
                    <a:pt x="5991" y="5434"/>
                    <a:pt x="5690" y="5233"/>
                  </a:cubicBezTo>
                  <a:lnTo>
                    <a:pt x="5690" y="4732"/>
                  </a:lnTo>
                  <a:cubicBezTo>
                    <a:pt x="5690" y="3303"/>
                    <a:pt x="5690" y="1850"/>
                    <a:pt x="5690" y="396"/>
                  </a:cubicBezTo>
                  <a:cubicBezTo>
                    <a:pt x="5690" y="245"/>
                    <a:pt x="5765" y="0"/>
                    <a:pt x="549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1941875" y="1557050"/>
              <a:ext cx="10050" cy="39500"/>
            </a:xfrm>
            <a:custGeom>
              <a:avLst/>
              <a:gdLst/>
              <a:ahLst/>
              <a:cxnLst/>
              <a:rect l="l" t="t" r="r" b="b"/>
              <a:pathLst>
                <a:path w="402" h="1580" extrusionOk="0">
                  <a:moveTo>
                    <a:pt x="226" y="0"/>
                  </a:moveTo>
                  <a:cubicBezTo>
                    <a:pt x="50" y="526"/>
                    <a:pt x="0" y="1053"/>
                    <a:pt x="226" y="1579"/>
                  </a:cubicBezTo>
                  <a:cubicBezTo>
                    <a:pt x="401" y="1028"/>
                    <a:pt x="401" y="501"/>
                    <a:pt x="22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1962550" y="1583975"/>
              <a:ext cx="30100" cy="19475"/>
            </a:xfrm>
            <a:custGeom>
              <a:avLst/>
              <a:gdLst/>
              <a:ahLst/>
              <a:cxnLst/>
              <a:rect l="l" t="t" r="r" b="b"/>
              <a:pathLst>
                <a:path w="1204" h="779" extrusionOk="0">
                  <a:moveTo>
                    <a:pt x="1203" y="1"/>
                  </a:moveTo>
                  <a:lnTo>
                    <a:pt x="1203" y="1"/>
                  </a:lnTo>
                  <a:cubicBezTo>
                    <a:pt x="727" y="252"/>
                    <a:pt x="226" y="277"/>
                    <a:pt x="0" y="753"/>
                  </a:cubicBezTo>
                  <a:cubicBezTo>
                    <a:pt x="59" y="770"/>
                    <a:pt x="121" y="778"/>
                    <a:pt x="185" y="778"/>
                  </a:cubicBezTo>
                  <a:cubicBezTo>
                    <a:pt x="584" y="778"/>
                    <a:pt x="1052" y="455"/>
                    <a:pt x="120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1896750" y="1584600"/>
              <a:ext cx="29475" cy="18775"/>
            </a:xfrm>
            <a:custGeom>
              <a:avLst/>
              <a:gdLst/>
              <a:ahLst/>
              <a:cxnLst/>
              <a:rect l="l" t="t" r="r" b="b"/>
              <a:pathLst>
                <a:path w="1179" h="751" extrusionOk="0">
                  <a:moveTo>
                    <a:pt x="1" y="1"/>
                  </a:moveTo>
                  <a:lnTo>
                    <a:pt x="1" y="1"/>
                  </a:lnTo>
                  <a:cubicBezTo>
                    <a:pt x="164" y="451"/>
                    <a:pt x="611" y="750"/>
                    <a:pt x="961" y="750"/>
                  </a:cubicBezTo>
                  <a:cubicBezTo>
                    <a:pt x="1040" y="750"/>
                    <a:pt x="1114" y="735"/>
                    <a:pt x="1179" y="703"/>
                  </a:cubicBezTo>
                  <a:cubicBezTo>
                    <a:pt x="878" y="352"/>
                    <a:pt x="502" y="151"/>
                    <a:pt x="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1894875" y="1625975"/>
              <a:ext cx="24475" cy="17200"/>
            </a:xfrm>
            <a:custGeom>
              <a:avLst/>
              <a:gdLst/>
              <a:ahLst/>
              <a:cxnLst/>
              <a:rect l="l" t="t" r="r" b="b"/>
              <a:pathLst>
                <a:path w="979" h="688" extrusionOk="0">
                  <a:moveTo>
                    <a:pt x="978" y="0"/>
                  </a:moveTo>
                  <a:cubicBezTo>
                    <a:pt x="527" y="150"/>
                    <a:pt x="226" y="276"/>
                    <a:pt x="1" y="652"/>
                  </a:cubicBezTo>
                  <a:cubicBezTo>
                    <a:pt x="86" y="675"/>
                    <a:pt x="168" y="688"/>
                    <a:pt x="246" y="688"/>
                  </a:cubicBezTo>
                  <a:cubicBezTo>
                    <a:pt x="578" y="688"/>
                    <a:pt x="836" y="467"/>
                    <a:pt x="978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1971325" y="1627225"/>
              <a:ext cx="25075" cy="15650"/>
            </a:xfrm>
            <a:custGeom>
              <a:avLst/>
              <a:gdLst/>
              <a:ahLst/>
              <a:cxnLst/>
              <a:rect l="l" t="t" r="r" b="b"/>
              <a:pathLst>
                <a:path w="1003" h="626" extrusionOk="0">
                  <a:moveTo>
                    <a:pt x="0" y="0"/>
                  </a:moveTo>
                  <a:lnTo>
                    <a:pt x="0" y="0"/>
                  </a:lnTo>
                  <a:cubicBezTo>
                    <a:pt x="85" y="402"/>
                    <a:pt x="330" y="625"/>
                    <a:pt x="750" y="625"/>
                  </a:cubicBezTo>
                  <a:cubicBezTo>
                    <a:pt x="828" y="625"/>
                    <a:pt x="912" y="617"/>
                    <a:pt x="1003" y="602"/>
                  </a:cubicBezTo>
                  <a:cubicBezTo>
                    <a:pt x="652" y="276"/>
                    <a:pt x="401" y="50"/>
                    <a:pt x="0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1877325" y="1857125"/>
              <a:ext cx="32000" cy="31850"/>
            </a:xfrm>
            <a:custGeom>
              <a:avLst/>
              <a:gdLst/>
              <a:ahLst/>
              <a:cxnLst/>
              <a:rect l="l" t="t" r="r" b="b"/>
              <a:pathLst>
                <a:path w="1280" h="1274" extrusionOk="0">
                  <a:moveTo>
                    <a:pt x="947" y="1"/>
                  </a:moveTo>
                  <a:cubicBezTo>
                    <a:pt x="681" y="1"/>
                    <a:pt x="725" y="309"/>
                    <a:pt x="652" y="478"/>
                  </a:cubicBezTo>
                  <a:cubicBezTo>
                    <a:pt x="548" y="432"/>
                    <a:pt x="454" y="396"/>
                    <a:pt x="369" y="396"/>
                  </a:cubicBezTo>
                  <a:cubicBezTo>
                    <a:pt x="270" y="396"/>
                    <a:pt x="182" y="444"/>
                    <a:pt x="101" y="579"/>
                  </a:cubicBezTo>
                  <a:cubicBezTo>
                    <a:pt x="1" y="804"/>
                    <a:pt x="51" y="1030"/>
                    <a:pt x="201" y="1180"/>
                  </a:cubicBezTo>
                  <a:cubicBezTo>
                    <a:pt x="284" y="1246"/>
                    <a:pt x="355" y="1274"/>
                    <a:pt x="417" y="1274"/>
                  </a:cubicBezTo>
                  <a:cubicBezTo>
                    <a:pt x="545" y="1274"/>
                    <a:pt x="635" y="1156"/>
                    <a:pt x="703" y="1005"/>
                  </a:cubicBezTo>
                  <a:cubicBezTo>
                    <a:pt x="719" y="938"/>
                    <a:pt x="747" y="916"/>
                    <a:pt x="786" y="916"/>
                  </a:cubicBezTo>
                  <a:cubicBezTo>
                    <a:pt x="806" y="916"/>
                    <a:pt x="828" y="921"/>
                    <a:pt x="853" y="930"/>
                  </a:cubicBezTo>
                  <a:cubicBezTo>
                    <a:pt x="918" y="949"/>
                    <a:pt x="973" y="957"/>
                    <a:pt x="1019" y="957"/>
                  </a:cubicBezTo>
                  <a:cubicBezTo>
                    <a:pt x="1273" y="957"/>
                    <a:pt x="1258" y="695"/>
                    <a:pt x="1279" y="504"/>
                  </a:cubicBezTo>
                  <a:cubicBezTo>
                    <a:pt x="1279" y="303"/>
                    <a:pt x="1279" y="27"/>
                    <a:pt x="978" y="2"/>
                  </a:cubicBezTo>
                  <a:cubicBezTo>
                    <a:pt x="967" y="1"/>
                    <a:pt x="957" y="1"/>
                    <a:pt x="94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1888600" y="1931725"/>
              <a:ext cx="16325" cy="23875"/>
            </a:xfrm>
            <a:custGeom>
              <a:avLst/>
              <a:gdLst/>
              <a:ahLst/>
              <a:cxnLst/>
              <a:rect l="l" t="t" r="r" b="b"/>
              <a:pathLst>
                <a:path w="653" h="955" extrusionOk="0">
                  <a:moveTo>
                    <a:pt x="302" y="1"/>
                  </a:moveTo>
                  <a:cubicBezTo>
                    <a:pt x="26" y="1"/>
                    <a:pt x="26" y="226"/>
                    <a:pt x="26" y="427"/>
                  </a:cubicBezTo>
                  <a:cubicBezTo>
                    <a:pt x="26" y="652"/>
                    <a:pt x="1" y="928"/>
                    <a:pt x="277" y="953"/>
                  </a:cubicBezTo>
                  <a:cubicBezTo>
                    <a:pt x="289" y="954"/>
                    <a:pt x="302" y="955"/>
                    <a:pt x="313" y="955"/>
                  </a:cubicBezTo>
                  <a:cubicBezTo>
                    <a:pt x="597" y="955"/>
                    <a:pt x="529" y="669"/>
                    <a:pt x="577" y="452"/>
                  </a:cubicBezTo>
                  <a:cubicBezTo>
                    <a:pt x="527" y="301"/>
                    <a:pt x="653" y="1"/>
                    <a:pt x="302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11"/>
          <p:cNvGrpSpPr/>
          <p:nvPr/>
        </p:nvGrpSpPr>
        <p:grpSpPr>
          <a:xfrm rot="-1812194">
            <a:off x="8329090" y="4111841"/>
            <a:ext cx="902383" cy="488317"/>
            <a:chOff x="4936850" y="4568865"/>
            <a:chExt cx="902327" cy="488286"/>
          </a:xfrm>
        </p:grpSpPr>
        <p:sp>
          <p:nvSpPr>
            <p:cNvPr id="1096" name="Google Shape;1096;p11"/>
            <p:cNvSpPr/>
            <p:nvPr/>
          </p:nvSpPr>
          <p:spPr>
            <a:xfrm>
              <a:off x="4974926" y="4959493"/>
              <a:ext cx="44127" cy="42943"/>
            </a:xfrm>
            <a:custGeom>
              <a:avLst/>
              <a:gdLst/>
              <a:ahLst/>
              <a:cxnLst/>
              <a:rect l="l" t="t" r="r" b="b"/>
              <a:pathLst>
                <a:path w="671" h="653" extrusionOk="0">
                  <a:moveTo>
                    <a:pt x="1" y="1"/>
                  </a:moveTo>
                  <a:cubicBezTo>
                    <a:pt x="99" y="295"/>
                    <a:pt x="358" y="509"/>
                    <a:pt x="670" y="652"/>
                  </a:cubicBezTo>
                  <a:cubicBezTo>
                    <a:pt x="429" y="465"/>
                    <a:pt x="197" y="242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4938560" y="4568865"/>
              <a:ext cx="772118" cy="279819"/>
            </a:xfrm>
            <a:custGeom>
              <a:avLst/>
              <a:gdLst/>
              <a:ahLst/>
              <a:cxnLst/>
              <a:rect l="l" t="t" r="r" b="b"/>
              <a:pathLst>
                <a:path w="11741" h="4255" extrusionOk="0">
                  <a:moveTo>
                    <a:pt x="8871" y="0"/>
                  </a:moveTo>
                  <a:cubicBezTo>
                    <a:pt x="8173" y="0"/>
                    <a:pt x="7474" y="84"/>
                    <a:pt x="6834" y="178"/>
                  </a:cubicBezTo>
                  <a:cubicBezTo>
                    <a:pt x="4854" y="472"/>
                    <a:pt x="2936" y="1097"/>
                    <a:pt x="1223" y="2140"/>
                  </a:cubicBezTo>
                  <a:cubicBezTo>
                    <a:pt x="563" y="2533"/>
                    <a:pt x="108" y="3104"/>
                    <a:pt x="10" y="3871"/>
                  </a:cubicBezTo>
                  <a:cubicBezTo>
                    <a:pt x="1" y="4005"/>
                    <a:pt x="1" y="4130"/>
                    <a:pt x="28" y="4255"/>
                  </a:cubicBezTo>
                  <a:cubicBezTo>
                    <a:pt x="153" y="3702"/>
                    <a:pt x="590" y="3256"/>
                    <a:pt x="1125" y="2952"/>
                  </a:cubicBezTo>
                  <a:cubicBezTo>
                    <a:pt x="2142" y="2372"/>
                    <a:pt x="3293" y="2087"/>
                    <a:pt x="4417" y="1819"/>
                  </a:cubicBezTo>
                  <a:cubicBezTo>
                    <a:pt x="5407" y="1570"/>
                    <a:pt x="6433" y="1418"/>
                    <a:pt x="7441" y="1293"/>
                  </a:cubicBezTo>
                  <a:cubicBezTo>
                    <a:pt x="8360" y="1168"/>
                    <a:pt x="9243" y="963"/>
                    <a:pt x="10153" y="820"/>
                  </a:cubicBezTo>
                  <a:cubicBezTo>
                    <a:pt x="10492" y="765"/>
                    <a:pt x="10828" y="731"/>
                    <a:pt x="11151" y="731"/>
                  </a:cubicBezTo>
                  <a:cubicBezTo>
                    <a:pt x="11354" y="731"/>
                    <a:pt x="11551" y="745"/>
                    <a:pt x="11741" y="776"/>
                  </a:cubicBezTo>
                  <a:cubicBezTo>
                    <a:pt x="10918" y="181"/>
                    <a:pt x="9896" y="0"/>
                    <a:pt x="887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4936850" y="4616871"/>
              <a:ext cx="902327" cy="440280"/>
            </a:xfrm>
            <a:custGeom>
              <a:avLst/>
              <a:gdLst/>
              <a:ahLst/>
              <a:cxnLst/>
              <a:rect l="l" t="t" r="r" b="b"/>
              <a:pathLst>
                <a:path w="13721" h="6695" extrusionOk="0">
                  <a:moveTo>
                    <a:pt x="11278" y="309"/>
                  </a:moveTo>
                  <a:cubicBezTo>
                    <a:pt x="11753" y="309"/>
                    <a:pt x="12136" y="428"/>
                    <a:pt x="12436" y="661"/>
                  </a:cubicBezTo>
                  <a:cubicBezTo>
                    <a:pt x="12802" y="938"/>
                    <a:pt x="13043" y="1375"/>
                    <a:pt x="13168" y="1955"/>
                  </a:cubicBezTo>
                  <a:cubicBezTo>
                    <a:pt x="13578" y="3766"/>
                    <a:pt x="11633" y="4729"/>
                    <a:pt x="10215" y="5166"/>
                  </a:cubicBezTo>
                  <a:cubicBezTo>
                    <a:pt x="8930" y="5568"/>
                    <a:pt x="7592" y="5701"/>
                    <a:pt x="6281" y="5996"/>
                  </a:cubicBezTo>
                  <a:cubicBezTo>
                    <a:pt x="5527" y="6170"/>
                    <a:pt x="4732" y="6362"/>
                    <a:pt x="3952" y="6362"/>
                  </a:cubicBezTo>
                  <a:cubicBezTo>
                    <a:pt x="3494" y="6362"/>
                    <a:pt x="3041" y="6296"/>
                    <a:pt x="2605" y="6121"/>
                  </a:cubicBezTo>
                  <a:cubicBezTo>
                    <a:pt x="2578" y="6103"/>
                    <a:pt x="2543" y="6085"/>
                    <a:pt x="2498" y="6076"/>
                  </a:cubicBezTo>
                  <a:lnTo>
                    <a:pt x="2489" y="6076"/>
                  </a:lnTo>
                  <a:cubicBezTo>
                    <a:pt x="2480" y="6076"/>
                    <a:pt x="2480" y="6067"/>
                    <a:pt x="2471" y="6067"/>
                  </a:cubicBezTo>
                  <a:cubicBezTo>
                    <a:pt x="2444" y="6058"/>
                    <a:pt x="2427" y="6049"/>
                    <a:pt x="2400" y="6040"/>
                  </a:cubicBezTo>
                  <a:cubicBezTo>
                    <a:pt x="2375" y="6026"/>
                    <a:pt x="2351" y="6019"/>
                    <a:pt x="2328" y="6019"/>
                  </a:cubicBezTo>
                  <a:cubicBezTo>
                    <a:pt x="2309" y="6019"/>
                    <a:pt x="2291" y="6024"/>
                    <a:pt x="2275" y="6032"/>
                  </a:cubicBezTo>
                  <a:cubicBezTo>
                    <a:pt x="1365" y="5773"/>
                    <a:pt x="348" y="4658"/>
                    <a:pt x="339" y="3757"/>
                  </a:cubicBezTo>
                  <a:cubicBezTo>
                    <a:pt x="330" y="2820"/>
                    <a:pt x="1659" y="2303"/>
                    <a:pt x="2364" y="2035"/>
                  </a:cubicBezTo>
                  <a:cubicBezTo>
                    <a:pt x="4487" y="1232"/>
                    <a:pt x="6744" y="1116"/>
                    <a:pt x="8948" y="688"/>
                  </a:cubicBezTo>
                  <a:cubicBezTo>
                    <a:pt x="9635" y="554"/>
                    <a:pt x="10304" y="385"/>
                    <a:pt x="11000" y="322"/>
                  </a:cubicBezTo>
                  <a:cubicBezTo>
                    <a:pt x="11096" y="314"/>
                    <a:pt x="11189" y="309"/>
                    <a:pt x="11278" y="309"/>
                  </a:cubicBezTo>
                  <a:close/>
                  <a:moveTo>
                    <a:pt x="11177" y="1"/>
                  </a:moveTo>
                  <a:cubicBezTo>
                    <a:pt x="10854" y="1"/>
                    <a:pt x="10518" y="35"/>
                    <a:pt x="10179" y="90"/>
                  </a:cubicBezTo>
                  <a:cubicBezTo>
                    <a:pt x="9269" y="233"/>
                    <a:pt x="8386" y="438"/>
                    <a:pt x="7467" y="563"/>
                  </a:cubicBezTo>
                  <a:cubicBezTo>
                    <a:pt x="6459" y="688"/>
                    <a:pt x="5433" y="840"/>
                    <a:pt x="4443" y="1080"/>
                  </a:cubicBezTo>
                  <a:cubicBezTo>
                    <a:pt x="3319" y="1357"/>
                    <a:pt x="2168" y="1642"/>
                    <a:pt x="1151" y="2222"/>
                  </a:cubicBezTo>
                  <a:cubicBezTo>
                    <a:pt x="616" y="2526"/>
                    <a:pt x="179" y="2972"/>
                    <a:pt x="54" y="3525"/>
                  </a:cubicBezTo>
                  <a:cubicBezTo>
                    <a:pt x="0" y="3739"/>
                    <a:pt x="0" y="3971"/>
                    <a:pt x="54" y="4212"/>
                  </a:cubicBezTo>
                  <a:cubicBezTo>
                    <a:pt x="134" y="4551"/>
                    <a:pt x="321" y="4899"/>
                    <a:pt x="580" y="5211"/>
                  </a:cubicBezTo>
                  <a:cubicBezTo>
                    <a:pt x="776" y="5452"/>
                    <a:pt x="1008" y="5675"/>
                    <a:pt x="1249" y="5862"/>
                  </a:cubicBezTo>
                  <a:cubicBezTo>
                    <a:pt x="1615" y="6130"/>
                    <a:pt x="2007" y="6335"/>
                    <a:pt x="2382" y="6397"/>
                  </a:cubicBezTo>
                  <a:cubicBezTo>
                    <a:pt x="2893" y="6614"/>
                    <a:pt x="3420" y="6695"/>
                    <a:pt x="3953" y="6695"/>
                  </a:cubicBezTo>
                  <a:cubicBezTo>
                    <a:pt x="4760" y="6695"/>
                    <a:pt x="5580" y="6509"/>
                    <a:pt x="6370" y="6326"/>
                  </a:cubicBezTo>
                  <a:cubicBezTo>
                    <a:pt x="8118" y="5925"/>
                    <a:pt x="9938" y="5782"/>
                    <a:pt x="11580" y="5006"/>
                  </a:cubicBezTo>
                  <a:cubicBezTo>
                    <a:pt x="12882" y="4390"/>
                    <a:pt x="13721" y="3337"/>
                    <a:pt x="13498" y="1865"/>
                  </a:cubicBezTo>
                  <a:cubicBezTo>
                    <a:pt x="13328" y="697"/>
                    <a:pt x="12641" y="188"/>
                    <a:pt x="11767" y="46"/>
                  </a:cubicBezTo>
                  <a:cubicBezTo>
                    <a:pt x="11577" y="15"/>
                    <a:pt x="11380" y="1"/>
                    <a:pt x="1117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5201412" y="4705387"/>
              <a:ext cx="352092" cy="284357"/>
            </a:xfrm>
            <a:custGeom>
              <a:avLst/>
              <a:gdLst/>
              <a:ahLst/>
              <a:cxnLst/>
              <a:rect l="l" t="t" r="r" b="b"/>
              <a:pathLst>
                <a:path w="5354" h="4324" extrusionOk="0">
                  <a:moveTo>
                    <a:pt x="4407" y="350"/>
                  </a:moveTo>
                  <a:cubicBezTo>
                    <a:pt x="4434" y="582"/>
                    <a:pt x="4470" y="805"/>
                    <a:pt x="4497" y="1028"/>
                  </a:cubicBezTo>
                  <a:cubicBezTo>
                    <a:pt x="4604" y="1768"/>
                    <a:pt x="4746" y="2500"/>
                    <a:pt x="4970" y="3214"/>
                  </a:cubicBezTo>
                  <a:cubicBezTo>
                    <a:pt x="4372" y="3428"/>
                    <a:pt x="3729" y="3481"/>
                    <a:pt x="3114" y="3606"/>
                  </a:cubicBezTo>
                  <a:cubicBezTo>
                    <a:pt x="2498" y="3731"/>
                    <a:pt x="1883" y="3847"/>
                    <a:pt x="1267" y="3981"/>
                  </a:cubicBezTo>
                  <a:cubicBezTo>
                    <a:pt x="1160" y="3517"/>
                    <a:pt x="946" y="3071"/>
                    <a:pt x="830" y="2598"/>
                  </a:cubicBezTo>
                  <a:cubicBezTo>
                    <a:pt x="759" y="2304"/>
                    <a:pt x="732" y="2000"/>
                    <a:pt x="661" y="1697"/>
                  </a:cubicBezTo>
                  <a:cubicBezTo>
                    <a:pt x="607" y="1474"/>
                    <a:pt x="429" y="1260"/>
                    <a:pt x="366" y="1037"/>
                  </a:cubicBezTo>
                  <a:cubicBezTo>
                    <a:pt x="1241" y="912"/>
                    <a:pt x="2115" y="734"/>
                    <a:pt x="2989" y="582"/>
                  </a:cubicBezTo>
                  <a:cubicBezTo>
                    <a:pt x="3462" y="493"/>
                    <a:pt x="3935" y="412"/>
                    <a:pt x="4407" y="350"/>
                  </a:cubicBezTo>
                  <a:close/>
                  <a:moveTo>
                    <a:pt x="4530" y="1"/>
                  </a:moveTo>
                  <a:cubicBezTo>
                    <a:pt x="4522" y="1"/>
                    <a:pt x="4514" y="1"/>
                    <a:pt x="4506" y="2"/>
                  </a:cubicBezTo>
                  <a:cubicBezTo>
                    <a:pt x="3051" y="172"/>
                    <a:pt x="1624" y="519"/>
                    <a:pt x="170" y="725"/>
                  </a:cubicBezTo>
                  <a:cubicBezTo>
                    <a:pt x="116" y="734"/>
                    <a:pt x="81" y="760"/>
                    <a:pt x="63" y="796"/>
                  </a:cubicBezTo>
                  <a:cubicBezTo>
                    <a:pt x="27" y="823"/>
                    <a:pt x="0" y="867"/>
                    <a:pt x="9" y="921"/>
                  </a:cubicBezTo>
                  <a:cubicBezTo>
                    <a:pt x="18" y="1081"/>
                    <a:pt x="54" y="1206"/>
                    <a:pt x="134" y="1340"/>
                  </a:cubicBezTo>
                  <a:cubicBezTo>
                    <a:pt x="134" y="1358"/>
                    <a:pt x="143" y="1367"/>
                    <a:pt x="152" y="1385"/>
                  </a:cubicBezTo>
                  <a:cubicBezTo>
                    <a:pt x="313" y="1688"/>
                    <a:pt x="384" y="1991"/>
                    <a:pt x="447" y="2321"/>
                  </a:cubicBezTo>
                  <a:cubicBezTo>
                    <a:pt x="500" y="2616"/>
                    <a:pt x="554" y="2901"/>
                    <a:pt x="625" y="3196"/>
                  </a:cubicBezTo>
                  <a:cubicBezTo>
                    <a:pt x="705" y="3535"/>
                    <a:pt x="902" y="3847"/>
                    <a:pt x="964" y="4195"/>
                  </a:cubicBezTo>
                  <a:cubicBezTo>
                    <a:pt x="983" y="4280"/>
                    <a:pt x="1046" y="4317"/>
                    <a:pt x="1113" y="4317"/>
                  </a:cubicBezTo>
                  <a:cubicBezTo>
                    <a:pt x="1137" y="4317"/>
                    <a:pt x="1163" y="4312"/>
                    <a:pt x="1187" y="4302"/>
                  </a:cubicBezTo>
                  <a:cubicBezTo>
                    <a:pt x="1207" y="4315"/>
                    <a:pt x="1231" y="4323"/>
                    <a:pt x="1260" y="4323"/>
                  </a:cubicBezTo>
                  <a:cubicBezTo>
                    <a:pt x="1271" y="4323"/>
                    <a:pt x="1282" y="4322"/>
                    <a:pt x="1294" y="4320"/>
                  </a:cubicBezTo>
                  <a:cubicBezTo>
                    <a:pt x="2008" y="4168"/>
                    <a:pt x="2721" y="4034"/>
                    <a:pt x="3435" y="3892"/>
                  </a:cubicBezTo>
                  <a:cubicBezTo>
                    <a:pt x="4042" y="3767"/>
                    <a:pt x="4648" y="3704"/>
                    <a:pt x="5219" y="3481"/>
                  </a:cubicBezTo>
                  <a:cubicBezTo>
                    <a:pt x="5264" y="3463"/>
                    <a:pt x="5291" y="3437"/>
                    <a:pt x="5300" y="3410"/>
                  </a:cubicBezTo>
                  <a:cubicBezTo>
                    <a:pt x="5335" y="3374"/>
                    <a:pt x="5353" y="3321"/>
                    <a:pt x="5335" y="3258"/>
                  </a:cubicBezTo>
                  <a:cubicBezTo>
                    <a:pt x="5112" y="2589"/>
                    <a:pt x="4970" y="1902"/>
                    <a:pt x="4862" y="1206"/>
                  </a:cubicBezTo>
                  <a:cubicBezTo>
                    <a:pt x="4818" y="912"/>
                    <a:pt x="4782" y="609"/>
                    <a:pt x="4746" y="314"/>
                  </a:cubicBezTo>
                  <a:cubicBezTo>
                    <a:pt x="4746" y="279"/>
                    <a:pt x="4729" y="252"/>
                    <a:pt x="4711" y="225"/>
                  </a:cubicBezTo>
                  <a:cubicBezTo>
                    <a:pt x="4736" y="133"/>
                    <a:pt x="4658" y="1"/>
                    <a:pt x="453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5192271" y="4961532"/>
              <a:ext cx="33276" cy="24661"/>
            </a:xfrm>
            <a:custGeom>
              <a:avLst/>
              <a:gdLst/>
              <a:ahLst/>
              <a:cxnLst/>
              <a:rect l="l" t="t" r="r" b="b"/>
              <a:pathLst>
                <a:path w="506" h="375" extrusionOk="0">
                  <a:moveTo>
                    <a:pt x="259" y="1"/>
                  </a:moveTo>
                  <a:cubicBezTo>
                    <a:pt x="141" y="1"/>
                    <a:pt x="1" y="172"/>
                    <a:pt x="95" y="273"/>
                  </a:cubicBezTo>
                  <a:cubicBezTo>
                    <a:pt x="166" y="345"/>
                    <a:pt x="238" y="375"/>
                    <a:pt x="297" y="375"/>
                  </a:cubicBezTo>
                  <a:cubicBezTo>
                    <a:pt x="436" y="375"/>
                    <a:pt x="505" y="208"/>
                    <a:pt x="336" y="32"/>
                  </a:cubicBezTo>
                  <a:cubicBezTo>
                    <a:pt x="314" y="10"/>
                    <a:pt x="287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5126377" y="4954363"/>
              <a:ext cx="33144" cy="24529"/>
            </a:xfrm>
            <a:custGeom>
              <a:avLst/>
              <a:gdLst/>
              <a:ahLst/>
              <a:cxnLst/>
              <a:rect l="l" t="t" r="r" b="b"/>
              <a:pathLst>
                <a:path w="504" h="373" extrusionOk="0">
                  <a:moveTo>
                    <a:pt x="207" y="0"/>
                  </a:moveTo>
                  <a:cubicBezTo>
                    <a:pt x="68" y="0"/>
                    <a:pt x="0" y="169"/>
                    <a:pt x="169" y="338"/>
                  </a:cubicBezTo>
                  <a:cubicBezTo>
                    <a:pt x="192" y="362"/>
                    <a:pt x="220" y="373"/>
                    <a:pt x="248" y="373"/>
                  </a:cubicBezTo>
                  <a:cubicBezTo>
                    <a:pt x="366" y="373"/>
                    <a:pt x="503" y="199"/>
                    <a:pt x="410" y="106"/>
                  </a:cubicBezTo>
                  <a:cubicBezTo>
                    <a:pt x="338" y="31"/>
                    <a:pt x="266" y="0"/>
                    <a:pt x="20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5057984" y="4936082"/>
              <a:ext cx="33407" cy="24792"/>
            </a:xfrm>
            <a:custGeom>
              <a:avLst/>
              <a:gdLst/>
              <a:ahLst/>
              <a:cxnLst/>
              <a:rect l="l" t="t" r="r" b="b"/>
              <a:pathLst>
                <a:path w="508" h="377" extrusionOk="0">
                  <a:moveTo>
                    <a:pt x="260" y="1"/>
                  </a:moveTo>
                  <a:cubicBezTo>
                    <a:pt x="138" y="1"/>
                    <a:pt x="1" y="176"/>
                    <a:pt x="94" y="277"/>
                  </a:cubicBezTo>
                  <a:cubicBezTo>
                    <a:pt x="165" y="347"/>
                    <a:pt x="235" y="376"/>
                    <a:pt x="294" y="376"/>
                  </a:cubicBezTo>
                  <a:cubicBezTo>
                    <a:pt x="435" y="376"/>
                    <a:pt x="508" y="206"/>
                    <a:pt x="344" y="36"/>
                  </a:cubicBezTo>
                  <a:cubicBezTo>
                    <a:pt x="319" y="11"/>
                    <a:pt x="290" y="1"/>
                    <a:pt x="26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5144527" y="4905305"/>
              <a:ext cx="33605" cy="24332"/>
            </a:xfrm>
            <a:custGeom>
              <a:avLst/>
              <a:gdLst/>
              <a:ahLst/>
              <a:cxnLst/>
              <a:rect l="l" t="t" r="r" b="b"/>
              <a:pathLst>
                <a:path w="511" h="370" extrusionOk="0">
                  <a:moveTo>
                    <a:pt x="212" y="1"/>
                  </a:moveTo>
                  <a:cubicBezTo>
                    <a:pt x="73" y="1"/>
                    <a:pt x="1" y="165"/>
                    <a:pt x="170" y="334"/>
                  </a:cubicBezTo>
                  <a:cubicBezTo>
                    <a:pt x="192" y="359"/>
                    <a:pt x="220" y="369"/>
                    <a:pt x="250" y="369"/>
                  </a:cubicBezTo>
                  <a:cubicBezTo>
                    <a:pt x="369" y="369"/>
                    <a:pt x="511" y="195"/>
                    <a:pt x="411" y="102"/>
                  </a:cubicBezTo>
                  <a:cubicBezTo>
                    <a:pt x="341" y="30"/>
                    <a:pt x="270" y="1"/>
                    <a:pt x="2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5169188" y="4850196"/>
              <a:ext cx="29330" cy="24595"/>
            </a:xfrm>
            <a:custGeom>
              <a:avLst/>
              <a:gdLst/>
              <a:ahLst/>
              <a:cxnLst/>
              <a:rect l="l" t="t" r="r" b="b"/>
              <a:pathLst>
                <a:path w="446" h="374" extrusionOk="0">
                  <a:moveTo>
                    <a:pt x="208" y="0"/>
                  </a:moveTo>
                  <a:cubicBezTo>
                    <a:pt x="69" y="0"/>
                    <a:pt x="0" y="167"/>
                    <a:pt x="169" y="343"/>
                  </a:cubicBezTo>
                  <a:cubicBezTo>
                    <a:pt x="191" y="364"/>
                    <a:pt x="218" y="374"/>
                    <a:pt x="245" y="374"/>
                  </a:cubicBezTo>
                  <a:cubicBezTo>
                    <a:pt x="319" y="374"/>
                    <a:pt x="402" y="307"/>
                    <a:pt x="428" y="235"/>
                  </a:cubicBezTo>
                  <a:cubicBezTo>
                    <a:pt x="446" y="200"/>
                    <a:pt x="446" y="164"/>
                    <a:pt x="437" y="137"/>
                  </a:cubicBezTo>
                  <a:cubicBezTo>
                    <a:pt x="428" y="119"/>
                    <a:pt x="419" y="111"/>
                    <a:pt x="410" y="102"/>
                  </a:cubicBezTo>
                  <a:cubicBezTo>
                    <a:pt x="339" y="30"/>
                    <a:pt x="267" y="0"/>
                    <a:pt x="2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5130323" y="4794166"/>
              <a:ext cx="33276" cy="24595"/>
            </a:xfrm>
            <a:custGeom>
              <a:avLst/>
              <a:gdLst/>
              <a:ahLst/>
              <a:cxnLst/>
              <a:rect l="l" t="t" r="r" b="b"/>
              <a:pathLst>
                <a:path w="506" h="374" extrusionOk="0">
                  <a:moveTo>
                    <a:pt x="209" y="1"/>
                  </a:moveTo>
                  <a:cubicBezTo>
                    <a:pt x="70" y="1"/>
                    <a:pt x="0" y="169"/>
                    <a:pt x="163" y="338"/>
                  </a:cubicBezTo>
                  <a:cubicBezTo>
                    <a:pt x="187" y="363"/>
                    <a:pt x="216" y="373"/>
                    <a:pt x="246" y="373"/>
                  </a:cubicBezTo>
                  <a:cubicBezTo>
                    <a:pt x="368" y="373"/>
                    <a:pt x="506" y="199"/>
                    <a:pt x="412" y="106"/>
                  </a:cubicBezTo>
                  <a:cubicBezTo>
                    <a:pt x="340" y="31"/>
                    <a:pt x="268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5116052" y="4879789"/>
              <a:ext cx="33342" cy="24266"/>
            </a:xfrm>
            <a:custGeom>
              <a:avLst/>
              <a:gdLst/>
              <a:ahLst/>
              <a:cxnLst/>
              <a:rect l="l" t="t" r="r" b="b"/>
              <a:pathLst>
                <a:path w="507" h="369" extrusionOk="0">
                  <a:moveTo>
                    <a:pt x="260" y="0"/>
                  </a:moveTo>
                  <a:cubicBezTo>
                    <a:pt x="138" y="0"/>
                    <a:pt x="1" y="174"/>
                    <a:pt x="94" y="267"/>
                  </a:cubicBezTo>
                  <a:cubicBezTo>
                    <a:pt x="166" y="339"/>
                    <a:pt x="238" y="369"/>
                    <a:pt x="297" y="369"/>
                  </a:cubicBezTo>
                  <a:cubicBezTo>
                    <a:pt x="437" y="369"/>
                    <a:pt x="507" y="204"/>
                    <a:pt x="344" y="35"/>
                  </a:cubicBezTo>
                  <a:cubicBezTo>
                    <a:pt x="319" y="11"/>
                    <a:pt x="290" y="0"/>
                    <a:pt x="26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5050553" y="4896756"/>
              <a:ext cx="33539" cy="24332"/>
            </a:xfrm>
            <a:custGeom>
              <a:avLst/>
              <a:gdLst/>
              <a:ahLst/>
              <a:cxnLst/>
              <a:rect l="l" t="t" r="r" b="b"/>
              <a:pathLst>
                <a:path w="510" h="370" extrusionOk="0">
                  <a:moveTo>
                    <a:pt x="259" y="0"/>
                  </a:moveTo>
                  <a:cubicBezTo>
                    <a:pt x="139" y="0"/>
                    <a:pt x="0" y="168"/>
                    <a:pt x="100" y="268"/>
                  </a:cubicBezTo>
                  <a:cubicBezTo>
                    <a:pt x="169" y="340"/>
                    <a:pt x="240" y="370"/>
                    <a:pt x="299" y="370"/>
                  </a:cubicBezTo>
                  <a:cubicBezTo>
                    <a:pt x="437" y="370"/>
                    <a:pt x="510" y="205"/>
                    <a:pt x="341" y="36"/>
                  </a:cubicBezTo>
                  <a:cubicBezTo>
                    <a:pt x="317" y="11"/>
                    <a:pt x="289" y="0"/>
                    <a:pt x="25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5077516" y="4828429"/>
              <a:ext cx="33670" cy="24661"/>
            </a:xfrm>
            <a:custGeom>
              <a:avLst/>
              <a:gdLst/>
              <a:ahLst/>
              <a:cxnLst/>
              <a:rect l="l" t="t" r="r" b="b"/>
              <a:pathLst>
                <a:path w="512" h="375" extrusionOk="0">
                  <a:moveTo>
                    <a:pt x="257" y="1"/>
                  </a:moveTo>
                  <a:cubicBezTo>
                    <a:pt x="124" y="1"/>
                    <a:pt x="0" y="172"/>
                    <a:pt x="118" y="290"/>
                  </a:cubicBezTo>
                  <a:lnTo>
                    <a:pt x="154" y="326"/>
                  </a:lnTo>
                  <a:cubicBezTo>
                    <a:pt x="188" y="360"/>
                    <a:pt x="228" y="375"/>
                    <a:pt x="266" y="375"/>
                  </a:cubicBezTo>
                  <a:cubicBezTo>
                    <a:pt x="395" y="375"/>
                    <a:pt x="512" y="209"/>
                    <a:pt x="395" y="85"/>
                  </a:cubicBezTo>
                  <a:lnTo>
                    <a:pt x="368" y="49"/>
                  </a:lnTo>
                  <a:cubicBezTo>
                    <a:pt x="334" y="15"/>
                    <a:pt x="295" y="1"/>
                    <a:pt x="2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5014844" y="4860126"/>
              <a:ext cx="33210" cy="24661"/>
            </a:xfrm>
            <a:custGeom>
              <a:avLst/>
              <a:gdLst/>
              <a:ahLst/>
              <a:cxnLst/>
              <a:rect l="l" t="t" r="r" b="b"/>
              <a:pathLst>
                <a:path w="505" h="375" extrusionOk="0">
                  <a:moveTo>
                    <a:pt x="209" y="1"/>
                  </a:moveTo>
                  <a:cubicBezTo>
                    <a:pt x="69" y="1"/>
                    <a:pt x="1" y="168"/>
                    <a:pt x="170" y="343"/>
                  </a:cubicBezTo>
                  <a:cubicBezTo>
                    <a:pt x="192" y="365"/>
                    <a:pt x="219" y="375"/>
                    <a:pt x="247" y="375"/>
                  </a:cubicBezTo>
                  <a:cubicBezTo>
                    <a:pt x="365" y="375"/>
                    <a:pt x="505" y="203"/>
                    <a:pt x="411" y="102"/>
                  </a:cubicBezTo>
                  <a:cubicBezTo>
                    <a:pt x="339" y="31"/>
                    <a:pt x="268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5030693" y="4796468"/>
              <a:ext cx="33539" cy="24398"/>
            </a:xfrm>
            <a:custGeom>
              <a:avLst/>
              <a:gdLst/>
              <a:ahLst/>
              <a:cxnLst/>
              <a:rect l="l" t="t" r="r" b="b"/>
              <a:pathLst>
                <a:path w="510" h="371" extrusionOk="0">
                  <a:moveTo>
                    <a:pt x="243" y="0"/>
                  </a:moveTo>
                  <a:cubicBezTo>
                    <a:pt x="115" y="0"/>
                    <a:pt x="0" y="169"/>
                    <a:pt x="116" y="285"/>
                  </a:cubicBezTo>
                  <a:lnTo>
                    <a:pt x="143" y="321"/>
                  </a:lnTo>
                  <a:cubicBezTo>
                    <a:pt x="180" y="356"/>
                    <a:pt x="221" y="370"/>
                    <a:pt x="260" y="370"/>
                  </a:cubicBezTo>
                  <a:cubicBezTo>
                    <a:pt x="393" y="370"/>
                    <a:pt x="510" y="204"/>
                    <a:pt x="393" y="80"/>
                  </a:cubicBezTo>
                  <a:lnTo>
                    <a:pt x="357" y="53"/>
                  </a:lnTo>
                  <a:cubicBezTo>
                    <a:pt x="322" y="16"/>
                    <a:pt x="282" y="0"/>
                    <a:pt x="24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5575665" y="4906620"/>
              <a:ext cx="33736" cy="24529"/>
            </a:xfrm>
            <a:custGeom>
              <a:avLst/>
              <a:gdLst/>
              <a:ahLst/>
              <a:cxnLst/>
              <a:rect l="l" t="t" r="r" b="b"/>
              <a:pathLst>
                <a:path w="513" h="373" extrusionOk="0">
                  <a:moveTo>
                    <a:pt x="216" y="0"/>
                  </a:moveTo>
                  <a:cubicBezTo>
                    <a:pt x="75" y="0"/>
                    <a:pt x="0" y="171"/>
                    <a:pt x="171" y="341"/>
                  </a:cubicBezTo>
                  <a:cubicBezTo>
                    <a:pt x="193" y="363"/>
                    <a:pt x="220" y="372"/>
                    <a:pt x="248" y="372"/>
                  </a:cubicBezTo>
                  <a:cubicBezTo>
                    <a:pt x="368" y="372"/>
                    <a:pt x="513" y="201"/>
                    <a:pt x="411" y="100"/>
                  </a:cubicBezTo>
                  <a:cubicBezTo>
                    <a:pt x="344" y="30"/>
                    <a:pt x="274" y="0"/>
                    <a:pt x="21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5572180" y="4838688"/>
              <a:ext cx="31632" cy="22293"/>
            </a:xfrm>
            <a:custGeom>
              <a:avLst/>
              <a:gdLst/>
              <a:ahLst/>
              <a:cxnLst/>
              <a:rect l="l" t="t" r="r" b="b"/>
              <a:pathLst>
                <a:path w="481" h="339" extrusionOk="0">
                  <a:moveTo>
                    <a:pt x="243" y="1"/>
                  </a:moveTo>
                  <a:cubicBezTo>
                    <a:pt x="115" y="1"/>
                    <a:pt x="0" y="169"/>
                    <a:pt x="117" y="286"/>
                  </a:cubicBezTo>
                  <a:cubicBezTo>
                    <a:pt x="152" y="323"/>
                    <a:pt x="193" y="339"/>
                    <a:pt x="232" y="339"/>
                  </a:cubicBezTo>
                  <a:cubicBezTo>
                    <a:pt x="362" y="339"/>
                    <a:pt x="481" y="170"/>
                    <a:pt x="357" y="54"/>
                  </a:cubicBezTo>
                  <a:cubicBezTo>
                    <a:pt x="322" y="16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5628801" y="4864138"/>
              <a:ext cx="33210" cy="24661"/>
            </a:xfrm>
            <a:custGeom>
              <a:avLst/>
              <a:gdLst/>
              <a:ahLst/>
              <a:cxnLst/>
              <a:rect l="l" t="t" r="r" b="b"/>
              <a:pathLst>
                <a:path w="505" h="375" extrusionOk="0">
                  <a:moveTo>
                    <a:pt x="259" y="1"/>
                  </a:moveTo>
                  <a:cubicBezTo>
                    <a:pt x="140" y="1"/>
                    <a:pt x="0" y="172"/>
                    <a:pt x="94" y="273"/>
                  </a:cubicBezTo>
                  <a:cubicBezTo>
                    <a:pt x="166" y="345"/>
                    <a:pt x="237" y="375"/>
                    <a:pt x="296" y="375"/>
                  </a:cubicBezTo>
                  <a:cubicBezTo>
                    <a:pt x="436" y="375"/>
                    <a:pt x="504" y="208"/>
                    <a:pt x="335" y="32"/>
                  </a:cubicBezTo>
                  <a:cubicBezTo>
                    <a:pt x="313" y="10"/>
                    <a:pt x="286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5638468" y="4814421"/>
              <a:ext cx="33210" cy="24595"/>
            </a:xfrm>
            <a:custGeom>
              <a:avLst/>
              <a:gdLst/>
              <a:ahLst/>
              <a:cxnLst/>
              <a:rect l="l" t="t" r="r" b="b"/>
              <a:pathLst>
                <a:path w="505" h="374" extrusionOk="0">
                  <a:moveTo>
                    <a:pt x="209" y="0"/>
                  </a:moveTo>
                  <a:cubicBezTo>
                    <a:pt x="70" y="0"/>
                    <a:pt x="1" y="167"/>
                    <a:pt x="170" y="342"/>
                  </a:cubicBezTo>
                  <a:cubicBezTo>
                    <a:pt x="192" y="364"/>
                    <a:pt x="219" y="374"/>
                    <a:pt x="247" y="374"/>
                  </a:cubicBezTo>
                  <a:cubicBezTo>
                    <a:pt x="365" y="374"/>
                    <a:pt x="505" y="203"/>
                    <a:pt x="411" y="101"/>
                  </a:cubicBezTo>
                  <a:cubicBezTo>
                    <a:pt x="339" y="30"/>
                    <a:pt x="268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5690684" y="4832243"/>
              <a:ext cx="31763" cy="22293"/>
            </a:xfrm>
            <a:custGeom>
              <a:avLst/>
              <a:gdLst/>
              <a:ahLst/>
              <a:cxnLst/>
              <a:rect l="l" t="t" r="r" b="b"/>
              <a:pathLst>
                <a:path w="483" h="339" extrusionOk="0">
                  <a:moveTo>
                    <a:pt x="251" y="0"/>
                  </a:moveTo>
                  <a:cubicBezTo>
                    <a:pt x="120" y="0"/>
                    <a:pt x="0" y="169"/>
                    <a:pt x="117" y="285"/>
                  </a:cubicBezTo>
                  <a:cubicBezTo>
                    <a:pt x="154" y="323"/>
                    <a:pt x="196" y="339"/>
                    <a:pt x="236" y="339"/>
                  </a:cubicBezTo>
                  <a:cubicBezTo>
                    <a:pt x="368" y="339"/>
                    <a:pt x="483" y="170"/>
                    <a:pt x="366" y="53"/>
                  </a:cubicBezTo>
                  <a:cubicBezTo>
                    <a:pt x="331" y="16"/>
                    <a:pt x="290" y="0"/>
                    <a:pt x="25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5743425" y="4774043"/>
              <a:ext cx="29462" cy="24792"/>
            </a:xfrm>
            <a:custGeom>
              <a:avLst/>
              <a:gdLst/>
              <a:ahLst/>
              <a:cxnLst/>
              <a:rect l="l" t="t" r="r" b="b"/>
              <a:pathLst>
                <a:path w="448" h="377" extrusionOk="0">
                  <a:moveTo>
                    <a:pt x="216" y="0"/>
                  </a:moveTo>
                  <a:cubicBezTo>
                    <a:pt x="76" y="0"/>
                    <a:pt x="1" y="170"/>
                    <a:pt x="171" y="341"/>
                  </a:cubicBezTo>
                  <a:cubicBezTo>
                    <a:pt x="198" y="376"/>
                    <a:pt x="242" y="376"/>
                    <a:pt x="278" y="376"/>
                  </a:cubicBezTo>
                  <a:cubicBezTo>
                    <a:pt x="349" y="359"/>
                    <a:pt x="430" y="287"/>
                    <a:pt x="439" y="207"/>
                  </a:cubicBezTo>
                  <a:cubicBezTo>
                    <a:pt x="448" y="171"/>
                    <a:pt x="448" y="136"/>
                    <a:pt x="412" y="100"/>
                  </a:cubicBezTo>
                  <a:cubicBezTo>
                    <a:pt x="344" y="29"/>
                    <a:pt x="274" y="0"/>
                    <a:pt x="21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5676479" y="4777134"/>
              <a:ext cx="33342" cy="24595"/>
            </a:xfrm>
            <a:custGeom>
              <a:avLst/>
              <a:gdLst/>
              <a:ahLst/>
              <a:cxnLst/>
              <a:rect l="l" t="t" r="r" b="b"/>
              <a:pathLst>
                <a:path w="507" h="374" extrusionOk="0">
                  <a:moveTo>
                    <a:pt x="209" y="1"/>
                  </a:moveTo>
                  <a:cubicBezTo>
                    <a:pt x="70" y="1"/>
                    <a:pt x="1" y="170"/>
                    <a:pt x="163" y="338"/>
                  </a:cubicBezTo>
                  <a:cubicBezTo>
                    <a:pt x="188" y="363"/>
                    <a:pt x="217" y="373"/>
                    <a:pt x="247" y="373"/>
                  </a:cubicBezTo>
                  <a:cubicBezTo>
                    <a:pt x="369" y="373"/>
                    <a:pt x="506" y="200"/>
                    <a:pt x="413" y="106"/>
                  </a:cubicBezTo>
                  <a:cubicBezTo>
                    <a:pt x="341" y="32"/>
                    <a:pt x="269" y="1"/>
                    <a:pt x="2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5694235" y="4707689"/>
              <a:ext cx="25845" cy="26502"/>
            </a:xfrm>
            <a:custGeom>
              <a:avLst/>
              <a:gdLst/>
              <a:ahLst/>
              <a:cxnLst/>
              <a:rect l="l" t="t" r="r" b="b"/>
              <a:pathLst>
                <a:path w="393" h="403" extrusionOk="0">
                  <a:moveTo>
                    <a:pt x="178" y="1"/>
                  </a:moveTo>
                  <a:cubicBezTo>
                    <a:pt x="152" y="1"/>
                    <a:pt x="125" y="7"/>
                    <a:pt x="98" y="21"/>
                  </a:cubicBezTo>
                  <a:cubicBezTo>
                    <a:pt x="36" y="56"/>
                    <a:pt x="0" y="137"/>
                    <a:pt x="18" y="217"/>
                  </a:cubicBezTo>
                  <a:cubicBezTo>
                    <a:pt x="12" y="312"/>
                    <a:pt x="100" y="402"/>
                    <a:pt x="193" y="402"/>
                  </a:cubicBezTo>
                  <a:cubicBezTo>
                    <a:pt x="231" y="402"/>
                    <a:pt x="270" y="387"/>
                    <a:pt x="303" y="351"/>
                  </a:cubicBezTo>
                  <a:cubicBezTo>
                    <a:pt x="366" y="279"/>
                    <a:pt x="393" y="172"/>
                    <a:pt x="330" y="83"/>
                  </a:cubicBezTo>
                  <a:cubicBezTo>
                    <a:pt x="293" y="33"/>
                    <a:pt x="238" y="1"/>
                    <a:pt x="1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5629656" y="4673229"/>
              <a:ext cx="31171" cy="22293"/>
            </a:xfrm>
            <a:custGeom>
              <a:avLst/>
              <a:gdLst/>
              <a:ahLst/>
              <a:cxnLst/>
              <a:rect l="l" t="t" r="r" b="b"/>
              <a:pathLst>
                <a:path w="474" h="339" extrusionOk="0">
                  <a:moveTo>
                    <a:pt x="243" y="1"/>
                  </a:moveTo>
                  <a:cubicBezTo>
                    <a:pt x="115" y="1"/>
                    <a:pt x="1" y="170"/>
                    <a:pt x="117" y="286"/>
                  </a:cubicBezTo>
                  <a:cubicBezTo>
                    <a:pt x="152" y="323"/>
                    <a:pt x="192" y="339"/>
                    <a:pt x="231" y="339"/>
                  </a:cubicBezTo>
                  <a:cubicBezTo>
                    <a:pt x="359" y="339"/>
                    <a:pt x="474" y="170"/>
                    <a:pt x="358" y="54"/>
                  </a:cubicBezTo>
                  <a:cubicBezTo>
                    <a:pt x="322" y="16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5626697" y="4754183"/>
              <a:ext cx="31237" cy="22359"/>
            </a:xfrm>
            <a:custGeom>
              <a:avLst/>
              <a:gdLst/>
              <a:ahLst/>
              <a:cxnLst/>
              <a:rect l="l" t="t" r="r" b="b"/>
              <a:pathLst>
                <a:path w="475" h="340" extrusionOk="0">
                  <a:moveTo>
                    <a:pt x="244" y="1"/>
                  </a:moveTo>
                  <a:cubicBezTo>
                    <a:pt x="115" y="1"/>
                    <a:pt x="1" y="170"/>
                    <a:pt x="117" y="286"/>
                  </a:cubicBezTo>
                  <a:cubicBezTo>
                    <a:pt x="153" y="323"/>
                    <a:pt x="193" y="339"/>
                    <a:pt x="232" y="339"/>
                  </a:cubicBezTo>
                  <a:cubicBezTo>
                    <a:pt x="360" y="339"/>
                    <a:pt x="474" y="170"/>
                    <a:pt x="358" y="54"/>
                  </a:cubicBezTo>
                  <a:cubicBezTo>
                    <a:pt x="323" y="17"/>
                    <a:pt x="282" y="1"/>
                    <a:pt x="244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5581452" y="4791799"/>
              <a:ext cx="33210" cy="24595"/>
            </a:xfrm>
            <a:custGeom>
              <a:avLst/>
              <a:gdLst/>
              <a:ahLst/>
              <a:cxnLst/>
              <a:rect l="l" t="t" r="r" b="b"/>
              <a:pathLst>
                <a:path w="505" h="374" extrusionOk="0">
                  <a:moveTo>
                    <a:pt x="206" y="1"/>
                  </a:moveTo>
                  <a:cubicBezTo>
                    <a:pt x="70" y="1"/>
                    <a:pt x="0" y="170"/>
                    <a:pt x="163" y="338"/>
                  </a:cubicBezTo>
                  <a:cubicBezTo>
                    <a:pt x="187" y="363"/>
                    <a:pt x="217" y="373"/>
                    <a:pt x="246" y="373"/>
                  </a:cubicBezTo>
                  <a:cubicBezTo>
                    <a:pt x="368" y="373"/>
                    <a:pt x="504" y="200"/>
                    <a:pt x="404" y="106"/>
                  </a:cubicBezTo>
                  <a:cubicBezTo>
                    <a:pt x="334" y="32"/>
                    <a:pt x="264" y="1"/>
                    <a:pt x="20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5580203" y="4714791"/>
              <a:ext cx="33407" cy="24727"/>
            </a:xfrm>
            <a:custGeom>
              <a:avLst/>
              <a:gdLst/>
              <a:ahLst/>
              <a:cxnLst/>
              <a:rect l="l" t="t" r="r" b="b"/>
              <a:pathLst>
                <a:path w="508" h="376" extrusionOk="0">
                  <a:moveTo>
                    <a:pt x="214" y="0"/>
                  </a:moveTo>
                  <a:cubicBezTo>
                    <a:pt x="72" y="0"/>
                    <a:pt x="0" y="170"/>
                    <a:pt x="164" y="341"/>
                  </a:cubicBezTo>
                  <a:cubicBezTo>
                    <a:pt x="189" y="365"/>
                    <a:pt x="217" y="376"/>
                    <a:pt x="247" y="376"/>
                  </a:cubicBezTo>
                  <a:cubicBezTo>
                    <a:pt x="370" y="376"/>
                    <a:pt x="507" y="200"/>
                    <a:pt x="414" y="100"/>
                  </a:cubicBezTo>
                  <a:cubicBezTo>
                    <a:pt x="343" y="29"/>
                    <a:pt x="273" y="0"/>
                    <a:pt x="21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5540351" y="4753920"/>
              <a:ext cx="33210" cy="24332"/>
            </a:xfrm>
            <a:custGeom>
              <a:avLst/>
              <a:gdLst/>
              <a:ahLst/>
              <a:cxnLst/>
              <a:rect l="l" t="t" r="r" b="b"/>
              <a:pathLst>
                <a:path w="505" h="370" extrusionOk="0">
                  <a:moveTo>
                    <a:pt x="207" y="1"/>
                  </a:moveTo>
                  <a:cubicBezTo>
                    <a:pt x="71" y="1"/>
                    <a:pt x="1" y="166"/>
                    <a:pt x="163" y="335"/>
                  </a:cubicBezTo>
                  <a:cubicBezTo>
                    <a:pt x="188" y="359"/>
                    <a:pt x="217" y="370"/>
                    <a:pt x="247" y="370"/>
                  </a:cubicBezTo>
                  <a:cubicBezTo>
                    <a:pt x="369" y="370"/>
                    <a:pt x="505" y="196"/>
                    <a:pt x="404" y="103"/>
                  </a:cubicBezTo>
                  <a:cubicBezTo>
                    <a:pt x="335" y="31"/>
                    <a:pt x="265" y="1"/>
                    <a:pt x="20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5522069" y="4686777"/>
              <a:ext cx="33407" cy="24727"/>
            </a:xfrm>
            <a:custGeom>
              <a:avLst/>
              <a:gdLst/>
              <a:ahLst/>
              <a:cxnLst/>
              <a:rect l="l" t="t" r="r" b="b"/>
              <a:pathLst>
                <a:path w="508" h="376" extrusionOk="0">
                  <a:moveTo>
                    <a:pt x="260" y="0"/>
                  </a:moveTo>
                  <a:cubicBezTo>
                    <a:pt x="138" y="0"/>
                    <a:pt x="0" y="176"/>
                    <a:pt x="94" y="276"/>
                  </a:cubicBezTo>
                  <a:cubicBezTo>
                    <a:pt x="164" y="347"/>
                    <a:pt x="235" y="376"/>
                    <a:pt x="293" y="376"/>
                  </a:cubicBezTo>
                  <a:cubicBezTo>
                    <a:pt x="435" y="376"/>
                    <a:pt x="507" y="206"/>
                    <a:pt x="343" y="35"/>
                  </a:cubicBezTo>
                  <a:cubicBezTo>
                    <a:pt x="319" y="11"/>
                    <a:pt x="290" y="0"/>
                    <a:pt x="26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11"/>
          <p:cNvGrpSpPr/>
          <p:nvPr/>
        </p:nvGrpSpPr>
        <p:grpSpPr>
          <a:xfrm rot="1122295">
            <a:off x="1509047" y="54008"/>
            <a:ext cx="722222" cy="971982"/>
            <a:chOff x="1510742" y="872255"/>
            <a:chExt cx="722209" cy="971965"/>
          </a:xfrm>
        </p:grpSpPr>
        <p:sp>
          <p:nvSpPr>
            <p:cNvPr id="1126" name="Google Shape;1126;p11"/>
            <p:cNvSpPr/>
            <p:nvPr/>
          </p:nvSpPr>
          <p:spPr>
            <a:xfrm>
              <a:off x="1542291" y="1370812"/>
              <a:ext cx="310553" cy="352487"/>
            </a:xfrm>
            <a:custGeom>
              <a:avLst/>
              <a:gdLst/>
              <a:ahLst/>
              <a:cxnLst/>
              <a:rect l="l" t="t" r="r" b="b"/>
              <a:pathLst>
                <a:path w="5532" h="6279" extrusionOk="0">
                  <a:moveTo>
                    <a:pt x="4934" y="0"/>
                  </a:moveTo>
                  <a:cubicBezTo>
                    <a:pt x="4916" y="0"/>
                    <a:pt x="4898" y="2"/>
                    <a:pt x="4880" y="5"/>
                  </a:cubicBezTo>
                  <a:cubicBezTo>
                    <a:pt x="4773" y="183"/>
                    <a:pt x="4622" y="281"/>
                    <a:pt x="4434" y="317"/>
                  </a:cubicBezTo>
                  <a:cubicBezTo>
                    <a:pt x="4408" y="397"/>
                    <a:pt x="4015" y="433"/>
                    <a:pt x="3596" y="442"/>
                  </a:cubicBezTo>
                  <a:cubicBezTo>
                    <a:pt x="3550" y="409"/>
                    <a:pt x="3496" y="386"/>
                    <a:pt x="3425" y="386"/>
                  </a:cubicBezTo>
                  <a:cubicBezTo>
                    <a:pt x="3398" y="386"/>
                    <a:pt x="3369" y="390"/>
                    <a:pt x="3337" y="397"/>
                  </a:cubicBezTo>
                  <a:cubicBezTo>
                    <a:pt x="3275" y="415"/>
                    <a:pt x="3203" y="433"/>
                    <a:pt x="3141" y="460"/>
                  </a:cubicBezTo>
                  <a:cubicBezTo>
                    <a:pt x="2900" y="460"/>
                    <a:pt x="2695" y="460"/>
                    <a:pt x="2641" y="468"/>
                  </a:cubicBezTo>
                  <a:cubicBezTo>
                    <a:pt x="2516" y="468"/>
                    <a:pt x="2391" y="495"/>
                    <a:pt x="2275" y="522"/>
                  </a:cubicBezTo>
                  <a:cubicBezTo>
                    <a:pt x="1945" y="727"/>
                    <a:pt x="1687" y="1039"/>
                    <a:pt x="1472" y="1387"/>
                  </a:cubicBezTo>
                  <a:cubicBezTo>
                    <a:pt x="991" y="2146"/>
                    <a:pt x="509" y="3011"/>
                    <a:pt x="241" y="3876"/>
                  </a:cubicBezTo>
                  <a:cubicBezTo>
                    <a:pt x="143" y="4215"/>
                    <a:pt x="18" y="4599"/>
                    <a:pt x="1" y="4974"/>
                  </a:cubicBezTo>
                  <a:cubicBezTo>
                    <a:pt x="99" y="5402"/>
                    <a:pt x="322" y="5776"/>
                    <a:pt x="634" y="6196"/>
                  </a:cubicBezTo>
                  <a:cubicBezTo>
                    <a:pt x="672" y="6253"/>
                    <a:pt x="738" y="6279"/>
                    <a:pt x="805" y="6279"/>
                  </a:cubicBezTo>
                  <a:cubicBezTo>
                    <a:pt x="832" y="6279"/>
                    <a:pt x="858" y="6275"/>
                    <a:pt x="884" y="6267"/>
                  </a:cubicBezTo>
                  <a:cubicBezTo>
                    <a:pt x="884" y="6267"/>
                    <a:pt x="893" y="6258"/>
                    <a:pt x="893" y="6258"/>
                  </a:cubicBezTo>
                  <a:cubicBezTo>
                    <a:pt x="937" y="6240"/>
                    <a:pt x="982" y="6205"/>
                    <a:pt x="1000" y="6160"/>
                  </a:cubicBezTo>
                  <a:cubicBezTo>
                    <a:pt x="45" y="5750"/>
                    <a:pt x="661" y="4349"/>
                    <a:pt x="1035" y="3662"/>
                  </a:cubicBezTo>
                  <a:cubicBezTo>
                    <a:pt x="1410" y="2984"/>
                    <a:pt x="1865" y="2369"/>
                    <a:pt x="2400" y="1807"/>
                  </a:cubicBezTo>
                  <a:cubicBezTo>
                    <a:pt x="2874" y="1310"/>
                    <a:pt x="3279" y="827"/>
                    <a:pt x="3935" y="827"/>
                  </a:cubicBezTo>
                  <a:cubicBezTo>
                    <a:pt x="4033" y="827"/>
                    <a:pt x="4137" y="838"/>
                    <a:pt x="4247" y="861"/>
                  </a:cubicBezTo>
                  <a:cubicBezTo>
                    <a:pt x="4452" y="906"/>
                    <a:pt x="4657" y="968"/>
                    <a:pt x="4862" y="1057"/>
                  </a:cubicBezTo>
                  <a:cubicBezTo>
                    <a:pt x="5273" y="861"/>
                    <a:pt x="5532" y="576"/>
                    <a:pt x="5362" y="183"/>
                  </a:cubicBezTo>
                  <a:cubicBezTo>
                    <a:pt x="5226" y="95"/>
                    <a:pt x="5084" y="0"/>
                    <a:pt x="493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1510742" y="872255"/>
              <a:ext cx="722209" cy="971965"/>
            </a:xfrm>
            <a:custGeom>
              <a:avLst/>
              <a:gdLst/>
              <a:ahLst/>
              <a:cxnLst/>
              <a:rect l="l" t="t" r="r" b="b"/>
              <a:pathLst>
                <a:path w="12865" h="17314" extrusionOk="0">
                  <a:moveTo>
                    <a:pt x="12463" y="330"/>
                  </a:moveTo>
                  <a:cubicBezTo>
                    <a:pt x="12526" y="330"/>
                    <a:pt x="12508" y="696"/>
                    <a:pt x="12499" y="785"/>
                  </a:cubicBezTo>
                  <a:cubicBezTo>
                    <a:pt x="12490" y="1026"/>
                    <a:pt x="12481" y="1490"/>
                    <a:pt x="12312" y="1731"/>
                  </a:cubicBezTo>
                  <a:cubicBezTo>
                    <a:pt x="12187" y="1642"/>
                    <a:pt x="12053" y="1553"/>
                    <a:pt x="11919" y="1481"/>
                  </a:cubicBezTo>
                  <a:cubicBezTo>
                    <a:pt x="11937" y="1463"/>
                    <a:pt x="11955" y="1437"/>
                    <a:pt x="11964" y="1401"/>
                  </a:cubicBezTo>
                  <a:cubicBezTo>
                    <a:pt x="12053" y="1080"/>
                    <a:pt x="12044" y="839"/>
                    <a:pt x="11964" y="669"/>
                  </a:cubicBezTo>
                  <a:cubicBezTo>
                    <a:pt x="12106" y="482"/>
                    <a:pt x="12222" y="357"/>
                    <a:pt x="12463" y="330"/>
                  </a:cubicBezTo>
                  <a:close/>
                  <a:moveTo>
                    <a:pt x="11119" y="635"/>
                  </a:moveTo>
                  <a:cubicBezTo>
                    <a:pt x="11507" y="635"/>
                    <a:pt x="11753" y="790"/>
                    <a:pt x="11660" y="1222"/>
                  </a:cubicBezTo>
                  <a:cubicBezTo>
                    <a:pt x="11442" y="1069"/>
                    <a:pt x="11195" y="1004"/>
                    <a:pt x="10934" y="1004"/>
                  </a:cubicBezTo>
                  <a:cubicBezTo>
                    <a:pt x="9889" y="1004"/>
                    <a:pt x="8624" y="2053"/>
                    <a:pt x="8074" y="2668"/>
                  </a:cubicBezTo>
                  <a:cubicBezTo>
                    <a:pt x="7351" y="3479"/>
                    <a:pt x="7316" y="4675"/>
                    <a:pt x="7227" y="5701"/>
                  </a:cubicBezTo>
                  <a:cubicBezTo>
                    <a:pt x="7173" y="6414"/>
                    <a:pt x="6950" y="7039"/>
                    <a:pt x="6673" y="7699"/>
                  </a:cubicBezTo>
                  <a:cubicBezTo>
                    <a:pt x="6513" y="8074"/>
                    <a:pt x="6272" y="8422"/>
                    <a:pt x="6129" y="8805"/>
                  </a:cubicBezTo>
                  <a:cubicBezTo>
                    <a:pt x="6076" y="8770"/>
                    <a:pt x="6022" y="8734"/>
                    <a:pt x="5969" y="8707"/>
                  </a:cubicBezTo>
                  <a:cubicBezTo>
                    <a:pt x="6914" y="7842"/>
                    <a:pt x="6763" y="5852"/>
                    <a:pt x="6905" y="4719"/>
                  </a:cubicBezTo>
                  <a:cubicBezTo>
                    <a:pt x="7075" y="3435"/>
                    <a:pt x="7583" y="2355"/>
                    <a:pt x="8600" y="1544"/>
                  </a:cubicBezTo>
                  <a:cubicBezTo>
                    <a:pt x="8889" y="1303"/>
                    <a:pt x="10312" y="635"/>
                    <a:pt x="11119" y="635"/>
                  </a:cubicBezTo>
                  <a:close/>
                  <a:moveTo>
                    <a:pt x="2209" y="14940"/>
                  </a:moveTo>
                  <a:cubicBezTo>
                    <a:pt x="2235" y="14940"/>
                    <a:pt x="2258" y="14954"/>
                    <a:pt x="2275" y="14988"/>
                  </a:cubicBezTo>
                  <a:cubicBezTo>
                    <a:pt x="2373" y="15175"/>
                    <a:pt x="2400" y="15487"/>
                    <a:pt x="2329" y="15692"/>
                  </a:cubicBezTo>
                  <a:cubicBezTo>
                    <a:pt x="2290" y="15795"/>
                    <a:pt x="2238" y="15893"/>
                    <a:pt x="2165" y="15893"/>
                  </a:cubicBezTo>
                  <a:cubicBezTo>
                    <a:pt x="2136" y="15893"/>
                    <a:pt x="2105" y="15879"/>
                    <a:pt x="2070" y="15844"/>
                  </a:cubicBezTo>
                  <a:cubicBezTo>
                    <a:pt x="1945" y="15746"/>
                    <a:pt x="1892" y="15514"/>
                    <a:pt x="1936" y="15362"/>
                  </a:cubicBezTo>
                  <a:cubicBezTo>
                    <a:pt x="1963" y="15335"/>
                    <a:pt x="1981" y="15291"/>
                    <a:pt x="1981" y="15228"/>
                  </a:cubicBezTo>
                  <a:cubicBezTo>
                    <a:pt x="1974" y="15137"/>
                    <a:pt x="2111" y="14940"/>
                    <a:pt x="2209" y="14940"/>
                  </a:cubicBezTo>
                  <a:close/>
                  <a:moveTo>
                    <a:pt x="5496" y="8881"/>
                  </a:moveTo>
                  <a:cubicBezTo>
                    <a:pt x="5646" y="8881"/>
                    <a:pt x="5788" y="8976"/>
                    <a:pt x="5924" y="9064"/>
                  </a:cubicBezTo>
                  <a:cubicBezTo>
                    <a:pt x="5960" y="9091"/>
                    <a:pt x="5987" y="9109"/>
                    <a:pt x="6013" y="9126"/>
                  </a:cubicBezTo>
                  <a:cubicBezTo>
                    <a:pt x="5915" y="9492"/>
                    <a:pt x="6067" y="9751"/>
                    <a:pt x="6352" y="10054"/>
                  </a:cubicBezTo>
                  <a:cubicBezTo>
                    <a:pt x="7146" y="10893"/>
                    <a:pt x="7289" y="11696"/>
                    <a:pt x="7102" y="12838"/>
                  </a:cubicBezTo>
                  <a:cubicBezTo>
                    <a:pt x="6968" y="13685"/>
                    <a:pt x="6727" y="14693"/>
                    <a:pt x="6433" y="15496"/>
                  </a:cubicBezTo>
                  <a:cubicBezTo>
                    <a:pt x="6245" y="16005"/>
                    <a:pt x="5906" y="16254"/>
                    <a:pt x="5407" y="16370"/>
                  </a:cubicBezTo>
                  <a:cubicBezTo>
                    <a:pt x="5360" y="16377"/>
                    <a:pt x="4994" y="16439"/>
                    <a:pt x="4790" y="16439"/>
                  </a:cubicBezTo>
                  <a:cubicBezTo>
                    <a:pt x="4723" y="16439"/>
                    <a:pt x="4673" y="16433"/>
                    <a:pt x="4657" y="16415"/>
                  </a:cubicBezTo>
                  <a:lnTo>
                    <a:pt x="4657" y="16415"/>
                  </a:lnTo>
                  <a:cubicBezTo>
                    <a:pt x="4708" y="16419"/>
                    <a:pt x="4756" y="16422"/>
                    <a:pt x="4804" y="16422"/>
                  </a:cubicBezTo>
                  <a:cubicBezTo>
                    <a:pt x="6238" y="16422"/>
                    <a:pt x="6399" y="14381"/>
                    <a:pt x="6718" y="13301"/>
                  </a:cubicBezTo>
                  <a:cubicBezTo>
                    <a:pt x="6923" y="12588"/>
                    <a:pt x="7164" y="11678"/>
                    <a:pt x="6745" y="10991"/>
                  </a:cubicBezTo>
                  <a:cubicBezTo>
                    <a:pt x="6459" y="10518"/>
                    <a:pt x="5960" y="10161"/>
                    <a:pt x="5424" y="9938"/>
                  </a:cubicBezTo>
                  <a:cubicBezTo>
                    <a:pt x="5219" y="9849"/>
                    <a:pt x="5014" y="9787"/>
                    <a:pt x="4809" y="9742"/>
                  </a:cubicBezTo>
                  <a:cubicBezTo>
                    <a:pt x="4699" y="9719"/>
                    <a:pt x="4595" y="9708"/>
                    <a:pt x="4497" y="9708"/>
                  </a:cubicBezTo>
                  <a:cubicBezTo>
                    <a:pt x="3841" y="9708"/>
                    <a:pt x="3436" y="10191"/>
                    <a:pt x="2962" y="10688"/>
                  </a:cubicBezTo>
                  <a:cubicBezTo>
                    <a:pt x="2427" y="11259"/>
                    <a:pt x="1972" y="11865"/>
                    <a:pt x="1597" y="12543"/>
                  </a:cubicBezTo>
                  <a:cubicBezTo>
                    <a:pt x="1223" y="13230"/>
                    <a:pt x="607" y="14631"/>
                    <a:pt x="1562" y="15041"/>
                  </a:cubicBezTo>
                  <a:cubicBezTo>
                    <a:pt x="1571" y="15041"/>
                    <a:pt x="1571" y="15050"/>
                    <a:pt x="1580" y="15050"/>
                  </a:cubicBezTo>
                  <a:lnTo>
                    <a:pt x="1580" y="15086"/>
                  </a:lnTo>
                  <a:cubicBezTo>
                    <a:pt x="1535" y="15104"/>
                    <a:pt x="1490" y="15130"/>
                    <a:pt x="1455" y="15139"/>
                  </a:cubicBezTo>
                  <a:cubicBezTo>
                    <a:pt x="1446" y="15139"/>
                    <a:pt x="1446" y="15148"/>
                    <a:pt x="1446" y="15148"/>
                  </a:cubicBezTo>
                  <a:cubicBezTo>
                    <a:pt x="1383" y="15169"/>
                    <a:pt x="1325" y="15180"/>
                    <a:pt x="1270" y="15180"/>
                  </a:cubicBezTo>
                  <a:cubicBezTo>
                    <a:pt x="1159" y="15180"/>
                    <a:pt x="1062" y="15136"/>
                    <a:pt x="973" y="15041"/>
                  </a:cubicBezTo>
                  <a:cubicBezTo>
                    <a:pt x="670" y="14809"/>
                    <a:pt x="598" y="14479"/>
                    <a:pt x="563" y="14131"/>
                  </a:cubicBezTo>
                  <a:cubicBezTo>
                    <a:pt x="554" y="14042"/>
                    <a:pt x="554" y="13944"/>
                    <a:pt x="563" y="13855"/>
                  </a:cubicBezTo>
                  <a:cubicBezTo>
                    <a:pt x="580" y="13480"/>
                    <a:pt x="696" y="13096"/>
                    <a:pt x="803" y="12757"/>
                  </a:cubicBezTo>
                  <a:cubicBezTo>
                    <a:pt x="1071" y="11892"/>
                    <a:pt x="1553" y="11027"/>
                    <a:pt x="2034" y="10268"/>
                  </a:cubicBezTo>
                  <a:cubicBezTo>
                    <a:pt x="2249" y="9920"/>
                    <a:pt x="2507" y="9608"/>
                    <a:pt x="2837" y="9403"/>
                  </a:cubicBezTo>
                  <a:cubicBezTo>
                    <a:pt x="3007" y="9296"/>
                    <a:pt x="3203" y="9225"/>
                    <a:pt x="3426" y="9189"/>
                  </a:cubicBezTo>
                  <a:cubicBezTo>
                    <a:pt x="3530" y="9172"/>
                    <a:pt x="3636" y="9165"/>
                    <a:pt x="3742" y="9165"/>
                  </a:cubicBezTo>
                  <a:cubicBezTo>
                    <a:pt x="4027" y="9165"/>
                    <a:pt x="4318" y="9212"/>
                    <a:pt x="4604" y="9225"/>
                  </a:cubicBezTo>
                  <a:cubicBezTo>
                    <a:pt x="4648" y="9228"/>
                    <a:pt x="4693" y="9230"/>
                    <a:pt x="4737" y="9230"/>
                  </a:cubicBezTo>
                  <a:cubicBezTo>
                    <a:pt x="4826" y="9230"/>
                    <a:pt x="4913" y="9222"/>
                    <a:pt x="4996" y="9198"/>
                  </a:cubicBezTo>
                  <a:cubicBezTo>
                    <a:pt x="5184" y="9162"/>
                    <a:pt x="5335" y="9064"/>
                    <a:pt x="5442" y="8886"/>
                  </a:cubicBezTo>
                  <a:cubicBezTo>
                    <a:pt x="5460" y="8883"/>
                    <a:pt x="5478" y="8881"/>
                    <a:pt x="5496" y="8881"/>
                  </a:cubicBezTo>
                  <a:close/>
                  <a:moveTo>
                    <a:pt x="4309" y="16022"/>
                  </a:moveTo>
                  <a:cubicBezTo>
                    <a:pt x="4345" y="16076"/>
                    <a:pt x="4345" y="16183"/>
                    <a:pt x="4327" y="16281"/>
                  </a:cubicBezTo>
                  <a:cubicBezTo>
                    <a:pt x="4318" y="16308"/>
                    <a:pt x="4309" y="16326"/>
                    <a:pt x="4300" y="16344"/>
                  </a:cubicBezTo>
                  <a:cubicBezTo>
                    <a:pt x="4229" y="16379"/>
                    <a:pt x="4167" y="16477"/>
                    <a:pt x="4193" y="16575"/>
                  </a:cubicBezTo>
                  <a:cubicBezTo>
                    <a:pt x="4229" y="16700"/>
                    <a:pt x="4113" y="16888"/>
                    <a:pt x="4015" y="16968"/>
                  </a:cubicBezTo>
                  <a:cubicBezTo>
                    <a:pt x="3997" y="16977"/>
                    <a:pt x="3961" y="16995"/>
                    <a:pt x="3961" y="17004"/>
                  </a:cubicBezTo>
                  <a:cubicBezTo>
                    <a:pt x="3810" y="16816"/>
                    <a:pt x="3899" y="16754"/>
                    <a:pt x="3908" y="16656"/>
                  </a:cubicBezTo>
                  <a:cubicBezTo>
                    <a:pt x="3917" y="16424"/>
                    <a:pt x="4042" y="16183"/>
                    <a:pt x="4238" y="16049"/>
                  </a:cubicBezTo>
                  <a:cubicBezTo>
                    <a:pt x="4265" y="16031"/>
                    <a:pt x="4292" y="16022"/>
                    <a:pt x="4309" y="16022"/>
                  </a:cubicBezTo>
                  <a:close/>
                  <a:moveTo>
                    <a:pt x="12490" y="0"/>
                  </a:moveTo>
                  <a:cubicBezTo>
                    <a:pt x="12142" y="0"/>
                    <a:pt x="11937" y="161"/>
                    <a:pt x="11732" y="411"/>
                  </a:cubicBezTo>
                  <a:cubicBezTo>
                    <a:pt x="11593" y="331"/>
                    <a:pt x="11411" y="297"/>
                    <a:pt x="11203" y="297"/>
                  </a:cubicBezTo>
                  <a:cubicBezTo>
                    <a:pt x="10223" y="297"/>
                    <a:pt x="8657" y="1058"/>
                    <a:pt x="8208" y="1419"/>
                  </a:cubicBezTo>
                  <a:cubicBezTo>
                    <a:pt x="7191" y="2239"/>
                    <a:pt x="6763" y="3426"/>
                    <a:pt x="6575" y="4675"/>
                  </a:cubicBezTo>
                  <a:cubicBezTo>
                    <a:pt x="6415" y="5736"/>
                    <a:pt x="6593" y="7851"/>
                    <a:pt x="5621" y="8547"/>
                  </a:cubicBezTo>
                  <a:lnTo>
                    <a:pt x="5612" y="8547"/>
                  </a:lnTo>
                  <a:cubicBezTo>
                    <a:pt x="5582" y="8543"/>
                    <a:pt x="5553" y="8541"/>
                    <a:pt x="5523" y="8541"/>
                  </a:cubicBezTo>
                  <a:cubicBezTo>
                    <a:pt x="5480" y="8541"/>
                    <a:pt x="5436" y="8545"/>
                    <a:pt x="5389" y="8555"/>
                  </a:cubicBezTo>
                  <a:cubicBezTo>
                    <a:pt x="5371" y="8555"/>
                    <a:pt x="5362" y="8564"/>
                    <a:pt x="5344" y="8564"/>
                  </a:cubicBezTo>
                  <a:cubicBezTo>
                    <a:pt x="5337" y="8563"/>
                    <a:pt x="5329" y="8563"/>
                    <a:pt x="5321" y="8563"/>
                  </a:cubicBezTo>
                  <a:cubicBezTo>
                    <a:pt x="5263" y="8563"/>
                    <a:pt x="5197" y="8592"/>
                    <a:pt x="5166" y="8663"/>
                  </a:cubicBezTo>
                  <a:cubicBezTo>
                    <a:pt x="5166" y="8671"/>
                    <a:pt x="5157" y="8680"/>
                    <a:pt x="5157" y="8689"/>
                  </a:cubicBezTo>
                  <a:cubicBezTo>
                    <a:pt x="5130" y="8734"/>
                    <a:pt x="5103" y="8770"/>
                    <a:pt x="5059" y="8796"/>
                  </a:cubicBezTo>
                  <a:cubicBezTo>
                    <a:pt x="4919" y="8878"/>
                    <a:pt x="4688" y="8903"/>
                    <a:pt x="4438" y="8903"/>
                  </a:cubicBezTo>
                  <a:cubicBezTo>
                    <a:pt x="4066" y="8903"/>
                    <a:pt x="3652" y="8849"/>
                    <a:pt x="3434" y="8849"/>
                  </a:cubicBezTo>
                  <a:cubicBezTo>
                    <a:pt x="3415" y="8849"/>
                    <a:pt x="3397" y="8849"/>
                    <a:pt x="3382" y="8850"/>
                  </a:cubicBezTo>
                  <a:cubicBezTo>
                    <a:pt x="2909" y="8877"/>
                    <a:pt x="2552" y="9126"/>
                    <a:pt x="2231" y="9448"/>
                  </a:cubicBezTo>
                  <a:cubicBezTo>
                    <a:pt x="1936" y="9751"/>
                    <a:pt x="1669" y="10117"/>
                    <a:pt x="1428" y="10518"/>
                  </a:cubicBezTo>
                  <a:cubicBezTo>
                    <a:pt x="1178" y="10946"/>
                    <a:pt x="955" y="11410"/>
                    <a:pt x="768" y="11865"/>
                  </a:cubicBezTo>
                  <a:cubicBezTo>
                    <a:pt x="643" y="12195"/>
                    <a:pt x="527" y="12525"/>
                    <a:pt x="429" y="12829"/>
                  </a:cubicBezTo>
                  <a:cubicBezTo>
                    <a:pt x="215" y="13524"/>
                    <a:pt x="0" y="14613"/>
                    <a:pt x="616" y="15175"/>
                  </a:cubicBezTo>
                  <a:cubicBezTo>
                    <a:pt x="828" y="15369"/>
                    <a:pt x="1240" y="15596"/>
                    <a:pt x="1548" y="15596"/>
                  </a:cubicBezTo>
                  <a:cubicBezTo>
                    <a:pt x="1565" y="15596"/>
                    <a:pt x="1581" y="15596"/>
                    <a:pt x="1597" y="15594"/>
                  </a:cubicBezTo>
                  <a:cubicBezTo>
                    <a:pt x="1624" y="15808"/>
                    <a:pt x="1722" y="16013"/>
                    <a:pt x="1901" y="16147"/>
                  </a:cubicBezTo>
                  <a:cubicBezTo>
                    <a:pt x="1986" y="16216"/>
                    <a:pt x="2071" y="16245"/>
                    <a:pt x="2152" y="16245"/>
                  </a:cubicBezTo>
                  <a:cubicBezTo>
                    <a:pt x="2377" y="16245"/>
                    <a:pt x="2571" y="16020"/>
                    <a:pt x="2650" y="15790"/>
                  </a:cubicBezTo>
                  <a:cubicBezTo>
                    <a:pt x="2721" y="15603"/>
                    <a:pt x="2704" y="15380"/>
                    <a:pt x="2677" y="15184"/>
                  </a:cubicBezTo>
                  <a:cubicBezTo>
                    <a:pt x="2659" y="15005"/>
                    <a:pt x="2597" y="14747"/>
                    <a:pt x="2427" y="14657"/>
                  </a:cubicBezTo>
                  <a:cubicBezTo>
                    <a:pt x="2357" y="14626"/>
                    <a:pt x="2286" y="14612"/>
                    <a:pt x="2218" y="14612"/>
                  </a:cubicBezTo>
                  <a:cubicBezTo>
                    <a:pt x="2070" y="14612"/>
                    <a:pt x="1933" y="14679"/>
                    <a:pt x="1829" y="14782"/>
                  </a:cubicBezTo>
                  <a:cubicBezTo>
                    <a:pt x="1811" y="14773"/>
                    <a:pt x="1803" y="14773"/>
                    <a:pt x="1794" y="14765"/>
                  </a:cubicBezTo>
                  <a:cubicBezTo>
                    <a:pt x="1660" y="14738"/>
                    <a:pt x="1571" y="14675"/>
                    <a:pt x="1499" y="14595"/>
                  </a:cubicBezTo>
                  <a:cubicBezTo>
                    <a:pt x="1401" y="14479"/>
                    <a:pt x="1365" y="14327"/>
                    <a:pt x="1374" y="14140"/>
                  </a:cubicBezTo>
                  <a:cubicBezTo>
                    <a:pt x="1401" y="13516"/>
                    <a:pt x="1936" y="12623"/>
                    <a:pt x="2124" y="12302"/>
                  </a:cubicBezTo>
                  <a:cubicBezTo>
                    <a:pt x="2507" y="11660"/>
                    <a:pt x="3167" y="10661"/>
                    <a:pt x="3926" y="10259"/>
                  </a:cubicBezTo>
                  <a:cubicBezTo>
                    <a:pt x="4137" y="10145"/>
                    <a:pt x="4357" y="10079"/>
                    <a:pt x="4579" y="10079"/>
                  </a:cubicBezTo>
                  <a:cubicBezTo>
                    <a:pt x="4685" y="10079"/>
                    <a:pt x="4792" y="10094"/>
                    <a:pt x="4898" y="10126"/>
                  </a:cubicBezTo>
                  <a:cubicBezTo>
                    <a:pt x="4907" y="10126"/>
                    <a:pt x="4907" y="10126"/>
                    <a:pt x="4916" y="10135"/>
                  </a:cubicBezTo>
                  <a:cubicBezTo>
                    <a:pt x="5648" y="10358"/>
                    <a:pt x="6379" y="10741"/>
                    <a:pt x="6584" y="11544"/>
                  </a:cubicBezTo>
                  <a:cubicBezTo>
                    <a:pt x="6745" y="12204"/>
                    <a:pt x="6477" y="12838"/>
                    <a:pt x="6317" y="13453"/>
                  </a:cubicBezTo>
                  <a:cubicBezTo>
                    <a:pt x="6092" y="14327"/>
                    <a:pt x="5942" y="16072"/>
                    <a:pt x="4779" y="16072"/>
                  </a:cubicBezTo>
                  <a:cubicBezTo>
                    <a:pt x="4742" y="16072"/>
                    <a:pt x="4705" y="16071"/>
                    <a:pt x="4666" y="16067"/>
                  </a:cubicBezTo>
                  <a:cubicBezTo>
                    <a:pt x="4657" y="15987"/>
                    <a:pt x="4639" y="15897"/>
                    <a:pt x="4586" y="15826"/>
                  </a:cubicBezTo>
                  <a:cubicBezTo>
                    <a:pt x="4522" y="15724"/>
                    <a:pt x="4418" y="15681"/>
                    <a:pt x="4305" y="15681"/>
                  </a:cubicBezTo>
                  <a:cubicBezTo>
                    <a:pt x="4259" y="15681"/>
                    <a:pt x="4213" y="15688"/>
                    <a:pt x="4167" y="15701"/>
                  </a:cubicBezTo>
                  <a:cubicBezTo>
                    <a:pt x="3810" y="15808"/>
                    <a:pt x="3596" y="16281"/>
                    <a:pt x="3569" y="16620"/>
                  </a:cubicBezTo>
                  <a:cubicBezTo>
                    <a:pt x="3554" y="16893"/>
                    <a:pt x="3674" y="17314"/>
                    <a:pt x="3968" y="17314"/>
                  </a:cubicBezTo>
                  <a:cubicBezTo>
                    <a:pt x="4019" y="17314"/>
                    <a:pt x="4077" y="17301"/>
                    <a:pt x="4140" y="17271"/>
                  </a:cubicBezTo>
                  <a:cubicBezTo>
                    <a:pt x="4336" y="17173"/>
                    <a:pt x="4479" y="16968"/>
                    <a:pt x="4523" y="16745"/>
                  </a:cubicBezTo>
                  <a:cubicBezTo>
                    <a:pt x="4616" y="16776"/>
                    <a:pt x="4725" y="16785"/>
                    <a:pt x="4834" y="16785"/>
                  </a:cubicBezTo>
                  <a:cubicBezTo>
                    <a:pt x="4883" y="16785"/>
                    <a:pt x="4932" y="16783"/>
                    <a:pt x="4978" y="16781"/>
                  </a:cubicBezTo>
                  <a:cubicBezTo>
                    <a:pt x="5817" y="16727"/>
                    <a:pt x="6388" y="16406"/>
                    <a:pt x="6745" y="15621"/>
                  </a:cubicBezTo>
                  <a:cubicBezTo>
                    <a:pt x="6959" y="15166"/>
                    <a:pt x="7021" y="14622"/>
                    <a:pt x="7128" y="14131"/>
                  </a:cubicBezTo>
                  <a:cubicBezTo>
                    <a:pt x="7271" y="13426"/>
                    <a:pt x="7485" y="12793"/>
                    <a:pt x="7530" y="12070"/>
                  </a:cubicBezTo>
                  <a:cubicBezTo>
                    <a:pt x="7566" y="11526"/>
                    <a:pt x="7476" y="11018"/>
                    <a:pt x="7209" y="10536"/>
                  </a:cubicBezTo>
                  <a:cubicBezTo>
                    <a:pt x="6986" y="10143"/>
                    <a:pt x="6147" y="9680"/>
                    <a:pt x="6379" y="9126"/>
                  </a:cubicBezTo>
                  <a:lnTo>
                    <a:pt x="6388" y="9091"/>
                  </a:lnTo>
                  <a:lnTo>
                    <a:pt x="6388" y="9082"/>
                  </a:lnTo>
                  <a:cubicBezTo>
                    <a:pt x="6468" y="8743"/>
                    <a:pt x="6754" y="8395"/>
                    <a:pt x="6888" y="8065"/>
                  </a:cubicBezTo>
                  <a:cubicBezTo>
                    <a:pt x="7057" y="7663"/>
                    <a:pt x="7235" y="7262"/>
                    <a:pt x="7378" y="6852"/>
                  </a:cubicBezTo>
                  <a:cubicBezTo>
                    <a:pt x="7610" y="6156"/>
                    <a:pt x="7583" y="5380"/>
                    <a:pt x="7664" y="4657"/>
                  </a:cubicBezTo>
                  <a:cubicBezTo>
                    <a:pt x="7806" y="3506"/>
                    <a:pt x="8360" y="2668"/>
                    <a:pt x="9323" y="2025"/>
                  </a:cubicBezTo>
                  <a:cubicBezTo>
                    <a:pt x="9709" y="1774"/>
                    <a:pt x="10402" y="1342"/>
                    <a:pt x="10976" y="1342"/>
                  </a:cubicBezTo>
                  <a:cubicBezTo>
                    <a:pt x="11197" y="1342"/>
                    <a:pt x="11401" y="1406"/>
                    <a:pt x="11562" y="1570"/>
                  </a:cubicBezTo>
                  <a:lnTo>
                    <a:pt x="11598" y="1597"/>
                  </a:lnTo>
                  <a:cubicBezTo>
                    <a:pt x="11598" y="1660"/>
                    <a:pt x="11625" y="1713"/>
                    <a:pt x="11696" y="1740"/>
                  </a:cubicBezTo>
                  <a:cubicBezTo>
                    <a:pt x="11892" y="1838"/>
                    <a:pt x="12053" y="1963"/>
                    <a:pt x="12231" y="2088"/>
                  </a:cubicBezTo>
                  <a:cubicBezTo>
                    <a:pt x="12257" y="2113"/>
                    <a:pt x="12290" y="2125"/>
                    <a:pt x="12326" y="2125"/>
                  </a:cubicBezTo>
                  <a:cubicBezTo>
                    <a:pt x="12364" y="2125"/>
                    <a:pt x="12404" y="2111"/>
                    <a:pt x="12436" y="2088"/>
                  </a:cubicBezTo>
                  <a:cubicBezTo>
                    <a:pt x="12651" y="1936"/>
                    <a:pt x="12713" y="1651"/>
                    <a:pt x="12767" y="1401"/>
                  </a:cubicBezTo>
                  <a:cubicBezTo>
                    <a:pt x="12829" y="1106"/>
                    <a:pt x="12865" y="776"/>
                    <a:pt x="12838" y="473"/>
                  </a:cubicBezTo>
                  <a:cubicBezTo>
                    <a:pt x="12811" y="232"/>
                    <a:pt x="12802" y="0"/>
                    <a:pt x="1249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11"/>
          <p:cNvGrpSpPr/>
          <p:nvPr/>
        </p:nvGrpSpPr>
        <p:grpSpPr>
          <a:xfrm rot="-6501640">
            <a:off x="8281648" y="1068817"/>
            <a:ext cx="382828" cy="1087792"/>
            <a:chOff x="2114525" y="3893292"/>
            <a:chExt cx="382825" cy="1087784"/>
          </a:xfrm>
        </p:grpSpPr>
        <p:sp>
          <p:nvSpPr>
            <p:cNvPr id="1129" name="Google Shape;1129;p11"/>
            <p:cNvSpPr/>
            <p:nvPr/>
          </p:nvSpPr>
          <p:spPr>
            <a:xfrm>
              <a:off x="2244195" y="3981762"/>
              <a:ext cx="40675" cy="10504"/>
            </a:xfrm>
            <a:custGeom>
              <a:avLst/>
              <a:gdLst/>
              <a:ahLst/>
              <a:cxnLst/>
              <a:rect l="l" t="t" r="r" b="b"/>
              <a:pathLst>
                <a:path w="697" h="180" extrusionOk="0">
                  <a:moveTo>
                    <a:pt x="36" y="1"/>
                  </a:moveTo>
                  <a:cubicBezTo>
                    <a:pt x="27" y="54"/>
                    <a:pt x="9" y="117"/>
                    <a:pt x="0" y="179"/>
                  </a:cubicBezTo>
                  <a:lnTo>
                    <a:pt x="678" y="179"/>
                  </a:lnTo>
                  <a:cubicBezTo>
                    <a:pt x="687" y="143"/>
                    <a:pt x="687" y="108"/>
                    <a:pt x="696" y="72"/>
                  </a:cubicBezTo>
                  <a:cubicBezTo>
                    <a:pt x="473" y="36"/>
                    <a:pt x="259" y="10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2250965" y="3893292"/>
              <a:ext cx="47386" cy="72889"/>
            </a:xfrm>
            <a:custGeom>
              <a:avLst/>
              <a:gdLst/>
              <a:ahLst/>
              <a:cxnLst/>
              <a:rect l="l" t="t" r="r" b="b"/>
              <a:pathLst>
                <a:path w="812" h="1249" extrusionOk="0">
                  <a:moveTo>
                    <a:pt x="548" y="1"/>
                  </a:moveTo>
                  <a:cubicBezTo>
                    <a:pt x="483" y="1"/>
                    <a:pt x="420" y="34"/>
                    <a:pt x="384" y="116"/>
                  </a:cubicBezTo>
                  <a:cubicBezTo>
                    <a:pt x="366" y="152"/>
                    <a:pt x="348" y="196"/>
                    <a:pt x="330" y="241"/>
                  </a:cubicBezTo>
                  <a:cubicBezTo>
                    <a:pt x="357" y="285"/>
                    <a:pt x="366" y="339"/>
                    <a:pt x="321" y="401"/>
                  </a:cubicBezTo>
                  <a:cubicBezTo>
                    <a:pt x="277" y="464"/>
                    <a:pt x="232" y="517"/>
                    <a:pt x="197" y="580"/>
                  </a:cubicBezTo>
                  <a:cubicBezTo>
                    <a:pt x="125" y="776"/>
                    <a:pt x="63" y="981"/>
                    <a:pt x="0" y="1178"/>
                  </a:cubicBezTo>
                  <a:cubicBezTo>
                    <a:pt x="205" y="1195"/>
                    <a:pt x="411" y="1222"/>
                    <a:pt x="616" y="1249"/>
                  </a:cubicBezTo>
                  <a:cubicBezTo>
                    <a:pt x="652" y="937"/>
                    <a:pt x="714" y="607"/>
                    <a:pt x="776" y="277"/>
                  </a:cubicBezTo>
                  <a:cubicBezTo>
                    <a:pt x="812" y="129"/>
                    <a:pt x="675" y="1"/>
                    <a:pt x="54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2460818" y="3928656"/>
              <a:ext cx="31746" cy="63610"/>
            </a:xfrm>
            <a:custGeom>
              <a:avLst/>
              <a:gdLst/>
              <a:ahLst/>
              <a:cxnLst/>
              <a:rect l="l" t="t" r="r" b="b"/>
              <a:pathLst>
                <a:path w="544" h="1090" extrusionOk="0">
                  <a:moveTo>
                    <a:pt x="209" y="0"/>
                  </a:moveTo>
                  <a:cubicBezTo>
                    <a:pt x="104" y="0"/>
                    <a:pt x="1" y="82"/>
                    <a:pt x="44" y="206"/>
                  </a:cubicBezTo>
                  <a:cubicBezTo>
                    <a:pt x="133" y="500"/>
                    <a:pt x="187" y="795"/>
                    <a:pt x="205" y="1089"/>
                  </a:cubicBezTo>
                  <a:lnTo>
                    <a:pt x="544" y="1089"/>
                  </a:lnTo>
                  <a:cubicBezTo>
                    <a:pt x="526" y="759"/>
                    <a:pt x="472" y="438"/>
                    <a:pt x="374" y="117"/>
                  </a:cubicBezTo>
                  <a:cubicBezTo>
                    <a:pt x="346" y="35"/>
                    <a:pt x="277" y="0"/>
                    <a:pt x="20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2364937" y="4577358"/>
              <a:ext cx="10504" cy="7353"/>
            </a:xfrm>
            <a:custGeom>
              <a:avLst/>
              <a:gdLst/>
              <a:ahLst/>
              <a:cxnLst/>
              <a:rect l="l" t="t" r="r" b="b"/>
              <a:pathLst>
                <a:path w="180" h="126" extrusionOk="0">
                  <a:moveTo>
                    <a:pt x="108" y="0"/>
                  </a:moveTo>
                  <a:cubicBezTo>
                    <a:pt x="72" y="45"/>
                    <a:pt x="37" y="81"/>
                    <a:pt x="1" y="125"/>
                  </a:cubicBezTo>
                  <a:cubicBezTo>
                    <a:pt x="63" y="116"/>
                    <a:pt x="117" y="107"/>
                    <a:pt x="179" y="98"/>
                  </a:cubicBezTo>
                  <a:cubicBezTo>
                    <a:pt x="153" y="63"/>
                    <a:pt x="135" y="27"/>
                    <a:pt x="10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2309264" y="4547129"/>
              <a:ext cx="75515" cy="38224"/>
            </a:xfrm>
            <a:custGeom>
              <a:avLst/>
              <a:gdLst/>
              <a:ahLst/>
              <a:cxnLst/>
              <a:rect l="l" t="t" r="r" b="b"/>
              <a:pathLst>
                <a:path w="1294" h="655" extrusionOk="0">
                  <a:moveTo>
                    <a:pt x="812" y="1"/>
                  </a:moveTo>
                  <a:cubicBezTo>
                    <a:pt x="554" y="233"/>
                    <a:pt x="277" y="438"/>
                    <a:pt x="0" y="643"/>
                  </a:cubicBezTo>
                  <a:cubicBezTo>
                    <a:pt x="134" y="643"/>
                    <a:pt x="268" y="652"/>
                    <a:pt x="402" y="652"/>
                  </a:cubicBezTo>
                  <a:cubicBezTo>
                    <a:pt x="487" y="652"/>
                    <a:pt x="578" y="654"/>
                    <a:pt x="672" y="654"/>
                  </a:cubicBezTo>
                  <a:cubicBezTo>
                    <a:pt x="765" y="654"/>
                    <a:pt x="861" y="652"/>
                    <a:pt x="955" y="643"/>
                  </a:cubicBezTo>
                  <a:cubicBezTo>
                    <a:pt x="991" y="599"/>
                    <a:pt x="1026" y="563"/>
                    <a:pt x="1062" y="518"/>
                  </a:cubicBezTo>
                  <a:cubicBezTo>
                    <a:pt x="1089" y="545"/>
                    <a:pt x="1107" y="581"/>
                    <a:pt x="1133" y="616"/>
                  </a:cubicBezTo>
                  <a:cubicBezTo>
                    <a:pt x="1187" y="599"/>
                    <a:pt x="1240" y="590"/>
                    <a:pt x="1294" y="563"/>
                  </a:cubicBezTo>
                  <a:cubicBezTo>
                    <a:pt x="1142" y="367"/>
                    <a:pt x="973" y="179"/>
                    <a:pt x="8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2391023" y="4385245"/>
              <a:ext cx="20834" cy="59408"/>
            </a:xfrm>
            <a:custGeom>
              <a:avLst/>
              <a:gdLst/>
              <a:ahLst/>
              <a:cxnLst/>
              <a:rect l="l" t="t" r="r" b="b"/>
              <a:pathLst>
                <a:path w="357" h="1018" extrusionOk="0">
                  <a:moveTo>
                    <a:pt x="321" y="0"/>
                  </a:moveTo>
                  <a:cubicBezTo>
                    <a:pt x="259" y="54"/>
                    <a:pt x="178" y="90"/>
                    <a:pt x="98" y="116"/>
                  </a:cubicBezTo>
                  <a:cubicBezTo>
                    <a:pt x="116" y="259"/>
                    <a:pt x="125" y="411"/>
                    <a:pt x="98" y="562"/>
                  </a:cubicBezTo>
                  <a:cubicBezTo>
                    <a:pt x="80" y="714"/>
                    <a:pt x="45" y="866"/>
                    <a:pt x="0" y="1017"/>
                  </a:cubicBezTo>
                  <a:cubicBezTo>
                    <a:pt x="98" y="991"/>
                    <a:pt x="196" y="955"/>
                    <a:pt x="294" y="919"/>
                  </a:cubicBezTo>
                  <a:cubicBezTo>
                    <a:pt x="321" y="803"/>
                    <a:pt x="348" y="687"/>
                    <a:pt x="348" y="562"/>
                  </a:cubicBezTo>
                  <a:cubicBezTo>
                    <a:pt x="357" y="375"/>
                    <a:pt x="348" y="188"/>
                    <a:pt x="32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2409230" y="4650247"/>
              <a:ext cx="28654" cy="45869"/>
            </a:xfrm>
            <a:custGeom>
              <a:avLst/>
              <a:gdLst/>
              <a:ahLst/>
              <a:cxnLst/>
              <a:rect l="l" t="t" r="r" b="b"/>
              <a:pathLst>
                <a:path w="491" h="786" extrusionOk="0">
                  <a:moveTo>
                    <a:pt x="295" y="0"/>
                  </a:moveTo>
                  <a:cubicBezTo>
                    <a:pt x="197" y="27"/>
                    <a:pt x="98" y="54"/>
                    <a:pt x="0" y="80"/>
                  </a:cubicBezTo>
                  <a:cubicBezTo>
                    <a:pt x="54" y="303"/>
                    <a:pt x="63" y="544"/>
                    <a:pt x="63" y="785"/>
                  </a:cubicBezTo>
                  <a:cubicBezTo>
                    <a:pt x="188" y="714"/>
                    <a:pt x="313" y="651"/>
                    <a:pt x="437" y="580"/>
                  </a:cubicBezTo>
                  <a:cubicBezTo>
                    <a:pt x="455" y="571"/>
                    <a:pt x="473" y="571"/>
                    <a:pt x="491" y="562"/>
                  </a:cubicBezTo>
                  <a:cubicBezTo>
                    <a:pt x="437" y="375"/>
                    <a:pt x="375" y="187"/>
                    <a:pt x="2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2375908" y="4337859"/>
              <a:ext cx="29704" cy="34956"/>
            </a:xfrm>
            <a:custGeom>
              <a:avLst/>
              <a:gdLst/>
              <a:ahLst/>
              <a:cxnLst/>
              <a:rect l="l" t="t" r="r" b="b"/>
              <a:pathLst>
                <a:path w="509" h="599" extrusionOk="0">
                  <a:moveTo>
                    <a:pt x="0" y="1"/>
                  </a:moveTo>
                  <a:lnTo>
                    <a:pt x="0" y="1"/>
                  </a:lnTo>
                  <a:cubicBezTo>
                    <a:pt x="116" y="188"/>
                    <a:pt x="214" y="393"/>
                    <a:pt x="277" y="598"/>
                  </a:cubicBezTo>
                  <a:cubicBezTo>
                    <a:pt x="330" y="580"/>
                    <a:pt x="375" y="554"/>
                    <a:pt x="411" y="518"/>
                  </a:cubicBezTo>
                  <a:cubicBezTo>
                    <a:pt x="437" y="482"/>
                    <a:pt x="473" y="473"/>
                    <a:pt x="509" y="464"/>
                  </a:cubicBezTo>
                  <a:cubicBezTo>
                    <a:pt x="464" y="313"/>
                    <a:pt x="420" y="161"/>
                    <a:pt x="357" y="18"/>
                  </a:cubicBezTo>
                  <a:cubicBezTo>
                    <a:pt x="232" y="18"/>
                    <a:pt x="116" y="9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2386296" y="4596091"/>
              <a:ext cx="31805" cy="39625"/>
            </a:xfrm>
            <a:custGeom>
              <a:avLst/>
              <a:gdLst/>
              <a:ahLst/>
              <a:cxnLst/>
              <a:rect l="l" t="t" r="r" b="b"/>
              <a:pathLst>
                <a:path w="545" h="679" extrusionOk="0">
                  <a:moveTo>
                    <a:pt x="179" y="0"/>
                  </a:moveTo>
                  <a:cubicBezTo>
                    <a:pt x="117" y="36"/>
                    <a:pt x="63" y="54"/>
                    <a:pt x="1" y="81"/>
                  </a:cubicBezTo>
                  <a:cubicBezTo>
                    <a:pt x="117" y="268"/>
                    <a:pt x="215" y="464"/>
                    <a:pt x="295" y="678"/>
                  </a:cubicBezTo>
                  <a:cubicBezTo>
                    <a:pt x="375" y="661"/>
                    <a:pt x="456" y="634"/>
                    <a:pt x="545" y="616"/>
                  </a:cubicBezTo>
                  <a:cubicBezTo>
                    <a:pt x="438" y="402"/>
                    <a:pt x="313" y="197"/>
                    <a:pt x="17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2218168" y="4603385"/>
              <a:ext cx="127569" cy="52638"/>
            </a:xfrm>
            <a:custGeom>
              <a:avLst/>
              <a:gdLst/>
              <a:ahLst/>
              <a:cxnLst/>
              <a:rect l="l" t="t" r="r" b="b"/>
              <a:pathLst>
                <a:path w="2186" h="902" extrusionOk="0">
                  <a:moveTo>
                    <a:pt x="1098" y="0"/>
                  </a:moveTo>
                  <a:cubicBezTo>
                    <a:pt x="1026" y="54"/>
                    <a:pt x="964" y="98"/>
                    <a:pt x="892" y="152"/>
                  </a:cubicBezTo>
                  <a:cubicBezTo>
                    <a:pt x="571" y="375"/>
                    <a:pt x="268" y="625"/>
                    <a:pt x="0" y="901"/>
                  </a:cubicBezTo>
                  <a:cubicBezTo>
                    <a:pt x="402" y="901"/>
                    <a:pt x="803" y="883"/>
                    <a:pt x="1214" y="857"/>
                  </a:cubicBezTo>
                  <a:cubicBezTo>
                    <a:pt x="1535" y="625"/>
                    <a:pt x="1847" y="411"/>
                    <a:pt x="2052" y="205"/>
                  </a:cubicBezTo>
                  <a:cubicBezTo>
                    <a:pt x="2097" y="152"/>
                    <a:pt x="2141" y="107"/>
                    <a:pt x="2186" y="63"/>
                  </a:cubicBezTo>
                  <a:cubicBezTo>
                    <a:pt x="1811" y="63"/>
                    <a:pt x="1437" y="18"/>
                    <a:pt x="109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2239527" y="3992208"/>
              <a:ext cx="44293" cy="36473"/>
            </a:xfrm>
            <a:custGeom>
              <a:avLst/>
              <a:gdLst/>
              <a:ahLst/>
              <a:cxnLst/>
              <a:rect l="l" t="t" r="r" b="b"/>
              <a:pathLst>
                <a:path w="759" h="625" extrusionOk="0">
                  <a:moveTo>
                    <a:pt x="80" y="0"/>
                  </a:moveTo>
                  <a:cubicBezTo>
                    <a:pt x="45" y="196"/>
                    <a:pt x="18" y="393"/>
                    <a:pt x="0" y="589"/>
                  </a:cubicBezTo>
                  <a:cubicBezTo>
                    <a:pt x="0" y="598"/>
                    <a:pt x="0" y="607"/>
                    <a:pt x="0" y="607"/>
                  </a:cubicBezTo>
                  <a:lnTo>
                    <a:pt x="27" y="607"/>
                  </a:lnTo>
                  <a:cubicBezTo>
                    <a:pt x="259" y="607"/>
                    <a:pt x="491" y="616"/>
                    <a:pt x="740" y="624"/>
                  </a:cubicBezTo>
                  <a:cubicBezTo>
                    <a:pt x="740" y="419"/>
                    <a:pt x="749" y="205"/>
                    <a:pt x="7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2241569" y="4094217"/>
              <a:ext cx="91154" cy="172913"/>
            </a:xfrm>
            <a:custGeom>
              <a:avLst/>
              <a:gdLst/>
              <a:ahLst/>
              <a:cxnLst/>
              <a:rect l="l" t="t" r="r" b="b"/>
              <a:pathLst>
                <a:path w="1562" h="2963" extrusionOk="0">
                  <a:moveTo>
                    <a:pt x="1" y="1"/>
                  </a:moveTo>
                  <a:lnTo>
                    <a:pt x="1" y="1"/>
                  </a:lnTo>
                  <a:cubicBezTo>
                    <a:pt x="72" y="429"/>
                    <a:pt x="188" y="848"/>
                    <a:pt x="375" y="1267"/>
                  </a:cubicBezTo>
                  <a:cubicBezTo>
                    <a:pt x="581" y="1722"/>
                    <a:pt x="830" y="2133"/>
                    <a:pt x="1098" y="2525"/>
                  </a:cubicBezTo>
                  <a:cubicBezTo>
                    <a:pt x="920" y="2650"/>
                    <a:pt x="786" y="2802"/>
                    <a:pt x="670" y="2962"/>
                  </a:cubicBezTo>
                  <a:cubicBezTo>
                    <a:pt x="946" y="2730"/>
                    <a:pt x="1267" y="2534"/>
                    <a:pt x="1562" y="2338"/>
                  </a:cubicBezTo>
                  <a:cubicBezTo>
                    <a:pt x="1009" y="1562"/>
                    <a:pt x="393" y="786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2320702" y="4520051"/>
              <a:ext cx="22993" cy="32330"/>
            </a:xfrm>
            <a:custGeom>
              <a:avLst/>
              <a:gdLst/>
              <a:ahLst/>
              <a:cxnLst/>
              <a:rect l="l" t="t" r="r" b="b"/>
              <a:pathLst>
                <a:path w="394" h="554" extrusionOk="0">
                  <a:moveTo>
                    <a:pt x="126" y="1"/>
                  </a:moveTo>
                  <a:lnTo>
                    <a:pt x="126" y="1"/>
                  </a:lnTo>
                  <a:cubicBezTo>
                    <a:pt x="179" y="81"/>
                    <a:pt x="242" y="161"/>
                    <a:pt x="304" y="242"/>
                  </a:cubicBezTo>
                  <a:cubicBezTo>
                    <a:pt x="206" y="349"/>
                    <a:pt x="108" y="456"/>
                    <a:pt x="1" y="554"/>
                  </a:cubicBezTo>
                  <a:cubicBezTo>
                    <a:pt x="135" y="456"/>
                    <a:pt x="268" y="358"/>
                    <a:pt x="393" y="242"/>
                  </a:cubicBezTo>
                  <a:cubicBezTo>
                    <a:pt x="304" y="161"/>
                    <a:pt x="215" y="81"/>
                    <a:pt x="1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2285337" y="4132732"/>
              <a:ext cx="45869" cy="65127"/>
            </a:xfrm>
            <a:custGeom>
              <a:avLst/>
              <a:gdLst/>
              <a:ahLst/>
              <a:cxnLst/>
              <a:rect l="l" t="t" r="r" b="b"/>
              <a:pathLst>
                <a:path w="786" h="1116" extrusionOk="0">
                  <a:moveTo>
                    <a:pt x="0" y="1"/>
                  </a:moveTo>
                  <a:cubicBezTo>
                    <a:pt x="241" y="366"/>
                    <a:pt x="509" y="741"/>
                    <a:pt x="785" y="1116"/>
                  </a:cubicBezTo>
                  <a:cubicBezTo>
                    <a:pt x="571" y="777"/>
                    <a:pt x="402" y="438"/>
                    <a:pt x="268" y="90"/>
                  </a:cubicBezTo>
                  <a:cubicBezTo>
                    <a:pt x="178" y="63"/>
                    <a:pt x="89" y="36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>
              <a:off x="2244195" y="4047355"/>
              <a:ext cx="49487" cy="67228"/>
            </a:xfrm>
            <a:custGeom>
              <a:avLst/>
              <a:gdLst/>
              <a:ahLst/>
              <a:cxnLst/>
              <a:rect l="l" t="t" r="r" b="b"/>
              <a:pathLst>
                <a:path w="848" h="1152" extrusionOk="0">
                  <a:moveTo>
                    <a:pt x="0" y="1"/>
                  </a:moveTo>
                  <a:cubicBezTo>
                    <a:pt x="90" y="349"/>
                    <a:pt x="250" y="696"/>
                    <a:pt x="446" y="1044"/>
                  </a:cubicBezTo>
                  <a:cubicBezTo>
                    <a:pt x="469" y="1031"/>
                    <a:pt x="493" y="1024"/>
                    <a:pt x="519" y="1024"/>
                  </a:cubicBezTo>
                  <a:cubicBezTo>
                    <a:pt x="544" y="1024"/>
                    <a:pt x="571" y="1031"/>
                    <a:pt x="598" y="1044"/>
                  </a:cubicBezTo>
                  <a:cubicBezTo>
                    <a:pt x="678" y="1089"/>
                    <a:pt x="768" y="1125"/>
                    <a:pt x="848" y="1151"/>
                  </a:cubicBezTo>
                  <a:cubicBezTo>
                    <a:pt x="741" y="786"/>
                    <a:pt x="687" y="402"/>
                    <a:pt x="669" y="18"/>
                  </a:cubicBezTo>
                  <a:cubicBezTo>
                    <a:pt x="437" y="10"/>
                    <a:pt x="214" y="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2164012" y="4674173"/>
              <a:ext cx="96348" cy="111988"/>
            </a:xfrm>
            <a:custGeom>
              <a:avLst/>
              <a:gdLst/>
              <a:ahLst/>
              <a:cxnLst/>
              <a:rect l="l" t="t" r="r" b="b"/>
              <a:pathLst>
                <a:path w="1651" h="1919" extrusionOk="0">
                  <a:moveTo>
                    <a:pt x="661" y="1"/>
                  </a:moveTo>
                  <a:cubicBezTo>
                    <a:pt x="304" y="447"/>
                    <a:pt x="63" y="955"/>
                    <a:pt x="0" y="1544"/>
                  </a:cubicBezTo>
                  <a:cubicBezTo>
                    <a:pt x="36" y="1669"/>
                    <a:pt x="81" y="1794"/>
                    <a:pt x="161" y="1919"/>
                  </a:cubicBezTo>
                  <a:cubicBezTo>
                    <a:pt x="420" y="1856"/>
                    <a:pt x="687" y="1794"/>
                    <a:pt x="955" y="1713"/>
                  </a:cubicBezTo>
                  <a:cubicBezTo>
                    <a:pt x="955" y="1713"/>
                    <a:pt x="946" y="1704"/>
                    <a:pt x="946" y="1704"/>
                  </a:cubicBezTo>
                  <a:cubicBezTo>
                    <a:pt x="652" y="1009"/>
                    <a:pt x="1089" y="473"/>
                    <a:pt x="1651" y="18"/>
                  </a:cubicBezTo>
                  <a:lnTo>
                    <a:pt x="1651" y="18"/>
                  </a:lnTo>
                  <a:cubicBezTo>
                    <a:pt x="1348" y="27"/>
                    <a:pt x="1053" y="36"/>
                    <a:pt x="759" y="36"/>
                  </a:cubicBezTo>
                  <a:cubicBezTo>
                    <a:pt x="714" y="36"/>
                    <a:pt x="687" y="18"/>
                    <a:pt x="66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2186421" y="4795498"/>
              <a:ext cx="31280" cy="12780"/>
            </a:xfrm>
            <a:custGeom>
              <a:avLst/>
              <a:gdLst/>
              <a:ahLst/>
              <a:cxnLst/>
              <a:rect l="l" t="t" r="r" b="b"/>
              <a:pathLst>
                <a:path w="536" h="219" extrusionOk="0">
                  <a:moveTo>
                    <a:pt x="535" y="0"/>
                  </a:moveTo>
                  <a:lnTo>
                    <a:pt x="535" y="0"/>
                  </a:lnTo>
                  <a:cubicBezTo>
                    <a:pt x="357" y="45"/>
                    <a:pt x="179" y="89"/>
                    <a:pt x="0" y="134"/>
                  </a:cubicBezTo>
                  <a:cubicBezTo>
                    <a:pt x="68" y="193"/>
                    <a:pt x="142" y="218"/>
                    <a:pt x="213" y="218"/>
                  </a:cubicBezTo>
                  <a:cubicBezTo>
                    <a:pt x="346" y="218"/>
                    <a:pt x="471" y="128"/>
                    <a:pt x="53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2359743" y="4235850"/>
              <a:ext cx="137607" cy="578906"/>
            </a:xfrm>
            <a:custGeom>
              <a:avLst/>
              <a:gdLst/>
              <a:ahLst/>
              <a:cxnLst/>
              <a:rect l="l" t="t" r="r" b="b"/>
              <a:pathLst>
                <a:path w="2358" h="9920" extrusionOk="0">
                  <a:moveTo>
                    <a:pt x="1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661" y="937"/>
                    <a:pt x="1232" y="1873"/>
                    <a:pt x="1232" y="2837"/>
                  </a:cubicBezTo>
                  <a:cubicBezTo>
                    <a:pt x="1241" y="3809"/>
                    <a:pt x="795" y="4523"/>
                    <a:pt x="179" y="5121"/>
                  </a:cubicBezTo>
                  <a:cubicBezTo>
                    <a:pt x="429" y="5370"/>
                    <a:pt x="670" y="5620"/>
                    <a:pt x="857" y="5906"/>
                  </a:cubicBezTo>
                  <a:cubicBezTo>
                    <a:pt x="1589" y="6994"/>
                    <a:pt x="2142" y="8511"/>
                    <a:pt x="1401" y="9733"/>
                  </a:cubicBezTo>
                  <a:cubicBezTo>
                    <a:pt x="1369" y="9789"/>
                    <a:pt x="1320" y="9812"/>
                    <a:pt x="1270" y="9812"/>
                  </a:cubicBezTo>
                  <a:cubicBezTo>
                    <a:pt x="1154" y="9812"/>
                    <a:pt x="1032" y="9686"/>
                    <a:pt x="1107" y="9554"/>
                  </a:cubicBezTo>
                  <a:cubicBezTo>
                    <a:pt x="1410" y="9073"/>
                    <a:pt x="1482" y="8537"/>
                    <a:pt x="1401" y="8002"/>
                  </a:cubicBezTo>
                  <a:lnTo>
                    <a:pt x="1401" y="8002"/>
                  </a:lnTo>
                  <a:cubicBezTo>
                    <a:pt x="1250" y="8091"/>
                    <a:pt x="1089" y="8181"/>
                    <a:pt x="920" y="8261"/>
                  </a:cubicBezTo>
                  <a:cubicBezTo>
                    <a:pt x="929" y="8413"/>
                    <a:pt x="929" y="8555"/>
                    <a:pt x="929" y="8707"/>
                  </a:cubicBezTo>
                  <a:cubicBezTo>
                    <a:pt x="929" y="8943"/>
                    <a:pt x="825" y="9093"/>
                    <a:pt x="950" y="9093"/>
                  </a:cubicBezTo>
                  <a:cubicBezTo>
                    <a:pt x="976" y="9093"/>
                    <a:pt x="1013" y="9087"/>
                    <a:pt x="1062" y="9073"/>
                  </a:cubicBezTo>
                  <a:lnTo>
                    <a:pt x="1062" y="9073"/>
                  </a:lnTo>
                  <a:cubicBezTo>
                    <a:pt x="679" y="9189"/>
                    <a:pt x="607" y="9849"/>
                    <a:pt x="1062" y="9911"/>
                  </a:cubicBezTo>
                  <a:cubicBezTo>
                    <a:pt x="1101" y="9917"/>
                    <a:pt x="1139" y="9919"/>
                    <a:pt x="1174" y="9919"/>
                  </a:cubicBezTo>
                  <a:cubicBezTo>
                    <a:pt x="2357" y="9919"/>
                    <a:pt x="1795" y="6984"/>
                    <a:pt x="1526" y="6361"/>
                  </a:cubicBezTo>
                  <a:cubicBezTo>
                    <a:pt x="1348" y="5950"/>
                    <a:pt x="1062" y="5522"/>
                    <a:pt x="741" y="5094"/>
                  </a:cubicBezTo>
                  <a:cubicBezTo>
                    <a:pt x="1143" y="4461"/>
                    <a:pt x="1437" y="3765"/>
                    <a:pt x="1526" y="3024"/>
                  </a:cubicBezTo>
                  <a:cubicBezTo>
                    <a:pt x="1678" y="1891"/>
                    <a:pt x="697" y="839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2303020" y="4462277"/>
              <a:ext cx="97924" cy="59933"/>
            </a:xfrm>
            <a:custGeom>
              <a:avLst/>
              <a:gdLst/>
              <a:ahLst/>
              <a:cxnLst/>
              <a:rect l="l" t="t" r="r" b="b"/>
              <a:pathLst>
                <a:path w="1678" h="1027" extrusionOk="0">
                  <a:moveTo>
                    <a:pt x="1678" y="1"/>
                  </a:moveTo>
                  <a:cubicBezTo>
                    <a:pt x="1570" y="36"/>
                    <a:pt x="1472" y="63"/>
                    <a:pt x="1365" y="81"/>
                  </a:cubicBezTo>
                  <a:cubicBezTo>
                    <a:pt x="1303" y="215"/>
                    <a:pt x="1240" y="340"/>
                    <a:pt x="1169" y="465"/>
                  </a:cubicBezTo>
                  <a:cubicBezTo>
                    <a:pt x="1098" y="366"/>
                    <a:pt x="1017" y="259"/>
                    <a:pt x="946" y="152"/>
                  </a:cubicBezTo>
                  <a:cubicBezTo>
                    <a:pt x="751" y="180"/>
                    <a:pt x="552" y="194"/>
                    <a:pt x="354" y="194"/>
                  </a:cubicBezTo>
                  <a:cubicBezTo>
                    <a:pt x="236" y="194"/>
                    <a:pt x="117" y="189"/>
                    <a:pt x="0" y="179"/>
                  </a:cubicBezTo>
                  <a:lnTo>
                    <a:pt x="0" y="179"/>
                  </a:lnTo>
                  <a:cubicBezTo>
                    <a:pt x="286" y="473"/>
                    <a:pt x="607" y="750"/>
                    <a:pt x="919" y="1027"/>
                  </a:cubicBezTo>
                  <a:cubicBezTo>
                    <a:pt x="1231" y="732"/>
                    <a:pt x="1508" y="393"/>
                    <a:pt x="16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2261878" y="4384720"/>
              <a:ext cx="83860" cy="69154"/>
            </a:xfrm>
            <a:custGeom>
              <a:avLst/>
              <a:gdLst/>
              <a:ahLst/>
              <a:cxnLst/>
              <a:rect l="l" t="t" r="r" b="b"/>
              <a:pathLst>
                <a:path w="1437" h="1185" extrusionOk="0">
                  <a:moveTo>
                    <a:pt x="1" y="0"/>
                  </a:moveTo>
                  <a:cubicBezTo>
                    <a:pt x="81" y="402"/>
                    <a:pt x="215" y="794"/>
                    <a:pt x="384" y="1151"/>
                  </a:cubicBezTo>
                  <a:cubicBezTo>
                    <a:pt x="384" y="1151"/>
                    <a:pt x="393" y="1160"/>
                    <a:pt x="393" y="1160"/>
                  </a:cubicBezTo>
                  <a:cubicBezTo>
                    <a:pt x="420" y="1142"/>
                    <a:pt x="447" y="1142"/>
                    <a:pt x="482" y="1142"/>
                  </a:cubicBezTo>
                  <a:cubicBezTo>
                    <a:pt x="678" y="1170"/>
                    <a:pt x="876" y="1184"/>
                    <a:pt x="1076" y="1184"/>
                  </a:cubicBezTo>
                  <a:cubicBezTo>
                    <a:pt x="1196" y="1184"/>
                    <a:pt x="1316" y="1179"/>
                    <a:pt x="1437" y="1169"/>
                  </a:cubicBezTo>
                  <a:cubicBezTo>
                    <a:pt x="1214" y="821"/>
                    <a:pt x="1027" y="482"/>
                    <a:pt x="893" y="134"/>
                  </a:cubicBezTo>
                  <a:cubicBezTo>
                    <a:pt x="598" y="108"/>
                    <a:pt x="295" y="72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2257734" y="4311773"/>
              <a:ext cx="50538" cy="60517"/>
            </a:xfrm>
            <a:custGeom>
              <a:avLst/>
              <a:gdLst/>
              <a:ahLst/>
              <a:cxnLst/>
              <a:rect l="l" t="t" r="r" b="b"/>
              <a:pathLst>
                <a:path w="866" h="1037" extrusionOk="0">
                  <a:moveTo>
                    <a:pt x="182" y="1"/>
                  </a:moveTo>
                  <a:cubicBezTo>
                    <a:pt x="163" y="1"/>
                    <a:pt x="144" y="1"/>
                    <a:pt x="125" y="2"/>
                  </a:cubicBezTo>
                  <a:cubicBezTo>
                    <a:pt x="89" y="55"/>
                    <a:pt x="63" y="117"/>
                    <a:pt x="27" y="171"/>
                  </a:cubicBezTo>
                  <a:cubicBezTo>
                    <a:pt x="0" y="403"/>
                    <a:pt x="0" y="644"/>
                    <a:pt x="18" y="885"/>
                  </a:cubicBezTo>
                  <a:cubicBezTo>
                    <a:pt x="295" y="956"/>
                    <a:pt x="580" y="1001"/>
                    <a:pt x="866" y="1036"/>
                  </a:cubicBezTo>
                  <a:cubicBezTo>
                    <a:pt x="794" y="724"/>
                    <a:pt x="785" y="421"/>
                    <a:pt x="866" y="109"/>
                  </a:cubicBezTo>
                  <a:cubicBezTo>
                    <a:pt x="643" y="51"/>
                    <a:pt x="419" y="1"/>
                    <a:pt x="18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2114525" y="3992208"/>
              <a:ext cx="382242" cy="988868"/>
            </a:xfrm>
            <a:custGeom>
              <a:avLst/>
              <a:gdLst/>
              <a:ahLst/>
              <a:cxnLst/>
              <a:rect l="l" t="t" r="r" b="b"/>
              <a:pathLst>
                <a:path w="6550" h="16945" extrusionOk="0">
                  <a:moveTo>
                    <a:pt x="2222" y="946"/>
                  </a:moveTo>
                  <a:cubicBezTo>
                    <a:pt x="2436" y="946"/>
                    <a:pt x="2659" y="955"/>
                    <a:pt x="2891" y="963"/>
                  </a:cubicBezTo>
                  <a:cubicBezTo>
                    <a:pt x="3891" y="999"/>
                    <a:pt x="5015" y="1115"/>
                    <a:pt x="5826" y="1606"/>
                  </a:cubicBezTo>
                  <a:cubicBezTo>
                    <a:pt x="5844" y="1615"/>
                    <a:pt x="5862" y="1615"/>
                    <a:pt x="5880" y="1624"/>
                  </a:cubicBezTo>
                  <a:cubicBezTo>
                    <a:pt x="5755" y="1936"/>
                    <a:pt x="5594" y="2239"/>
                    <a:pt x="5407" y="2516"/>
                  </a:cubicBezTo>
                  <a:cubicBezTo>
                    <a:pt x="4631" y="2364"/>
                    <a:pt x="3801" y="2391"/>
                    <a:pt x="3070" y="2096"/>
                  </a:cubicBezTo>
                  <a:cubicBezTo>
                    <a:pt x="2990" y="2070"/>
                    <a:pt x="2900" y="2034"/>
                    <a:pt x="2820" y="1989"/>
                  </a:cubicBezTo>
                  <a:cubicBezTo>
                    <a:pt x="2793" y="1976"/>
                    <a:pt x="2766" y="1969"/>
                    <a:pt x="2741" y="1969"/>
                  </a:cubicBezTo>
                  <a:cubicBezTo>
                    <a:pt x="2715" y="1969"/>
                    <a:pt x="2691" y="1976"/>
                    <a:pt x="2668" y="1989"/>
                  </a:cubicBezTo>
                  <a:cubicBezTo>
                    <a:pt x="2472" y="1641"/>
                    <a:pt x="2312" y="1294"/>
                    <a:pt x="2222" y="946"/>
                  </a:cubicBezTo>
                  <a:close/>
                  <a:moveTo>
                    <a:pt x="2927" y="2409"/>
                  </a:moveTo>
                  <a:cubicBezTo>
                    <a:pt x="3016" y="2444"/>
                    <a:pt x="3105" y="2471"/>
                    <a:pt x="3195" y="2498"/>
                  </a:cubicBezTo>
                  <a:cubicBezTo>
                    <a:pt x="3837" y="2694"/>
                    <a:pt x="4524" y="2703"/>
                    <a:pt x="5184" y="2819"/>
                  </a:cubicBezTo>
                  <a:cubicBezTo>
                    <a:pt x="4890" y="3203"/>
                    <a:pt x="4533" y="3542"/>
                    <a:pt x="4131" y="3827"/>
                  </a:cubicBezTo>
                  <a:cubicBezTo>
                    <a:pt x="4096" y="3854"/>
                    <a:pt x="4051" y="3881"/>
                    <a:pt x="4007" y="3916"/>
                  </a:cubicBezTo>
                  <a:cubicBezTo>
                    <a:pt x="3908" y="3783"/>
                    <a:pt x="3810" y="3649"/>
                    <a:pt x="3712" y="3524"/>
                  </a:cubicBezTo>
                  <a:cubicBezTo>
                    <a:pt x="3436" y="3149"/>
                    <a:pt x="3168" y="2774"/>
                    <a:pt x="2927" y="2409"/>
                  </a:cubicBezTo>
                  <a:close/>
                  <a:moveTo>
                    <a:pt x="3935" y="4362"/>
                  </a:moveTo>
                  <a:cubicBezTo>
                    <a:pt x="4221" y="4773"/>
                    <a:pt x="4479" y="5183"/>
                    <a:pt x="4685" y="5602"/>
                  </a:cubicBezTo>
                  <a:cubicBezTo>
                    <a:pt x="4524" y="5593"/>
                    <a:pt x="4372" y="5567"/>
                    <a:pt x="4212" y="5531"/>
                  </a:cubicBezTo>
                  <a:cubicBezTo>
                    <a:pt x="3953" y="5460"/>
                    <a:pt x="3694" y="5362"/>
                    <a:pt x="3427" y="5281"/>
                  </a:cubicBezTo>
                  <a:cubicBezTo>
                    <a:pt x="3239" y="5219"/>
                    <a:pt x="3052" y="5174"/>
                    <a:pt x="2865" y="5147"/>
                  </a:cubicBezTo>
                  <a:cubicBezTo>
                    <a:pt x="3141" y="4880"/>
                    <a:pt x="3480" y="4657"/>
                    <a:pt x="3801" y="4452"/>
                  </a:cubicBezTo>
                  <a:cubicBezTo>
                    <a:pt x="3846" y="4425"/>
                    <a:pt x="3891" y="4389"/>
                    <a:pt x="3935" y="4362"/>
                  </a:cubicBezTo>
                  <a:close/>
                  <a:moveTo>
                    <a:pt x="2636" y="5477"/>
                  </a:moveTo>
                  <a:cubicBezTo>
                    <a:pt x="2873" y="5477"/>
                    <a:pt x="3097" y="5527"/>
                    <a:pt x="3320" y="5585"/>
                  </a:cubicBezTo>
                  <a:cubicBezTo>
                    <a:pt x="3703" y="5701"/>
                    <a:pt x="4078" y="5861"/>
                    <a:pt x="4479" y="5924"/>
                  </a:cubicBezTo>
                  <a:cubicBezTo>
                    <a:pt x="4595" y="5932"/>
                    <a:pt x="4711" y="5941"/>
                    <a:pt x="4836" y="5941"/>
                  </a:cubicBezTo>
                  <a:cubicBezTo>
                    <a:pt x="4899" y="6084"/>
                    <a:pt x="4943" y="6236"/>
                    <a:pt x="4988" y="6387"/>
                  </a:cubicBezTo>
                  <a:cubicBezTo>
                    <a:pt x="4952" y="6396"/>
                    <a:pt x="4916" y="6405"/>
                    <a:pt x="4890" y="6441"/>
                  </a:cubicBezTo>
                  <a:cubicBezTo>
                    <a:pt x="4854" y="6477"/>
                    <a:pt x="4809" y="6503"/>
                    <a:pt x="4756" y="6521"/>
                  </a:cubicBezTo>
                  <a:cubicBezTo>
                    <a:pt x="4634" y="6574"/>
                    <a:pt x="4467" y="6591"/>
                    <a:pt x="4295" y="6591"/>
                  </a:cubicBezTo>
                  <a:cubicBezTo>
                    <a:pt x="4027" y="6591"/>
                    <a:pt x="3745" y="6550"/>
                    <a:pt x="3587" y="6539"/>
                  </a:cubicBezTo>
                  <a:cubicBezTo>
                    <a:pt x="3498" y="6530"/>
                    <a:pt x="3409" y="6521"/>
                    <a:pt x="3320" y="6512"/>
                  </a:cubicBezTo>
                  <a:cubicBezTo>
                    <a:pt x="3034" y="6477"/>
                    <a:pt x="2749" y="6432"/>
                    <a:pt x="2472" y="6361"/>
                  </a:cubicBezTo>
                  <a:cubicBezTo>
                    <a:pt x="2427" y="6343"/>
                    <a:pt x="2374" y="6334"/>
                    <a:pt x="2320" y="6316"/>
                  </a:cubicBezTo>
                  <a:lnTo>
                    <a:pt x="2320" y="6307"/>
                  </a:lnTo>
                  <a:cubicBezTo>
                    <a:pt x="2320" y="6057"/>
                    <a:pt x="2383" y="5843"/>
                    <a:pt x="2481" y="5647"/>
                  </a:cubicBezTo>
                  <a:cubicBezTo>
                    <a:pt x="2517" y="5593"/>
                    <a:pt x="2543" y="5531"/>
                    <a:pt x="2579" y="5478"/>
                  </a:cubicBezTo>
                  <a:cubicBezTo>
                    <a:pt x="2598" y="5477"/>
                    <a:pt x="2617" y="5477"/>
                    <a:pt x="2636" y="5477"/>
                  </a:cubicBezTo>
                  <a:close/>
                  <a:moveTo>
                    <a:pt x="2356" y="6682"/>
                  </a:moveTo>
                  <a:cubicBezTo>
                    <a:pt x="2410" y="6700"/>
                    <a:pt x="2472" y="6718"/>
                    <a:pt x="2526" y="6726"/>
                  </a:cubicBezTo>
                  <a:cubicBezTo>
                    <a:pt x="2820" y="6798"/>
                    <a:pt x="3123" y="6834"/>
                    <a:pt x="3418" y="6860"/>
                  </a:cubicBezTo>
                  <a:cubicBezTo>
                    <a:pt x="3560" y="6878"/>
                    <a:pt x="3703" y="6887"/>
                    <a:pt x="3846" y="6896"/>
                  </a:cubicBezTo>
                  <a:cubicBezTo>
                    <a:pt x="3974" y="6905"/>
                    <a:pt x="4136" y="6917"/>
                    <a:pt x="4304" y="6917"/>
                  </a:cubicBezTo>
                  <a:cubicBezTo>
                    <a:pt x="4485" y="6917"/>
                    <a:pt x="4674" y="6902"/>
                    <a:pt x="4836" y="6851"/>
                  </a:cubicBezTo>
                  <a:cubicBezTo>
                    <a:pt x="4916" y="6825"/>
                    <a:pt x="4997" y="6789"/>
                    <a:pt x="5059" y="6735"/>
                  </a:cubicBezTo>
                  <a:cubicBezTo>
                    <a:pt x="5086" y="6923"/>
                    <a:pt x="5095" y="7110"/>
                    <a:pt x="5086" y="7297"/>
                  </a:cubicBezTo>
                  <a:cubicBezTo>
                    <a:pt x="5086" y="7422"/>
                    <a:pt x="5059" y="7538"/>
                    <a:pt x="5032" y="7654"/>
                  </a:cubicBezTo>
                  <a:cubicBezTo>
                    <a:pt x="4934" y="7690"/>
                    <a:pt x="4836" y="7726"/>
                    <a:pt x="4738" y="7752"/>
                  </a:cubicBezTo>
                  <a:cubicBezTo>
                    <a:pt x="4488" y="7824"/>
                    <a:pt x="4221" y="7868"/>
                    <a:pt x="3962" y="7895"/>
                  </a:cubicBezTo>
                  <a:cubicBezTo>
                    <a:pt x="3841" y="7905"/>
                    <a:pt x="3721" y="7910"/>
                    <a:pt x="3601" y="7910"/>
                  </a:cubicBezTo>
                  <a:cubicBezTo>
                    <a:pt x="3401" y="7910"/>
                    <a:pt x="3203" y="7896"/>
                    <a:pt x="3007" y="7868"/>
                  </a:cubicBezTo>
                  <a:cubicBezTo>
                    <a:pt x="2972" y="7868"/>
                    <a:pt x="2945" y="7868"/>
                    <a:pt x="2918" y="7886"/>
                  </a:cubicBezTo>
                  <a:cubicBezTo>
                    <a:pt x="2918" y="7886"/>
                    <a:pt x="2909" y="7877"/>
                    <a:pt x="2909" y="7877"/>
                  </a:cubicBezTo>
                  <a:cubicBezTo>
                    <a:pt x="2633" y="7529"/>
                    <a:pt x="2427" y="7146"/>
                    <a:pt x="2356" y="6682"/>
                  </a:cubicBezTo>
                  <a:close/>
                  <a:moveTo>
                    <a:pt x="4908" y="8056"/>
                  </a:moveTo>
                  <a:lnTo>
                    <a:pt x="4908" y="8056"/>
                  </a:lnTo>
                  <a:cubicBezTo>
                    <a:pt x="4738" y="8448"/>
                    <a:pt x="4461" y="8787"/>
                    <a:pt x="4149" y="9082"/>
                  </a:cubicBezTo>
                  <a:cubicBezTo>
                    <a:pt x="3837" y="8805"/>
                    <a:pt x="3516" y="8528"/>
                    <a:pt x="3230" y="8234"/>
                  </a:cubicBezTo>
                  <a:lnTo>
                    <a:pt x="3230" y="8234"/>
                  </a:lnTo>
                  <a:cubicBezTo>
                    <a:pt x="3347" y="8244"/>
                    <a:pt x="3466" y="8249"/>
                    <a:pt x="3584" y="8249"/>
                  </a:cubicBezTo>
                  <a:cubicBezTo>
                    <a:pt x="3782" y="8249"/>
                    <a:pt x="3981" y="8235"/>
                    <a:pt x="4176" y="8207"/>
                  </a:cubicBezTo>
                  <a:cubicBezTo>
                    <a:pt x="4319" y="8189"/>
                    <a:pt x="4453" y="8172"/>
                    <a:pt x="4595" y="8136"/>
                  </a:cubicBezTo>
                  <a:cubicBezTo>
                    <a:pt x="4702" y="8118"/>
                    <a:pt x="4800" y="8091"/>
                    <a:pt x="4908" y="8056"/>
                  </a:cubicBezTo>
                  <a:close/>
                  <a:moveTo>
                    <a:pt x="4149" y="9510"/>
                  </a:moveTo>
                  <a:cubicBezTo>
                    <a:pt x="4310" y="9688"/>
                    <a:pt x="4479" y="9876"/>
                    <a:pt x="4631" y="10072"/>
                  </a:cubicBezTo>
                  <a:cubicBezTo>
                    <a:pt x="4577" y="10099"/>
                    <a:pt x="4524" y="10108"/>
                    <a:pt x="4470" y="10125"/>
                  </a:cubicBezTo>
                  <a:cubicBezTo>
                    <a:pt x="4408" y="10134"/>
                    <a:pt x="4354" y="10143"/>
                    <a:pt x="4292" y="10152"/>
                  </a:cubicBezTo>
                  <a:cubicBezTo>
                    <a:pt x="4198" y="10161"/>
                    <a:pt x="4102" y="10163"/>
                    <a:pt x="4009" y="10163"/>
                  </a:cubicBezTo>
                  <a:cubicBezTo>
                    <a:pt x="3915" y="10163"/>
                    <a:pt x="3824" y="10161"/>
                    <a:pt x="3739" y="10161"/>
                  </a:cubicBezTo>
                  <a:cubicBezTo>
                    <a:pt x="3605" y="10161"/>
                    <a:pt x="3471" y="10152"/>
                    <a:pt x="3337" y="10152"/>
                  </a:cubicBezTo>
                  <a:cubicBezTo>
                    <a:pt x="3614" y="9947"/>
                    <a:pt x="3891" y="9742"/>
                    <a:pt x="4149" y="9510"/>
                  </a:cubicBezTo>
                  <a:close/>
                  <a:moveTo>
                    <a:pt x="4836" y="10348"/>
                  </a:moveTo>
                  <a:cubicBezTo>
                    <a:pt x="4970" y="10545"/>
                    <a:pt x="5095" y="10750"/>
                    <a:pt x="5202" y="10964"/>
                  </a:cubicBezTo>
                  <a:cubicBezTo>
                    <a:pt x="5113" y="10982"/>
                    <a:pt x="5032" y="11009"/>
                    <a:pt x="4952" y="11026"/>
                  </a:cubicBezTo>
                  <a:cubicBezTo>
                    <a:pt x="4310" y="11196"/>
                    <a:pt x="3650" y="11285"/>
                    <a:pt x="2990" y="11330"/>
                  </a:cubicBezTo>
                  <a:cubicBezTo>
                    <a:pt x="2579" y="11356"/>
                    <a:pt x="2178" y="11374"/>
                    <a:pt x="1776" y="11374"/>
                  </a:cubicBezTo>
                  <a:cubicBezTo>
                    <a:pt x="2044" y="11098"/>
                    <a:pt x="2347" y="10848"/>
                    <a:pt x="2668" y="10625"/>
                  </a:cubicBezTo>
                  <a:cubicBezTo>
                    <a:pt x="2731" y="10571"/>
                    <a:pt x="2802" y="10527"/>
                    <a:pt x="2874" y="10473"/>
                  </a:cubicBezTo>
                  <a:cubicBezTo>
                    <a:pt x="3213" y="10491"/>
                    <a:pt x="3587" y="10536"/>
                    <a:pt x="3962" y="10536"/>
                  </a:cubicBezTo>
                  <a:cubicBezTo>
                    <a:pt x="4203" y="10527"/>
                    <a:pt x="4444" y="10500"/>
                    <a:pt x="4658" y="10429"/>
                  </a:cubicBezTo>
                  <a:cubicBezTo>
                    <a:pt x="4720" y="10402"/>
                    <a:pt x="4774" y="10384"/>
                    <a:pt x="4836" y="10348"/>
                  </a:cubicBezTo>
                  <a:close/>
                  <a:moveTo>
                    <a:pt x="5345" y="11276"/>
                  </a:moveTo>
                  <a:cubicBezTo>
                    <a:pt x="5425" y="11463"/>
                    <a:pt x="5487" y="11651"/>
                    <a:pt x="5541" y="11838"/>
                  </a:cubicBezTo>
                  <a:cubicBezTo>
                    <a:pt x="5523" y="11847"/>
                    <a:pt x="5505" y="11847"/>
                    <a:pt x="5487" y="11856"/>
                  </a:cubicBezTo>
                  <a:cubicBezTo>
                    <a:pt x="5363" y="11927"/>
                    <a:pt x="5238" y="11990"/>
                    <a:pt x="5113" y="12061"/>
                  </a:cubicBezTo>
                  <a:cubicBezTo>
                    <a:pt x="4069" y="12623"/>
                    <a:pt x="2945" y="13087"/>
                    <a:pt x="1803" y="13408"/>
                  </a:cubicBezTo>
                  <a:cubicBezTo>
                    <a:pt x="1535" y="13480"/>
                    <a:pt x="1268" y="13542"/>
                    <a:pt x="1009" y="13605"/>
                  </a:cubicBezTo>
                  <a:cubicBezTo>
                    <a:pt x="947" y="13613"/>
                    <a:pt x="884" y="13631"/>
                    <a:pt x="831" y="13640"/>
                  </a:cubicBezTo>
                  <a:cubicBezTo>
                    <a:pt x="822" y="13497"/>
                    <a:pt x="831" y="13364"/>
                    <a:pt x="848" y="13230"/>
                  </a:cubicBezTo>
                  <a:cubicBezTo>
                    <a:pt x="911" y="12641"/>
                    <a:pt x="1152" y="12133"/>
                    <a:pt x="1509" y="11687"/>
                  </a:cubicBezTo>
                  <a:cubicBezTo>
                    <a:pt x="1535" y="11704"/>
                    <a:pt x="1562" y="11722"/>
                    <a:pt x="1607" y="11722"/>
                  </a:cubicBezTo>
                  <a:cubicBezTo>
                    <a:pt x="1901" y="11722"/>
                    <a:pt x="2196" y="11713"/>
                    <a:pt x="2499" y="11704"/>
                  </a:cubicBezTo>
                  <a:cubicBezTo>
                    <a:pt x="3355" y="11669"/>
                    <a:pt x="4221" y="11571"/>
                    <a:pt x="5050" y="11356"/>
                  </a:cubicBezTo>
                  <a:cubicBezTo>
                    <a:pt x="5148" y="11330"/>
                    <a:pt x="5247" y="11303"/>
                    <a:pt x="5345" y="11276"/>
                  </a:cubicBezTo>
                  <a:close/>
                  <a:moveTo>
                    <a:pt x="1767" y="0"/>
                  </a:moveTo>
                  <a:cubicBezTo>
                    <a:pt x="1723" y="598"/>
                    <a:pt x="1892" y="1178"/>
                    <a:pt x="2178" y="1749"/>
                  </a:cubicBezTo>
                  <a:cubicBezTo>
                    <a:pt x="2570" y="2534"/>
                    <a:pt x="3186" y="3310"/>
                    <a:pt x="3739" y="4086"/>
                  </a:cubicBezTo>
                  <a:cubicBezTo>
                    <a:pt x="3444" y="4282"/>
                    <a:pt x="3123" y="4478"/>
                    <a:pt x="2847" y="4710"/>
                  </a:cubicBezTo>
                  <a:cubicBezTo>
                    <a:pt x="2410" y="5067"/>
                    <a:pt x="2062" y="5486"/>
                    <a:pt x="1999" y="6093"/>
                  </a:cubicBezTo>
                  <a:cubicBezTo>
                    <a:pt x="1865" y="7449"/>
                    <a:pt x="2686" y="8234"/>
                    <a:pt x="3650" y="9046"/>
                  </a:cubicBezTo>
                  <a:lnTo>
                    <a:pt x="3659" y="9046"/>
                  </a:lnTo>
                  <a:cubicBezTo>
                    <a:pt x="3748" y="9126"/>
                    <a:pt x="3837" y="9206"/>
                    <a:pt x="3926" y="9287"/>
                  </a:cubicBezTo>
                  <a:cubicBezTo>
                    <a:pt x="3801" y="9403"/>
                    <a:pt x="3668" y="9501"/>
                    <a:pt x="3534" y="9599"/>
                  </a:cubicBezTo>
                  <a:cubicBezTo>
                    <a:pt x="3364" y="9733"/>
                    <a:pt x="3186" y="9858"/>
                    <a:pt x="3016" y="9974"/>
                  </a:cubicBezTo>
                  <a:cubicBezTo>
                    <a:pt x="2936" y="10027"/>
                    <a:pt x="2865" y="10081"/>
                    <a:pt x="2784" y="10134"/>
                  </a:cubicBezTo>
                  <a:lnTo>
                    <a:pt x="2740" y="10134"/>
                  </a:lnTo>
                  <a:cubicBezTo>
                    <a:pt x="2642" y="10134"/>
                    <a:pt x="2588" y="10206"/>
                    <a:pt x="2579" y="10277"/>
                  </a:cubicBezTo>
                  <a:cubicBezTo>
                    <a:pt x="1821" y="10812"/>
                    <a:pt x="1143" y="11392"/>
                    <a:pt x="741" y="12266"/>
                  </a:cubicBezTo>
                  <a:cubicBezTo>
                    <a:pt x="1" y="13899"/>
                    <a:pt x="786" y="16245"/>
                    <a:pt x="2463" y="16932"/>
                  </a:cubicBezTo>
                  <a:cubicBezTo>
                    <a:pt x="2485" y="16941"/>
                    <a:pt x="2506" y="16945"/>
                    <a:pt x="2525" y="16945"/>
                  </a:cubicBezTo>
                  <a:cubicBezTo>
                    <a:pt x="2684" y="16945"/>
                    <a:pt x="2736" y="16674"/>
                    <a:pt x="2552" y="16602"/>
                  </a:cubicBezTo>
                  <a:cubicBezTo>
                    <a:pt x="1482" y="16165"/>
                    <a:pt x="982" y="15077"/>
                    <a:pt x="857" y="13979"/>
                  </a:cubicBezTo>
                  <a:cubicBezTo>
                    <a:pt x="982" y="13961"/>
                    <a:pt x="1107" y="13926"/>
                    <a:pt x="1232" y="13899"/>
                  </a:cubicBezTo>
                  <a:cubicBezTo>
                    <a:pt x="1411" y="13854"/>
                    <a:pt x="1589" y="13810"/>
                    <a:pt x="1767" y="13765"/>
                  </a:cubicBezTo>
                  <a:cubicBezTo>
                    <a:pt x="2927" y="13453"/>
                    <a:pt x="4069" y="12998"/>
                    <a:pt x="5122" y="12436"/>
                  </a:cubicBezTo>
                  <a:cubicBezTo>
                    <a:pt x="5291" y="12356"/>
                    <a:pt x="5452" y="12266"/>
                    <a:pt x="5603" y="12177"/>
                  </a:cubicBezTo>
                  <a:lnTo>
                    <a:pt x="5603" y="12177"/>
                  </a:lnTo>
                  <a:cubicBezTo>
                    <a:pt x="5684" y="12712"/>
                    <a:pt x="5612" y="13248"/>
                    <a:pt x="5309" y="13729"/>
                  </a:cubicBezTo>
                  <a:cubicBezTo>
                    <a:pt x="5234" y="13861"/>
                    <a:pt x="5356" y="13987"/>
                    <a:pt x="5472" y="13987"/>
                  </a:cubicBezTo>
                  <a:cubicBezTo>
                    <a:pt x="5522" y="13987"/>
                    <a:pt x="5571" y="13964"/>
                    <a:pt x="5603" y="13908"/>
                  </a:cubicBezTo>
                  <a:cubicBezTo>
                    <a:pt x="6344" y="12686"/>
                    <a:pt x="5791" y="11169"/>
                    <a:pt x="5059" y="10081"/>
                  </a:cubicBezTo>
                  <a:cubicBezTo>
                    <a:pt x="4872" y="9795"/>
                    <a:pt x="4631" y="9545"/>
                    <a:pt x="4381" y="9296"/>
                  </a:cubicBezTo>
                  <a:cubicBezTo>
                    <a:pt x="4997" y="8698"/>
                    <a:pt x="5443" y="7984"/>
                    <a:pt x="5434" y="7012"/>
                  </a:cubicBezTo>
                  <a:cubicBezTo>
                    <a:pt x="5434" y="6048"/>
                    <a:pt x="4863" y="5112"/>
                    <a:pt x="4203" y="4184"/>
                  </a:cubicBezTo>
                  <a:cubicBezTo>
                    <a:pt x="4203" y="4184"/>
                    <a:pt x="4203" y="4184"/>
                    <a:pt x="4203" y="4175"/>
                  </a:cubicBezTo>
                  <a:cubicBezTo>
                    <a:pt x="4685" y="3845"/>
                    <a:pt x="5131" y="3479"/>
                    <a:pt x="5505" y="3006"/>
                  </a:cubicBezTo>
                  <a:cubicBezTo>
                    <a:pt x="6085" y="2284"/>
                    <a:pt x="6424" y="1365"/>
                    <a:pt x="6478" y="446"/>
                  </a:cubicBezTo>
                  <a:cubicBezTo>
                    <a:pt x="6549" y="375"/>
                    <a:pt x="6549" y="259"/>
                    <a:pt x="6487" y="196"/>
                  </a:cubicBezTo>
                  <a:cubicBezTo>
                    <a:pt x="6478" y="125"/>
                    <a:pt x="6478" y="62"/>
                    <a:pt x="6478" y="0"/>
                  </a:cubicBezTo>
                  <a:lnTo>
                    <a:pt x="6139" y="0"/>
                  </a:lnTo>
                  <a:cubicBezTo>
                    <a:pt x="6139" y="54"/>
                    <a:pt x="6148" y="98"/>
                    <a:pt x="6148" y="152"/>
                  </a:cubicBezTo>
                  <a:cubicBezTo>
                    <a:pt x="5719" y="152"/>
                    <a:pt x="5300" y="89"/>
                    <a:pt x="4881" y="0"/>
                  </a:cubicBezTo>
                  <a:lnTo>
                    <a:pt x="3453" y="0"/>
                  </a:lnTo>
                  <a:cubicBezTo>
                    <a:pt x="4346" y="196"/>
                    <a:pt x="5220" y="482"/>
                    <a:pt x="6139" y="491"/>
                  </a:cubicBezTo>
                  <a:cubicBezTo>
                    <a:pt x="6112" y="767"/>
                    <a:pt x="6067" y="1035"/>
                    <a:pt x="5987" y="1302"/>
                  </a:cubicBezTo>
                  <a:cubicBezTo>
                    <a:pt x="5131" y="794"/>
                    <a:pt x="3935" y="660"/>
                    <a:pt x="2882" y="624"/>
                  </a:cubicBezTo>
                  <a:cubicBezTo>
                    <a:pt x="2633" y="616"/>
                    <a:pt x="2401" y="607"/>
                    <a:pt x="2169" y="607"/>
                  </a:cubicBezTo>
                  <a:lnTo>
                    <a:pt x="2142" y="607"/>
                  </a:lnTo>
                  <a:cubicBezTo>
                    <a:pt x="2142" y="607"/>
                    <a:pt x="2142" y="598"/>
                    <a:pt x="2142" y="589"/>
                  </a:cubicBezTo>
                  <a:cubicBezTo>
                    <a:pt x="2115" y="393"/>
                    <a:pt x="2106" y="196"/>
                    <a:pt x="212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2217643" y="3902512"/>
              <a:ext cx="181725" cy="89754"/>
            </a:xfrm>
            <a:custGeom>
              <a:avLst/>
              <a:gdLst/>
              <a:ahLst/>
              <a:cxnLst/>
              <a:rect l="l" t="t" r="r" b="b"/>
              <a:pathLst>
                <a:path w="3114" h="1538" extrusionOk="0">
                  <a:moveTo>
                    <a:pt x="742" y="1"/>
                  </a:moveTo>
                  <a:cubicBezTo>
                    <a:pt x="690" y="1"/>
                    <a:pt x="638" y="22"/>
                    <a:pt x="598" y="74"/>
                  </a:cubicBezTo>
                  <a:cubicBezTo>
                    <a:pt x="223" y="574"/>
                    <a:pt x="45" y="1055"/>
                    <a:pt x="0" y="1537"/>
                  </a:cubicBezTo>
                  <a:lnTo>
                    <a:pt x="357" y="1537"/>
                  </a:lnTo>
                  <a:cubicBezTo>
                    <a:pt x="366" y="1475"/>
                    <a:pt x="375" y="1403"/>
                    <a:pt x="384" y="1341"/>
                  </a:cubicBezTo>
                  <a:lnTo>
                    <a:pt x="402" y="1350"/>
                  </a:lnTo>
                  <a:lnTo>
                    <a:pt x="491" y="1350"/>
                  </a:lnTo>
                  <a:cubicBezTo>
                    <a:pt x="714" y="1368"/>
                    <a:pt x="928" y="1394"/>
                    <a:pt x="1151" y="1430"/>
                  </a:cubicBezTo>
                  <a:cubicBezTo>
                    <a:pt x="1330" y="1457"/>
                    <a:pt x="1508" y="1492"/>
                    <a:pt x="1686" y="1537"/>
                  </a:cubicBezTo>
                  <a:lnTo>
                    <a:pt x="3114" y="1537"/>
                  </a:lnTo>
                  <a:cubicBezTo>
                    <a:pt x="2471" y="1394"/>
                    <a:pt x="1838" y="1207"/>
                    <a:pt x="1187" y="1091"/>
                  </a:cubicBezTo>
                  <a:cubicBezTo>
                    <a:pt x="982" y="1064"/>
                    <a:pt x="776" y="1037"/>
                    <a:pt x="571" y="1020"/>
                  </a:cubicBezTo>
                  <a:cubicBezTo>
                    <a:pt x="545" y="1020"/>
                    <a:pt x="509" y="1011"/>
                    <a:pt x="473" y="1011"/>
                  </a:cubicBezTo>
                  <a:cubicBezTo>
                    <a:pt x="545" y="814"/>
                    <a:pt x="643" y="618"/>
                    <a:pt x="768" y="422"/>
                  </a:cubicBezTo>
                  <a:cubicBezTo>
                    <a:pt x="803" y="359"/>
                    <a:pt x="848" y="306"/>
                    <a:pt x="892" y="243"/>
                  </a:cubicBezTo>
                  <a:cubicBezTo>
                    <a:pt x="937" y="181"/>
                    <a:pt x="928" y="127"/>
                    <a:pt x="901" y="83"/>
                  </a:cubicBezTo>
                  <a:cubicBezTo>
                    <a:pt x="867" y="34"/>
                    <a:pt x="805" y="1"/>
                    <a:pt x="74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11"/>
          <p:cNvGrpSpPr/>
          <p:nvPr/>
        </p:nvGrpSpPr>
        <p:grpSpPr>
          <a:xfrm>
            <a:off x="810025" y="4405166"/>
            <a:ext cx="400173" cy="396657"/>
            <a:chOff x="1609325" y="4271641"/>
            <a:chExt cx="400173" cy="396657"/>
          </a:xfrm>
        </p:grpSpPr>
        <p:sp>
          <p:nvSpPr>
            <p:cNvPr id="1153" name="Google Shape;1153;p11"/>
            <p:cNvSpPr/>
            <p:nvPr/>
          </p:nvSpPr>
          <p:spPr>
            <a:xfrm>
              <a:off x="1852202" y="4362996"/>
              <a:ext cx="91857" cy="29179"/>
            </a:xfrm>
            <a:custGeom>
              <a:avLst/>
              <a:gdLst/>
              <a:ahLst/>
              <a:cxnLst/>
              <a:rect l="l" t="t" r="r" b="b"/>
              <a:pathLst>
                <a:path w="1829" h="581" extrusionOk="0">
                  <a:moveTo>
                    <a:pt x="1573" y="0"/>
                  </a:moveTo>
                  <a:cubicBezTo>
                    <a:pt x="1067" y="0"/>
                    <a:pt x="494" y="181"/>
                    <a:pt x="0" y="356"/>
                  </a:cubicBezTo>
                  <a:cubicBezTo>
                    <a:pt x="18" y="437"/>
                    <a:pt x="45" y="508"/>
                    <a:pt x="80" y="579"/>
                  </a:cubicBezTo>
                  <a:cubicBezTo>
                    <a:pt x="98" y="580"/>
                    <a:pt x="116" y="580"/>
                    <a:pt x="133" y="580"/>
                  </a:cubicBezTo>
                  <a:cubicBezTo>
                    <a:pt x="707" y="580"/>
                    <a:pt x="1327" y="303"/>
                    <a:pt x="1829" y="17"/>
                  </a:cubicBezTo>
                  <a:cubicBezTo>
                    <a:pt x="1746" y="5"/>
                    <a:pt x="1660" y="0"/>
                    <a:pt x="1573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1758185" y="4310463"/>
              <a:ext cx="229818" cy="320018"/>
            </a:xfrm>
            <a:custGeom>
              <a:avLst/>
              <a:gdLst/>
              <a:ahLst/>
              <a:cxnLst/>
              <a:rect l="l" t="t" r="r" b="b"/>
              <a:pathLst>
                <a:path w="4576" h="6372" extrusionOk="0">
                  <a:moveTo>
                    <a:pt x="657" y="1"/>
                  </a:moveTo>
                  <a:cubicBezTo>
                    <a:pt x="303" y="1"/>
                    <a:pt x="1" y="374"/>
                    <a:pt x="213" y="724"/>
                  </a:cubicBezTo>
                  <a:cubicBezTo>
                    <a:pt x="516" y="1197"/>
                    <a:pt x="766" y="1679"/>
                    <a:pt x="935" y="2223"/>
                  </a:cubicBezTo>
                  <a:cubicBezTo>
                    <a:pt x="995" y="2416"/>
                    <a:pt x="1190" y="2584"/>
                    <a:pt x="1397" y="2584"/>
                  </a:cubicBezTo>
                  <a:cubicBezTo>
                    <a:pt x="1439" y="2584"/>
                    <a:pt x="1482" y="2577"/>
                    <a:pt x="1524" y="2562"/>
                  </a:cubicBezTo>
                  <a:cubicBezTo>
                    <a:pt x="1979" y="2401"/>
                    <a:pt x="2407" y="2187"/>
                    <a:pt x="2862" y="2045"/>
                  </a:cubicBezTo>
                  <a:cubicBezTo>
                    <a:pt x="2987" y="2002"/>
                    <a:pt x="3118" y="1974"/>
                    <a:pt x="3250" y="1974"/>
                  </a:cubicBezTo>
                  <a:cubicBezTo>
                    <a:pt x="3364" y="1974"/>
                    <a:pt x="3477" y="1995"/>
                    <a:pt x="3585" y="2045"/>
                  </a:cubicBezTo>
                  <a:cubicBezTo>
                    <a:pt x="4085" y="2268"/>
                    <a:pt x="3469" y="2607"/>
                    <a:pt x="3255" y="2687"/>
                  </a:cubicBezTo>
                  <a:cubicBezTo>
                    <a:pt x="2764" y="2865"/>
                    <a:pt x="1988" y="2990"/>
                    <a:pt x="1658" y="3445"/>
                  </a:cubicBezTo>
                  <a:cubicBezTo>
                    <a:pt x="1628" y="3436"/>
                    <a:pt x="1598" y="3431"/>
                    <a:pt x="1567" y="3431"/>
                  </a:cubicBezTo>
                  <a:cubicBezTo>
                    <a:pt x="1398" y="3431"/>
                    <a:pt x="1239" y="3572"/>
                    <a:pt x="1292" y="3784"/>
                  </a:cubicBezTo>
                  <a:cubicBezTo>
                    <a:pt x="1471" y="4659"/>
                    <a:pt x="1810" y="5568"/>
                    <a:pt x="2229" y="6371"/>
                  </a:cubicBezTo>
                  <a:cubicBezTo>
                    <a:pt x="2283" y="6345"/>
                    <a:pt x="2345" y="6327"/>
                    <a:pt x="2398" y="6300"/>
                  </a:cubicBezTo>
                  <a:cubicBezTo>
                    <a:pt x="2782" y="6113"/>
                    <a:pt x="2898" y="5952"/>
                    <a:pt x="2720" y="5533"/>
                  </a:cubicBezTo>
                  <a:cubicBezTo>
                    <a:pt x="2532" y="5051"/>
                    <a:pt x="2256" y="4596"/>
                    <a:pt x="2140" y="4096"/>
                  </a:cubicBezTo>
                  <a:cubicBezTo>
                    <a:pt x="2131" y="4079"/>
                    <a:pt x="2122" y="4061"/>
                    <a:pt x="2113" y="4043"/>
                  </a:cubicBezTo>
                  <a:cubicBezTo>
                    <a:pt x="2122" y="4034"/>
                    <a:pt x="2122" y="4034"/>
                    <a:pt x="2131" y="4034"/>
                  </a:cubicBezTo>
                  <a:cubicBezTo>
                    <a:pt x="2113" y="3945"/>
                    <a:pt x="2095" y="3865"/>
                    <a:pt x="2095" y="3775"/>
                  </a:cubicBezTo>
                  <a:cubicBezTo>
                    <a:pt x="2083" y="3668"/>
                    <a:pt x="2159" y="3614"/>
                    <a:pt x="2243" y="3614"/>
                  </a:cubicBezTo>
                  <a:cubicBezTo>
                    <a:pt x="2278" y="3614"/>
                    <a:pt x="2314" y="3623"/>
                    <a:pt x="2345" y="3642"/>
                  </a:cubicBezTo>
                  <a:cubicBezTo>
                    <a:pt x="3085" y="3365"/>
                    <a:pt x="3799" y="3026"/>
                    <a:pt x="4575" y="2856"/>
                  </a:cubicBezTo>
                  <a:cubicBezTo>
                    <a:pt x="4352" y="2357"/>
                    <a:pt x="4138" y="1839"/>
                    <a:pt x="3888" y="1349"/>
                  </a:cubicBezTo>
                  <a:cubicBezTo>
                    <a:pt x="3334" y="1665"/>
                    <a:pt x="2650" y="1965"/>
                    <a:pt x="2007" y="1965"/>
                  </a:cubicBezTo>
                  <a:cubicBezTo>
                    <a:pt x="1998" y="1965"/>
                    <a:pt x="1989" y="1964"/>
                    <a:pt x="1979" y="1964"/>
                  </a:cubicBezTo>
                  <a:cubicBezTo>
                    <a:pt x="1944" y="1999"/>
                    <a:pt x="1895" y="2021"/>
                    <a:pt x="1847" y="2021"/>
                  </a:cubicBezTo>
                  <a:cubicBezTo>
                    <a:pt x="1796" y="2021"/>
                    <a:pt x="1748" y="1997"/>
                    <a:pt x="1720" y="1938"/>
                  </a:cubicBezTo>
                  <a:cubicBezTo>
                    <a:pt x="1551" y="1616"/>
                    <a:pt x="1524" y="1251"/>
                    <a:pt x="1435" y="903"/>
                  </a:cubicBezTo>
                  <a:cubicBezTo>
                    <a:pt x="1390" y="814"/>
                    <a:pt x="1346" y="715"/>
                    <a:pt x="1292" y="626"/>
                  </a:cubicBezTo>
                  <a:cubicBezTo>
                    <a:pt x="1301" y="582"/>
                    <a:pt x="1310" y="537"/>
                    <a:pt x="1310" y="501"/>
                  </a:cubicBezTo>
                  <a:cubicBezTo>
                    <a:pt x="1274" y="394"/>
                    <a:pt x="1239" y="287"/>
                    <a:pt x="1203" y="180"/>
                  </a:cubicBezTo>
                  <a:cubicBezTo>
                    <a:pt x="1158" y="127"/>
                    <a:pt x="1087" y="82"/>
                    <a:pt x="1007" y="64"/>
                  </a:cubicBezTo>
                  <a:cubicBezTo>
                    <a:pt x="927" y="46"/>
                    <a:pt x="846" y="29"/>
                    <a:pt x="757" y="11"/>
                  </a:cubicBezTo>
                  <a:cubicBezTo>
                    <a:pt x="723" y="4"/>
                    <a:pt x="690" y="1"/>
                    <a:pt x="657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1970477" y="4374145"/>
              <a:ext cx="26919" cy="57856"/>
            </a:xfrm>
            <a:custGeom>
              <a:avLst/>
              <a:gdLst/>
              <a:ahLst/>
              <a:cxnLst/>
              <a:rect l="l" t="t" r="r" b="b"/>
              <a:pathLst>
                <a:path w="536" h="1152" extrusionOk="0">
                  <a:moveTo>
                    <a:pt x="0" y="1"/>
                  </a:moveTo>
                  <a:cubicBezTo>
                    <a:pt x="188" y="375"/>
                    <a:pt x="357" y="768"/>
                    <a:pt x="527" y="1151"/>
                  </a:cubicBezTo>
                  <a:cubicBezTo>
                    <a:pt x="536" y="1044"/>
                    <a:pt x="536" y="937"/>
                    <a:pt x="509" y="821"/>
                  </a:cubicBezTo>
                  <a:cubicBezTo>
                    <a:pt x="411" y="420"/>
                    <a:pt x="232" y="161"/>
                    <a:pt x="0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1609325" y="4271641"/>
              <a:ext cx="400173" cy="396657"/>
            </a:xfrm>
            <a:custGeom>
              <a:avLst/>
              <a:gdLst/>
              <a:ahLst/>
              <a:cxnLst/>
              <a:rect l="l" t="t" r="r" b="b"/>
              <a:pathLst>
                <a:path w="7968" h="7898" extrusionOk="0">
                  <a:moveTo>
                    <a:pt x="3674" y="370"/>
                  </a:moveTo>
                  <a:cubicBezTo>
                    <a:pt x="3828" y="370"/>
                    <a:pt x="3921" y="455"/>
                    <a:pt x="4042" y="659"/>
                  </a:cubicBezTo>
                  <a:cubicBezTo>
                    <a:pt x="4096" y="748"/>
                    <a:pt x="4131" y="846"/>
                    <a:pt x="4167" y="953"/>
                  </a:cubicBezTo>
                  <a:cubicBezTo>
                    <a:pt x="4203" y="1060"/>
                    <a:pt x="4238" y="1167"/>
                    <a:pt x="4274" y="1274"/>
                  </a:cubicBezTo>
                  <a:cubicBezTo>
                    <a:pt x="4292" y="1319"/>
                    <a:pt x="4310" y="1372"/>
                    <a:pt x="4328" y="1417"/>
                  </a:cubicBezTo>
                  <a:cubicBezTo>
                    <a:pt x="4354" y="1506"/>
                    <a:pt x="4381" y="1595"/>
                    <a:pt x="4399" y="1676"/>
                  </a:cubicBezTo>
                  <a:cubicBezTo>
                    <a:pt x="4488" y="2024"/>
                    <a:pt x="4515" y="2389"/>
                    <a:pt x="4684" y="2711"/>
                  </a:cubicBezTo>
                  <a:cubicBezTo>
                    <a:pt x="4712" y="2770"/>
                    <a:pt x="4760" y="2794"/>
                    <a:pt x="4811" y="2794"/>
                  </a:cubicBezTo>
                  <a:cubicBezTo>
                    <a:pt x="4859" y="2794"/>
                    <a:pt x="4908" y="2772"/>
                    <a:pt x="4943" y="2737"/>
                  </a:cubicBezTo>
                  <a:cubicBezTo>
                    <a:pt x="4953" y="2737"/>
                    <a:pt x="4962" y="2738"/>
                    <a:pt x="4971" y="2738"/>
                  </a:cubicBezTo>
                  <a:cubicBezTo>
                    <a:pt x="5614" y="2738"/>
                    <a:pt x="6298" y="2438"/>
                    <a:pt x="6852" y="2122"/>
                  </a:cubicBezTo>
                  <a:cubicBezTo>
                    <a:pt x="7102" y="2612"/>
                    <a:pt x="7316" y="3130"/>
                    <a:pt x="7539" y="3629"/>
                  </a:cubicBezTo>
                  <a:cubicBezTo>
                    <a:pt x="6763" y="3799"/>
                    <a:pt x="6049" y="4138"/>
                    <a:pt x="5309" y="4415"/>
                  </a:cubicBezTo>
                  <a:cubicBezTo>
                    <a:pt x="5278" y="4396"/>
                    <a:pt x="5242" y="4387"/>
                    <a:pt x="5207" y="4387"/>
                  </a:cubicBezTo>
                  <a:cubicBezTo>
                    <a:pt x="5123" y="4387"/>
                    <a:pt x="5047" y="4441"/>
                    <a:pt x="5059" y="4548"/>
                  </a:cubicBezTo>
                  <a:cubicBezTo>
                    <a:pt x="5059" y="4638"/>
                    <a:pt x="5077" y="4718"/>
                    <a:pt x="5095" y="4807"/>
                  </a:cubicBezTo>
                  <a:cubicBezTo>
                    <a:pt x="5095" y="4825"/>
                    <a:pt x="5104" y="4843"/>
                    <a:pt x="5104" y="4869"/>
                  </a:cubicBezTo>
                  <a:cubicBezTo>
                    <a:pt x="5220" y="5369"/>
                    <a:pt x="5496" y="5824"/>
                    <a:pt x="5684" y="6306"/>
                  </a:cubicBezTo>
                  <a:cubicBezTo>
                    <a:pt x="5862" y="6725"/>
                    <a:pt x="5746" y="6886"/>
                    <a:pt x="5362" y="7073"/>
                  </a:cubicBezTo>
                  <a:cubicBezTo>
                    <a:pt x="5309" y="7100"/>
                    <a:pt x="5247" y="7118"/>
                    <a:pt x="5193" y="7144"/>
                  </a:cubicBezTo>
                  <a:cubicBezTo>
                    <a:pt x="4836" y="7305"/>
                    <a:pt x="4470" y="7421"/>
                    <a:pt x="4096" y="7519"/>
                  </a:cubicBezTo>
                  <a:cubicBezTo>
                    <a:pt x="3971" y="7100"/>
                    <a:pt x="3882" y="6680"/>
                    <a:pt x="3748" y="6261"/>
                  </a:cubicBezTo>
                  <a:cubicBezTo>
                    <a:pt x="3605" y="5833"/>
                    <a:pt x="3364" y="5449"/>
                    <a:pt x="3230" y="5012"/>
                  </a:cubicBezTo>
                  <a:cubicBezTo>
                    <a:pt x="3221" y="4968"/>
                    <a:pt x="3186" y="4932"/>
                    <a:pt x="3150" y="4914"/>
                  </a:cubicBezTo>
                  <a:cubicBezTo>
                    <a:pt x="3130" y="4867"/>
                    <a:pt x="3089" y="4830"/>
                    <a:pt x="3032" y="4830"/>
                  </a:cubicBezTo>
                  <a:cubicBezTo>
                    <a:pt x="3014" y="4830"/>
                    <a:pt x="2994" y="4834"/>
                    <a:pt x="2972" y="4843"/>
                  </a:cubicBezTo>
                  <a:cubicBezTo>
                    <a:pt x="2383" y="5057"/>
                    <a:pt x="1865" y="5405"/>
                    <a:pt x="1277" y="5601"/>
                  </a:cubicBezTo>
                  <a:cubicBezTo>
                    <a:pt x="1192" y="5628"/>
                    <a:pt x="1118" y="5640"/>
                    <a:pt x="1053" y="5640"/>
                  </a:cubicBezTo>
                  <a:cubicBezTo>
                    <a:pt x="690" y="5640"/>
                    <a:pt x="627" y="5251"/>
                    <a:pt x="634" y="4887"/>
                  </a:cubicBezTo>
                  <a:cubicBezTo>
                    <a:pt x="634" y="4548"/>
                    <a:pt x="438" y="4263"/>
                    <a:pt x="367" y="3942"/>
                  </a:cubicBezTo>
                  <a:cubicBezTo>
                    <a:pt x="1134" y="3728"/>
                    <a:pt x="1901" y="3549"/>
                    <a:pt x="2624" y="3228"/>
                  </a:cubicBezTo>
                  <a:cubicBezTo>
                    <a:pt x="2645" y="3235"/>
                    <a:pt x="2667" y="3239"/>
                    <a:pt x="2689" y="3239"/>
                  </a:cubicBezTo>
                  <a:cubicBezTo>
                    <a:pt x="2773" y="3239"/>
                    <a:pt x="2847" y="3183"/>
                    <a:pt x="2847" y="3076"/>
                  </a:cubicBezTo>
                  <a:cubicBezTo>
                    <a:pt x="2811" y="2497"/>
                    <a:pt x="2588" y="1988"/>
                    <a:pt x="2427" y="1444"/>
                  </a:cubicBezTo>
                  <a:cubicBezTo>
                    <a:pt x="2187" y="632"/>
                    <a:pt x="2874" y="578"/>
                    <a:pt x="3453" y="409"/>
                  </a:cubicBezTo>
                  <a:cubicBezTo>
                    <a:pt x="3540" y="383"/>
                    <a:pt x="3612" y="370"/>
                    <a:pt x="3674" y="370"/>
                  </a:cubicBezTo>
                  <a:close/>
                  <a:moveTo>
                    <a:pt x="3731" y="1"/>
                  </a:moveTo>
                  <a:cubicBezTo>
                    <a:pt x="3626" y="1"/>
                    <a:pt x="3506" y="26"/>
                    <a:pt x="3364" y="79"/>
                  </a:cubicBezTo>
                  <a:cubicBezTo>
                    <a:pt x="2963" y="222"/>
                    <a:pt x="2240" y="248"/>
                    <a:pt x="2080" y="757"/>
                  </a:cubicBezTo>
                  <a:cubicBezTo>
                    <a:pt x="1848" y="1462"/>
                    <a:pt x="2383" y="2211"/>
                    <a:pt x="2490" y="2925"/>
                  </a:cubicBezTo>
                  <a:lnTo>
                    <a:pt x="2472" y="2934"/>
                  </a:lnTo>
                  <a:cubicBezTo>
                    <a:pt x="1723" y="3264"/>
                    <a:pt x="920" y="3433"/>
                    <a:pt x="135" y="3647"/>
                  </a:cubicBezTo>
                  <a:cubicBezTo>
                    <a:pt x="63" y="3665"/>
                    <a:pt x="1" y="3737"/>
                    <a:pt x="10" y="3817"/>
                  </a:cubicBezTo>
                  <a:cubicBezTo>
                    <a:pt x="37" y="4058"/>
                    <a:pt x="108" y="4263"/>
                    <a:pt x="197" y="4495"/>
                  </a:cubicBezTo>
                  <a:cubicBezTo>
                    <a:pt x="304" y="4745"/>
                    <a:pt x="286" y="4994"/>
                    <a:pt x="295" y="5253"/>
                  </a:cubicBezTo>
                  <a:cubicBezTo>
                    <a:pt x="313" y="5539"/>
                    <a:pt x="438" y="5895"/>
                    <a:pt x="759" y="5967"/>
                  </a:cubicBezTo>
                  <a:cubicBezTo>
                    <a:pt x="842" y="5985"/>
                    <a:pt x="926" y="5993"/>
                    <a:pt x="1009" y="5993"/>
                  </a:cubicBezTo>
                  <a:cubicBezTo>
                    <a:pt x="1676" y="5993"/>
                    <a:pt x="2342" y="5471"/>
                    <a:pt x="2945" y="5217"/>
                  </a:cubicBezTo>
                  <a:cubicBezTo>
                    <a:pt x="3079" y="5601"/>
                    <a:pt x="3293" y="5958"/>
                    <a:pt x="3418" y="6350"/>
                  </a:cubicBezTo>
                  <a:cubicBezTo>
                    <a:pt x="3560" y="6823"/>
                    <a:pt x="3659" y="7305"/>
                    <a:pt x="3810" y="7769"/>
                  </a:cubicBezTo>
                  <a:cubicBezTo>
                    <a:pt x="3841" y="7846"/>
                    <a:pt x="3906" y="7897"/>
                    <a:pt x="3987" y="7897"/>
                  </a:cubicBezTo>
                  <a:cubicBezTo>
                    <a:pt x="3999" y="7897"/>
                    <a:pt x="4012" y="7896"/>
                    <a:pt x="4024" y="7894"/>
                  </a:cubicBezTo>
                  <a:cubicBezTo>
                    <a:pt x="4488" y="7778"/>
                    <a:pt x="4908" y="7608"/>
                    <a:pt x="5345" y="7439"/>
                  </a:cubicBezTo>
                  <a:cubicBezTo>
                    <a:pt x="5443" y="7403"/>
                    <a:pt x="5550" y="7358"/>
                    <a:pt x="5648" y="7323"/>
                  </a:cubicBezTo>
                  <a:cubicBezTo>
                    <a:pt x="5817" y="7269"/>
                    <a:pt x="6049" y="7144"/>
                    <a:pt x="6094" y="6957"/>
                  </a:cubicBezTo>
                  <a:cubicBezTo>
                    <a:pt x="6272" y="6181"/>
                    <a:pt x="5577" y="5476"/>
                    <a:pt x="5425" y="4736"/>
                  </a:cubicBezTo>
                  <a:cubicBezTo>
                    <a:pt x="5755" y="4611"/>
                    <a:pt x="6076" y="4477"/>
                    <a:pt x="6406" y="4343"/>
                  </a:cubicBezTo>
                  <a:cubicBezTo>
                    <a:pt x="6594" y="4272"/>
                    <a:pt x="6781" y="4209"/>
                    <a:pt x="6968" y="4138"/>
                  </a:cubicBezTo>
                  <a:cubicBezTo>
                    <a:pt x="7245" y="4049"/>
                    <a:pt x="7530" y="3968"/>
                    <a:pt x="7825" y="3924"/>
                  </a:cubicBezTo>
                  <a:cubicBezTo>
                    <a:pt x="7941" y="3897"/>
                    <a:pt x="7967" y="3763"/>
                    <a:pt x="7923" y="3674"/>
                  </a:cubicBezTo>
                  <a:cubicBezTo>
                    <a:pt x="7851" y="3513"/>
                    <a:pt x="7780" y="3353"/>
                    <a:pt x="7718" y="3192"/>
                  </a:cubicBezTo>
                  <a:cubicBezTo>
                    <a:pt x="7548" y="2809"/>
                    <a:pt x="7379" y="2416"/>
                    <a:pt x="7191" y="2042"/>
                  </a:cubicBezTo>
                  <a:cubicBezTo>
                    <a:pt x="7156" y="1961"/>
                    <a:pt x="7120" y="1881"/>
                    <a:pt x="7075" y="1801"/>
                  </a:cubicBezTo>
                  <a:cubicBezTo>
                    <a:pt x="7045" y="1747"/>
                    <a:pt x="6983" y="1717"/>
                    <a:pt x="6923" y="1717"/>
                  </a:cubicBezTo>
                  <a:cubicBezTo>
                    <a:pt x="6895" y="1717"/>
                    <a:pt x="6867" y="1724"/>
                    <a:pt x="6843" y="1738"/>
                  </a:cubicBezTo>
                  <a:cubicBezTo>
                    <a:pt x="6781" y="1774"/>
                    <a:pt x="6727" y="1810"/>
                    <a:pt x="6665" y="1836"/>
                  </a:cubicBezTo>
                  <a:cubicBezTo>
                    <a:pt x="6163" y="2122"/>
                    <a:pt x="5543" y="2399"/>
                    <a:pt x="4969" y="2399"/>
                  </a:cubicBezTo>
                  <a:cubicBezTo>
                    <a:pt x="4952" y="2399"/>
                    <a:pt x="4934" y="2399"/>
                    <a:pt x="4916" y="2398"/>
                  </a:cubicBezTo>
                  <a:cubicBezTo>
                    <a:pt x="4881" y="2327"/>
                    <a:pt x="4854" y="2256"/>
                    <a:pt x="4836" y="2175"/>
                  </a:cubicBezTo>
                  <a:cubicBezTo>
                    <a:pt x="4667" y="1667"/>
                    <a:pt x="4622" y="1105"/>
                    <a:pt x="4399" y="614"/>
                  </a:cubicBezTo>
                  <a:cubicBezTo>
                    <a:pt x="4207" y="216"/>
                    <a:pt x="4034" y="1"/>
                    <a:pt x="373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11"/>
          <p:cNvSpPr txBox="1">
            <a:spLocks noGrp="1"/>
          </p:cNvSpPr>
          <p:nvPr>
            <p:ph type="title" hasCustomPrompt="1"/>
          </p:nvPr>
        </p:nvSpPr>
        <p:spPr>
          <a:xfrm>
            <a:off x="2066400" y="1851575"/>
            <a:ext cx="50112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8" name="Google Shape;1158;p11"/>
          <p:cNvSpPr txBox="1">
            <a:spLocks noGrp="1"/>
          </p:cNvSpPr>
          <p:nvPr>
            <p:ph type="subTitle" idx="1"/>
          </p:nvPr>
        </p:nvSpPr>
        <p:spPr>
          <a:xfrm>
            <a:off x="1812300" y="2918725"/>
            <a:ext cx="55194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5F3FF"/>
        </a:solidFill>
        <a:effectLst/>
      </p:bgPr>
    </p:bg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13"/>
          <p:cNvGrpSpPr/>
          <p:nvPr/>
        </p:nvGrpSpPr>
        <p:grpSpPr>
          <a:xfrm rot="-2365709">
            <a:off x="6876753" y="-318088"/>
            <a:ext cx="1013466" cy="835990"/>
            <a:chOff x="-492950" y="2926025"/>
            <a:chExt cx="1013489" cy="836009"/>
          </a:xfrm>
        </p:grpSpPr>
        <p:sp>
          <p:nvSpPr>
            <p:cNvPr id="1162" name="Google Shape;1162;p13"/>
            <p:cNvSpPr/>
            <p:nvPr/>
          </p:nvSpPr>
          <p:spPr>
            <a:xfrm>
              <a:off x="205030" y="3589987"/>
              <a:ext cx="33102" cy="11069"/>
            </a:xfrm>
            <a:custGeom>
              <a:avLst/>
              <a:gdLst/>
              <a:ahLst/>
              <a:cxnLst/>
              <a:rect l="l" t="t" r="r" b="b"/>
              <a:pathLst>
                <a:path w="616" h="206" extrusionOk="0">
                  <a:moveTo>
                    <a:pt x="616" y="1"/>
                  </a:moveTo>
                  <a:lnTo>
                    <a:pt x="616" y="1"/>
                  </a:lnTo>
                  <a:cubicBezTo>
                    <a:pt x="491" y="36"/>
                    <a:pt x="366" y="72"/>
                    <a:pt x="241" y="108"/>
                  </a:cubicBezTo>
                  <a:cubicBezTo>
                    <a:pt x="170" y="134"/>
                    <a:pt x="90" y="170"/>
                    <a:pt x="0" y="206"/>
                  </a:cubicBezTo>
                  <a:cubicBezTo>
                    <a:pt x="206" y="134"/>
                    <a:pt x="411" y="72"/>
                    <a:pt x="616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111045" y="3154940"/>
              <a:ext cx="390779" cy="460509"/>
            </a:xfrm>
            <a:custGeom>
              <a:avLst/>
              <a:gdLst/>
              <a:ahLst/>
              <a:cxnLst/>
              <a:rect l="l" t="t" r="r" b="b"/>
              <a:pathLst>
                <a:path w="7272" h="8570" extrusionOk="0">
                  <a:moveTo>
                    <a:pt x="5307" y="5415"/>
                  </a:moveTo>
                  <a:cubicBezTo>
                    <a:pt x="5346" y="5415"/>
                    <a:pt x="5381" y="5434"/>
                    <a:pt x="5407" y="5465"/>
                  </a:cubicBezTo>
                  <a:cubicBezTo>
                    <a:pt x="5434" y="5483"/>
                    <a:pt x="5461" y="5509"/>
                    <a:pt x="5469" y="5545"/>
                  </a:cubicBezTo>
                  <a:cubicBezTo>
                    <a:pt x="5532" y="5786"/>
                    <a:pt x="5603" y="6009"/>
                    <a:pt x="5728" y="6223"/>
                  </a:cubicBezTo>
                  <a:cubicBezTo>
                    <a:pt x="5791" y="6330"/>
                    <a:pt x="5701" y="6446"/>
                    <a:pt x="5603" y="6482"/>
                  </a:cubicBezTo>
                  <a:cubicBezTo>
                    <a:pt x="4899" y="6732"/>
                    <a:pt x="4149" y="6865"/>
                    <a:pt x="3435" y="7044"/>
                  </a:cubicBezTo>
                  <a:cubicBezTo>
                    <a:pt x="3418" y="7049"/>
                    <a:pt x="3399" y="7052"/>
                    <a:pt x="3379" y="7052"/>
                  </a:cubicBezTo>
                  <a:cubicBezTo>
                    <a:pt x="3295" y="7052"/>
                    <a:pt x="3198" y="7009"/>
                    <a:pt x="3177" y="6937"/>
                  </a:cubicBezTo>
                  <a:lnTo>
                    <a:pt x="3007" y="6277"/>
                  </a:lnTo>
                  <a:cubicBezTo>
                    <a:pt x="2981" y="6187"/>
                    <a:pt x="3088" y="6080"/>
                    <a:pt x="3177" y="6054"/>
                  </a:cubicBezTo>
                  <a:cubicBezTo>
                    <a:pt x="3846" y="5893"/>
                    <a:pt x="4640" y="5848"/>
                    <a:pt x="5220" y="5447"/>
                  </a:cubicBezTo>
                  <a:cubicBezTo>
                    <a:pt x="5250" y="5425"/>
                    <a:pt x="5279" y="5415"/>
                    <a:pt x="5307" y="5415"/>
                  </a:cubicBezTo>
                  <a:close/>
                  <a:moveTo>
                    <a:pt x="5258" y="0"/>
                  </a:moveTo>
                  <a:cubicBezTo>
                    <a:pt x="5141" y="0"/>
                    <a:pt x="5014" y="122"/>
                    <a:pt x="5041" y="264"/>
                  </a:cubicBezTo>
                  <a:cubicBezTo>
                    <a:pt x="5229" y="1218"/>
                    <a:pt x="5541" y="2182"/>
                    <a:pt x="5594" y="3154"/>
                  </a:cubicBezTo>
                  <a:cubicBezTo>
                    <a:pt x="5612" y="3342"/>
                    <a:pt x="5621" y="3529"/>
                    <a:pt x="5594" y="3707"/>
                  </a:cubicBezTo>
                  <a:cubicBezTo>
                    <a:pt x="5585" y="3823"/>
                    <a:pt x="5577" y="3939"/>
                    <a:pt x="5559" y="4046"/>
                  </a:cubicBezTo>
                  <a:cubicBezTo>
                    <a:pt x="5416" y="5135"/>
                    <a:pt x="4229" y="5367"/>
                    <a:pt x="3337" y="5581"/>
                  </a:cubicBezTo>
                  <a:cubicBezTo>
                    <a:pt x="2463" y="5786"/>
                    <a:pt x="1642" y="5947"/>
                    <a:pt x="1089" y="6714"/>
                  </a:cubicBezTo>
                  <a:cubicBezTo>
                    <a:pt x="839" y="7062"/>
                    <a:pt x="1" y="8320"/>
                    <a:pt x="848" y="8552"/>
                  </a:cubicBezTo>
                  <a:cubicBezTo>
                    <a:pt x="893" y="8560"/>
                    <a:pt x="938" y="8569"/>
                    <a:pt x="982" y="8569"/>
                  </a:cubicBezTo>
                  <a:cubicBezTo>
                    <a:pt x="1241" y="8480"/>
                    <a:pt x="1500" y="8391"/>
                    <a:pt x="1749" y="8302"/>
                  </a:cubicBezTo>
                  <a:cubicBezTo>
                    <a:pt x="1839" y="8266"/>
                    <a:pt x="1919" y="8230"/>
                    <a:pt x="1990" y="8204"/>
                  </a:cubicBezTo>
                  <a:cubicBezTo>
                    <a:pt x="2115" y="8168"/>
                    <a:pt x="2240" y="8132"/>
                    <a:pt x="2365" y="8097"/>
                  </a:cubicBezTo>
                  <a:cubicBezTo>
                    <a:pt x="2998" y="7882"/>
                    <a:pt x="3623" y="7668"/>
                    <a:pt x="4256" y="7454"/>
                  </a:cubicBezTo>
                  <a:cubicBezTo>
                    <a:pt x="4899" y="7249"/>
                    <a:pt x="5532" y="7044"/>
                    <a:pt x="6156" y="6812"/>
                  </a:cubicBezTo>
                  <a:cubicBezTo>
                    <a:pt x="6799" y="6571"/>
                    <a:pt x="7200" y="6410"/>
                    <a:pt x="7227" y="5643"/>
                  </a:cubicBezTo>
                  <a:cubicBezTo>
                    <a:pt x="7272" y="4689"/>
                    <a:pt x="7209" y="3636"/>
                    <a:pt x="6941" y="2717"/>
                  </a:cubicBezTo>
                  <a:cubicBezTo>
                    <a:pt x="6870" y="2476"/>
                    <a:pt x="6799" y="2244"/>
                    <a:pt x="6718" y="2021"/>
                  </a:cubicBezTo>
                  <a:cubicBezTo>
                    <a:pt x="6362" y="1397"/>
                    <a:pt x="5960" y="799"/>
                    <a:pt x="5621" y="184"/>
                  </a:cubicBezTo>
                  <a:cubicBezTo>
                    <a:pt x="5565" y="79"/>
                    <a:pt x="5479" y="40"/>
                    <a:pt x="5391" y="40"/>
                  </a:cubicBezTo>
                  <a:cubicBezTo>
                    <a:pt x="5381" y="40"/>
                    <a:pt x="5372" y="40"/>
                    <a:pt x="5362" y="41"/>
                  </a:cubicBezTo>
                  <a:cubicBezTo>
                    <a:pt x="5332" y="13"/>
                    <a:pt x="5296" y="0"/>
                    <a:pt x="5258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292728" y="3470156"/>
              <a:ext cx="101241" cy="44170"/>
            </a:xfrm>
            <a:custGeom>
              <a:avLst/>
              <a:gdLst/>
              <a:ahLst/>
              <a:cxnLst/>
              <a:rect l="l" t="t" r="r" b="b"/>
              <a:pathLst>
                <a:path w="1884" h="822" extrusionOk="0">
                  <a:moveTo>
                    <a:pt x="1776" y="0"/>
                  </a:moveTo>
                  <a:cubicBezTo>
                    <a:pt x="1250" y="295"/>
                    <a:pt x="661" y="348"/>
                    <a:pt x="1" y="491"/>
                  </a:cubicBezTo>
                  <a:lnTo>
                    <a:pt x="81" y="821"/>
                  </a:lnTo>
                  <a:cubicBezTo>
                    <a:pt x="741" y="660"/>
                    <a:pt x="1303" y="562"/>
                    <a:pt x="1883" y="366"/>
                  </a:cubicBezTo>
                  <a:cubicBezTo>
                    <a:pt x="1830" y="250"/>
                    <a:pt x="1812" y="125"/>
                    <a:pt x="1776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-282465" y="3233449"/>
              <a:ext cx="63786" cy="86245"/>
            </a:xfrm>
            <a:custGeom>
              <a:avLst/>
              <a:gdLst/>
              <a:ahLst/>
              <a:cxnLst/>
              <a:rect l="l" t="t" r="r" b="b"/>
              <a:pathLst>
                <a:path w="1187" h="1605" extrusionOk="0">
                  <a:moveTo>
                    <a:pt x="455" y="1"/>
                  </a:moveTo>
                  <a:cubicBezTo>
                    <a:pt x="223" y="1"/>
                    <a:pt x="0" y="182"/>
                    <a:pt x="80" y="480"/>
                  </a:cubicBezTo>
                  <a:cubicBezTo>
                    <a:pt x="142" y="703"/>
                    <a:pt x="223" y="944"/>
                    <a:pt x="303" y="1185"/>
                  </a:cubicBezTo>
                  <a:cubicBezTo>
                    <a:pt x="285" y="989"/>
                    <a:pt x="276" y="801"/>
                    <a:pt x="294" y="605"/>
                  </a:cubicBezTo>
                  <a:cubicBezTo>
                    <a:pt x="305" y="506"/>
                    <a:pt x="391" y="437"/>
                    <a:pt x="476" y="437"/>
                  </a:cubicBezTo>
                  <a:cubicBezTo>
                    <a:pt x="529" y="437"/>
                    <a:pt x="581" y="463"/>
                    <a:pt x="615" y="525"/>
                  </a:cubicBezTo>
                  <a:cubicBezTo>
                    <a:pt x="812" y="881"/>
                    <a:pt x="1008" y="1238"/>
                    <a:pt x="1186" y="1604"/>
                  </a:cubicBezTo>
                  <a:cubicBezTo>
                    <a:pt x="1097" y="1131"/>
                    <a:pt x="999" y="667"/>
                    <a:pt x="847" y="266"/>
                  </a:cubicBezTo>
                  <a:cubicBezTo>
                    <a:pt x="772" y="83"/>
                    <a:pt x="611" y="1"/>
                    <a:pt x="455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-283970" y="3370906"/>
              <a:ext cx="24504" cy="37453"/>
            </a:xfrm>
            <a:custGeom>
              <a:avLst/>
              <a:gdLst/>
              <a:ahLst/>
              <a:cxnLst/>
              <a:rect l="l" t="t" r="r" b="b"/>
              <a:pathLst>
                <a:path w="456" h="697" extrusionOk="0">
                  <a:moveTo>
                    <a:pt x="456" y="1"/>
                  </a:moveTo>
                  <a:lnTo>
                    <a:pt x="456" y="1"/>
                  </a:lnTo>
                  <a:cubicBezTo>
                    <a:pt x="438" y="63"/>
                    <a:pt x="420" y="126"/>
                    <a:pt x="393" y="179"/>
                  </a:cubicBezTo>
                  <a:cubicBezTo>
                    <a:pt x="304" y="375"/>
                    <a:pt x="170" y="554"/>
                    <a:pt x="1" y="696"/>
                  </a:cubicBezTo>
                  <a:cubicBezTo>
                    <a:pt x="331" y="554"/>
                    <a:pt x="438" y="304"/>
                    <a:pt x="456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-331902" y="3306207"/>
              <a:ext cx="196142" cy="189255"/>
            </a:xfrm>
            <a:custGeom>
              <a:avLst/>
              <a:gdLst/>
              <a:ahLst/>
              <a:cxnLst/>
              <a:rect l="l" t="t" r="r" b="b"/>
              <a:pathLst>
                <a:path w="3650" h="3522" extrusionOk="0">
                  <a:moveTo>
                    <a:pt x="1598" y="0"/>
                  </a:moveTo>
                  <a:lnTo>
                    <a:pt x="1598" y="0"/>
                  </a:lnTo>
                  <a:cubicBezTo>
                    <a:pt x="1687" y="660"/>
                    <a:pt x="1847" y="1365"/>
                    <a:pt x="1491" y="1900"/>
                  </a:cubicBezTo>
                  <a:cubicBezTo>
                    <a:pt x="1273" y="2228"/>
                    <a:pt x="681" y="2412"/>
                    <a:pt x="201" y="2412"/>
                  </a:cubicBezTo>
                  <a:cubicBezTo>
                    <a:pt x="132" y="2412"/>
                    <a:pt x="64" y="2408"/>
                    <a:pt x="1" y="2400"/>
                  </a:cubicBezTo>
                  <a:lnTo>
                    <a:pt x="1" y="2400"/>
                  </a:lnTo>
                  <a:cubicBezTo>
                    <a:pt x="10" y="2436"/>
                    <a:pt x="28" y="2480"/>
                    <a:pt x="37" y="2516"/>
                  </a:cubicBezTo>
                  <a:cubicBezTo>
                    <a:pt x="54" y="2623"/>
                    <a:pt x="72" y="2748"/>
                    <a:pt x="99" y="2864"/>
                  </a:cubicBezTo>
                  <a:cubicBezTo>
                    <a:pt x="715" y="2810"/>
                    <a:pt x="1294" y="2400"/>
                    <a:pt x="1714" y="1963"/>
                  </a:cubicBezTo>
                  <a:lnTo>
                    <a:pt x="1740" y="1927"/>
                  </a:lnTo>
                  <a:cubicBezTo>
                    <a:pt x="1928" y="2480"/>
                    <a:pt x="2213" y="2998"/>
                    <a:pt x="2695" y="3408"/>
                  </a:cubicBezTo>
                  <a:cubicBezTo>
                    <a:pt x="2784" y="3485"/>
                    <a:pt x="2895" y="3522"/>
                    <a:pt x="3004" y="3522"/>
                  </a:cubicBezTo>
                  <a:cubicBezTo>
                    <a:pt x="3223" y="3522"/>
                    <a:pt x="3432" y="3373"/>
                    <a:pt x="3427" y="3105"/>
                  </a:cubicBezTo>
                  <a:cubicBezTo>
                    <a:pt x="3418" y="2730"/>
                    <a:pt x="3382" y="2364"/>
                    <a:pt x="3328" y="1999"/>
                  </a:cubicBezTo>
                  <a:lnTo>
                    <a:pt x="3328" y="1999"/>
                  </a:lnTo>
                  <a:cubicBezTo>
                    <a:pt x="3339" y="1999"/>
                    <a:pt x="3350" y="2000"/>
                    <a:pt x="3360" y="2000"/>
                  </a:cubicBezTo>
                  <a:cubicBezTo>
                    <a:pt x="3457" y="2000"/>
                    <a:pt x="3553" y="1963"/>
                    <a:pt x="3650" y="1883"/>
                  </a:cubicBezTo>
                  <a:cubicBezTo>
                    <a:pt x="3596" y="1865"/>
                    <a:pt x="3551" y="1820"/>
                    <a:pt x="3534" y="1776"/>
                  </a:cubicBezTo>
                  <a:cubicBezTo>
                    <a:pt x="3373" y="1321"/>
                    <a:pt x="3203" y="875"/>
                    <a:pt x="3061" y="420"/>
                  </a:cubicBezTo>
                  <a:lnTo>
                    <a:pt x="3061" y="420"/>
                  </a:lnTo>
                  <a:cubicBezTo>
                    <a:pt x="3096" y="1347"/>
                    <a:pt x="3230" y="2275"/>
                    <a:pt x="3284" y="3203"/>
                  </a:cubicBezTo>
                  <a:cubicBezTo>
                    <a:pt x="3289" y="3309"/>
                    <a:pt x="3205" y="3366"/>
                    <a:pt x="3118" y="3366"/>
                  </a:cubicBezTo>
                  <a:cubicBezTo>
                    <a:pt x="3045" y="3366"/>
                    <a:pt x="2969" y="3325"/>
                    <a:pt x="2945" y="3239"/>
                  </a:cubicBezTo>
                  <a:cubicBezTo>
                    <a:pt x="2633" y="2115"/>
                    <a:pt x="2151" y="1035"/>
                    <a:pt x="1598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-217767" y="3234846"/>
              <a:ext cx="269440" cy="169695"/>
            </a:xfrm>
            <a:custGeom>
              <a:avLst/>
              <a:gdLst/>
              <a:ahLst/>
              <a:cxnLst/>
              <a:rect l="l" t="t" r="r" b="b"/>
              <a:pathLst>
                <a:path w="5014" h="3158" extrusionOk="0">
                  <a:moveTo>
                    <a:pt x="478" y="1"/>
                  </a:moveTo>
                  <a:cubicBezTo>
                    <a:pt x="254" y="1"/>
                    <a:pt x="23" y="175"/>
                    <a:pt x="18" y="436"/>
                  </a:cubicBezTo>
                  <a:cubicBezTo>
                    <a:pt x="0" y="900"/>
                    <a:pt x="45" y="1355"/>
                    <a:pt x="107" y="1810"/>
                  </a:cubicBezTo>
                  <a:cubicBezTo>
                    <a:pt x="321" y="2256"/>
                    <a:pt x="526" y="2702"/>
                    <a:pt x="705" y="3157"/>
                  </a:cubicBezTo>
                  <a:cubicBezTo>
                    <a:pt x="625" y="2319"/>
                    <a:pt x="544" y="1480"/>
                    <a:pt x="598" y="624"/>
                  </a:cubicBezTo>
                  <a:cubicBezTo>
                    <a:pt x="608" y="521"/>
                    <a:pt x="692" y="464"/>
                    <a:pt x="775" y="464"/>
                  </a:cubicBezTo>
                  <a:cubicBezTo>
                    <a:pt x="844" y="464"/>
                    <a:pt x="913" y="503"/>
                    <a:pt x="937" y="588"/>
                  </a:cubicBezTo>
                  <a:cubicBezTo>
                    <a:pt x="1115" y="1257"/>
                    <a:pt x="1338" y="1899"/>
                    <a:pt x="1570" y="2550"/>
                  </a:cubicBezTo>
                  <a:cubicBezTo>
                    <a:pt x="1650" y="2211"/>
                    <a:pt x="1642" y="1864"/>
                    <a:pt x="1615" y="1507"/>
                  </a:cubicBezTo>
                  <a:cubicBezTo>
                    <a:pt x="1609" y="1410"/>
                    <a:pt x="1701" y="1337"/>
                    <a:pt x="1792" y="1337"/>
                  </a:cubicBezTo>
                  <a:cubicBezTo>
                    <a:pt x="1835" y="1337"/>
                    <a:pt x="1878" y="1354"/>
                    <a:pt x="1909" y="1391"/>
                  </a:cubicBezTo>
                  <a:cubicBezTo>
                    <a:pt x="2092" y="1607"/>
                    <a:pt x="2275" y="2158"/>
                    <a:pt x="2611" y="2158"/>
                  </a:cubicBezTo>
                  <a:cubicBezTo>
                    <a:pt x="2635" y="2158"/>
                    <a:pt x="2660" y="2155"/>
                    <a:pt x="2685" y="2149"/>
                  </a:cubicBezTo>
                  <a:cubicBezTo>
                    <a:pt x="3203" y="2024"/>
                    <a:pt x="3649" y="1765"/>
                    <a:pt x="4148" y="1614"/>
                  </a:cubicBezTo>
                  <a:cubicBezTo>
                    <a:pt x="4577" y="1480"/>
                    <a:pt x="5014" y="1471"/>
                    <a:pt x="4978" y="954"/>
                  </a:cubicBezTo>
                  <a:lnTo>
                    <a:pt x="4978" y="954"/>
                  </a:lnTo>
                  <a:cubicBezTo>
                    <a:pt x="4898" y="963"/>
                    <a:pt x="4808" y="989"/>
                    <a:pt x="4737" y="1061"/>
                  </a:cubicBezTo>
                  <a:cubicBezTo>
                    <a:pt x="4309" y="1444"/>
                    <a:pt x="3747" y="1658"/>
                    <a:pt x="3221" y="1837"/>
                  </a:cubicBezTo>
                  <a:cubicBezTo>
                    <a:pt x="3054" y="1891"/>
                    <a:pt x="2797" y="1990"/>
                    <a:pt x="2573" y="1990"/>
                  </a:cubicBezTo>
                  <a:cubicBezTo>
                    <a:pt x="2426" y="1990"/>
                    <a:pt x="2294" y="1947"/>
                    <a:pt x="2212" y="1819"/>
                  </a:cubicBezTo>
                  <a:cubicBezTo>
                    <a:pt x="2079" y="1605"/>
                    <a:pt x="1989" y="1364"/>
                    <a:pt x="1847" y="1150"/>
                  </a:cubicBezTo>
                  <a:cubicBezTo>
                    <a:pt x="1757" y="1010"/>
                    <a:pt x="1611" y="946"/>
                    <a:pt x="1468" y="946"/>
                  </a:cubicBezTo>
                  <a:cubicBezTo>
                    <a:pt x="1354" y="946"/>
                    <a:pt x="1242" y="986"/>
                    <a:pt x="1160" y="1061"/>
                  </a:cubicBezTo>
                  <a:cubicBezTo>
                    <a:pt x="1079" y="775"/>
                    <a:pt x="972" y="490"/>
                    <a:pt x="830" y="213"/>
                  </a:cubicBezTo>
                  <a:cubicBezTo>
                    <a:pt x="749" y="65"/>
                    <a:pt x="615" y="1"/>
                    <a:pt x="478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-116151" y="3292773"/>
              <a:ext cx="197539" cy="94735"/>
            </a:xfrm>
            <a:custGeom>
              <a:avLst/>
              <a:gdLst/>
              <a:ahLst/>
              <a:cxnLst/>
              <a:rect l="l" t="t" r="r" b="b"/>
              <a:pathLst>
                <a:path w="3676" h="1763" extrusionOk="0">
                  <a:moveTo>
                    <a:pt x="3453" y="1"/>
                  </a:moveTo>
                  <a:cubicBezTo>
                    <a:pt x="3453" y="108"/>
                    <a:pt x="3435" y="215"/>
                    <a:pt x="3417" y="313"/>
                  </a:cubicBezTo>
                  <a:cubicBezTo>
                    <a:pt x="3328" y="687"/>
                    <a:pt x="2935" y="679"/>
                    <a:pt x="2623" y="777"/>
                  </a:cubicBezTo>
                  <a:cubicBezTo>
                    <a:pt x="2100" y="938"/>
                    <a:pt x="1316" y="1447"/>
                    <a:pt x="695" y="1447"/>
                  </a:cubicBezTo>
                  <a:cubicBezTo>
                    <a:pt x="628" y="1447"/>
                    <a:pt x="563" y="1441"/>
                    <a:pt x="500" y="1428"/>
                  </a:cubicBezTo>
                  <a:cubicBezTo>
                    <a:pt x="304" y="1383"/>
                    <a:pt x="179" y="1232"/>
                    <a:pt x="72" y="1053"/>
                  </a:cubicBezTo>
                  <a:cubicBezTo>
                    <a:pt x="63" y="1232"/>
                    <a:pt x="45" y="1410"/>
                    <a:pt x="0" y="1588"/>
                  </a:cubicBezTo>
                  <a:cubicBezTo>
                    <a:pt x="164" y="1695"/>
                    <a:pt x="362" y="1762"/>
                    <a:pt x="635" y="1762"/>
                  </a:cubicBezTo>
                  <a:cubicBezTo>
                    <a:pt x="704" y="1762"/>
                    <a:pt x="778" y="1758"/>
                    <a:pt x="857" y="1749"/>
                  </a:cubicBezTo>
                  <a:cubicBezTo>
                    <a:pt x="1767" y="1642"/>
                    <a:pt x="2775" y="1214"/>
                    <a:pt x="3462" y="598"/>
                  </a:cubicBezTo>
                  <a:cubicBezTo>
                    <a:pt x="3676" y="411"/>
                    <a:pt x="3622" y="152"/>
                    <a:pt x="3453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-429702" y="3036506"/>
              <a:ext cx="842873" cy="565024"/>
            </a:xfrm>
            <a:custGeom>
              <a:avLst/>
              <a:gdLst/>
              <a:ahLst/>
              <a:cxnLst/>
              <a:rect l="l" t="t" r="r" b="b"/>
              <a:pathLst>
                <a:path w="15685" h="10515" extrusionOk="0">
                  <a:moveTo>
                    <a:pt x="13144" y="363"/>
                  </a:moveTo>
                  <a:cubicBezTo>
                    <a:pt x="13492" y="363"/>
                    <a:pt x="13812" y="462"/>
                    <a:pt x="14034" y="800"/>
                  </a:cubicBezTo>
                  <a:cubicBezTo>
                    <a:pt x="14248" y="1112"/>
                    <a:pt x="14337" y="1522"/>
                    <a:pt x="14426" y="1888"/>
                  </a:cubicBezTo>
                  <a:cubicBezTo>
                    <a:pt x="14578" y="2441"/>
                    <a:pt x="14649" y="3012"/>
                    <a:pt x="14801" y="3565"/>
                  </a:cubicBezTo>
                  <a:cubicBezTo>
                    <a:pt x="15006" y="4288"/>
                    <a:pt x="15318" y="4948"/>
                    <a:pt x="15318" y="5706"/>
                  </a:cubicBezTo>
                  <a:cubicBezTo>
                    <a:pt x="15327" y="6875"/>
                    <a:pt x="13846" y="7151"/>
                    <a:pt x="12972" y="7357"/>
                  </a:cubicBezTo>
                  <a:cubicBezTo>
                    <a:pt x="12027" y="7571"/>
                    <a:pt x="11143" y="7954"/>
                    <a:pt x="10233" y="8284"/>
                  </a:cubicBezTo>
                  <a:cubicBezTo>
                    <a:pt x="8601" y="8882"/>
                    <a:pt x="6915" y="9400"/>
                    <a:pt x="5264" y="9917"/>
                  </a:cubicBezTo>
                  <a:cubicBezTo>
                    <a:pt x="4833" y="10050"/>
                    <a:pt x="4313" y="10183"/>
                    <a:pt x="3813" y="10183"/>
                  </a:cubicBezTo>
                  <a:cubicBezTo>
                    <a:pt x="3373" y="10183"/>
                    <a:pt x="2949" y="10080"/>
                    <a:pt x="2615" y="9783"/>
                  </a:cubicBezTo>
                  <a:cubicBezTo>
                    <a:pt x="2133" y="9364"/>
                    <a:pt x="2026" y="8552"/>
                    <a:pt x="1919" y="7883"/>
                  </a:cubicBezTo>
                  <a:cubicBezTo>
                    <a:pt x="1892" y="7767"/>
                    <a:pt x="1874" y="7642"/>
                    <a:pt x="1857" y="7535"/>
                  </a:cubicBezTo>
                  <a:cubicBezTo>
                    <a:pt x="1848" y="7499"/>
                    <a:pt x="1830" y="7455"/>
                    <a:pt x="1821" y="7419"/>
                  </a:cubicBezTo>
                  <a:lnTo>
                    <a:pt x="1821" y="7419"/>
                  </a:lnTo>
                  <a:cubicBezTo>
                    <a:pt x="1884" y="7427"/>
                    <a:pt x="1952" y="7431"/>
                    <a:pt x="2021" y="7431"/>
                  </a:cubicBezTo>
                  <a:cubicBezTo>
                    <a:pt x="2501" y="7431"/>
                    <a:pt x="3093" y="7247"/>
                    <a:pt x="3311" y="6919"/>
                  </a:cubicBezTo>
                  <a:cubicBezTo>
                    <a:pt x="3667" y="6384"/>
                    <a:pt x="3507" y="5679"/>
                    <a:pt x="3418" y="5019"/>
                  </a:cubicBezTo>
                  <a:lnTo>
                    <a:pt x="3418" y="5019"/>
                  </a:lnTo>
                  <a:cubicBezTo>
                    <a:pt x="3971" y="6054"/>
                    <a:pt x="4453" y="7134"/>
                    <a:pt x="4765" y="8258"/>
                  </a:cubicBezTo>
                  <a:cubicBezTo>
                    <a:pt x="4789" y="8344"/>
                    <a:pt x="4865" y="8385"/>
                    <a:pt x="4938" y="8385"/>
                  </a:cubicBezTo>
                  <a:cubicBezTo>
                    <a:pt x="5025" y="8385"/>
                    <a:pt x="5109" y="8328"/>
                    <a:pt x="5104" y="8222"/>
                  </a:cubicBezTo>
                  <a:cubicBezTo>
                    <a:pt x="5050" y="7294"/>
                    <a:pt x="4916" y="6366"/>
                    <a:pt x="4881" y="5439"/>
                  </a:cubicBezTo>
                  <a:lnTo>
                    <a:pt x="4881" y="5439"/>
                  </a:lnTo>
                  <a:cubicBezTo>
                    <a:pt x="5023" y="5894"/>
                    <a:pt x="5193" y="6340"/>
                    <a:pt x="5354" y="6795"/>
                  </a:cubicBezTo>
                  <a:cubicBezTo>
                    <a:pt x="5371" y="6839"/>
                    <a:pt x="5416" y="6884"/>
                    <a:pt x="5470" y="6902"/>
                  </a:cubicBezTo>
                  <a:cubicBezTo>
                    <a:pt x="5492" y="6910"/>
                    <a:pt x="5515" y="6915"/>
                    <a:pt x="5538" y="6915"/>
                  </a:cubicBezTo>
                  <a:cubicBezTo>
                    <a:pt x="5588" y="6915"/>
                    <a:pt x="5635" y="6892"/>
                    <a:pt x="5666" y="6830"/>
                  </a:cubicBezTo>
                  <a:cubicBezTo>
                    <a:pt x="5737" y="6679"/>
                    <a:pt x="5800" y="6518"/>
                    <a:pt x="5835" y="6357"/>
                  </a:cubicBezTo>
                  <a:cubicBezTo>
                    <a:pt x="5880" y="6179"/>
                    <a:pt x="5898" y="6001"/>
                    <a:pt x="5907" y="5822"/>
                  </a:cubicBezTo>
                  <a:cubicBezTo>
                    <a:pt x="6014" y="6001"/>
                    <a:pt x="6139" y="6152"/>
                    <a:pt x="6335" y="6197"/>
                  </a:cubicBezTo>
                  <a:cubicBezTo>
                    <a:pt x="6398" y="6210"/>
                    <a:pt x="6463" y="6216"/>
                    <a:pt x="6530" y="6216"/>
                  </a:cubicBezTo>
                  <a:cubicBezTo>
                    <a:pt x="7151" y="6216"/>
                    <a:pt x="7935" y="5707"/>
                    <a:pt x="8458" y="5546"/>
                  </a:cubicBezTo>
                  <a:cubicBezTo>
                    <a:pt x="8770" y="5448"/>
                    <a:pt x="9163" y="5456"/>
                    <a:pt x="9252" y="5082"/>
                  </a:cubicBezTo>
                  <a:cubicBezTo>
                    <a:pt x="9270" y="4984"/>
                    <a:pt x="9288" y="4877"/>
                    <a:pt x="9288" y="4770"/>
                  </a:cubicBezTo>
                  <a:cubicBezTo>
                    <a:pt x="9306" y="4520"/>
                    <a:pt x="9279" y="4243"/>
                    <a:pt x="9234" y="3967"/>
                  </a:cubicBezTo>
                  <a:lnTo>
                    <a:pt x="9234" y="3967"/>
                  </a:lnTo>
                  <a:cubicBezTo>
                    <a:pt x="9707" y="4903"/>
                    <a:pt x="10117" y="5876"/>
                    <a:pt x="10635" y="6786"/>
                  </a:cubicBezTo>
                  <a:cubicBezTo>
                    <a:pt x="10667" y="6842"/>
                    <a:pt x="10722" y="6868"/>
                    <a:pt x="10778" y="6868"/>
                  </a:cubicBezTo>
                  <a:cubicBezTo>
                    <a:pt x="10862" y="6868"/>
                    <a:pt x="10947" y="6808"/>
                    <a:pt x="10947" y="6705"/>
                  </a:cubicBezTo>
                  <a:cubicBezTo>
                    <a:pt x="10947" y="6063"/>
                    <a:pt x="10876" y="5430"/>
                    <a:pt x="10778" y="4796"/>
                  </a:cubicBezTo>
                  <a:lnTo>
                    <a:pt x="10778" y="4796"/>
                  </a:lnTo>
                  <a:cubicBezTo>
                    <a:pt x="10813" y="4894"/>
                    <a:pt x="10849" y="4993"/>
                    <a:pt x="10885" y="5091"/>
                  </a:cubicBezTo>
                  <a:cubicBezTo>
                    <a:pt x="10918" y="5170"/>
                    <a:pt x="10980" y="5215"/>
                    <a:pt x="11053" y="5215"/>
                  </a:cubicBezTo>
                  <a:cubicBezTo>
                    <a:pt x="11079" y="5215"/>
                    <a:pt x="11107" y="5209"/>
                    <a:pt x="11134" y="5198"/>
                  </a:cubicBezTo>
                  <a:cubicBezTo>
                    <a:pt x="11625" y="4984"/>
                    <a:pt x="12107" y="4787"/>
                    <a:pt x="12615" y="4645"/>
                  </a:cubicBezTo>
                  <a:cubicBezTo>
                    <a:pt x="12713" y="4618"/>
                    <a:pt x="12758" y="4529"/>
                    <a:pt x="12740" y="4439"/>
                  </a:cubicBezTo>
                  <a:cubicBezTo>
                    <a:pt x="12660" y="3949"/>
                    <a:pt x="12597" y="3458"/>
                    <a:pt x="12517" y="2967"/>
                  </a:cubicBezTo>
                  <a:lnTo>
                    <a:pt x="12517" y="2967"/>
                  </a:lnTo>
                  <a:cubicBezTo>
                    <a:pt x="12562" y="3057"/>
                    <a:pt x="12606" y="3146"/>
                    <a:pt x="12651" y="3235"/>
                  </a:cubicBezTo>
                  <a:cubicBezTo>
                    <a:pt x="12963" y="3869"/>
                    <a:pt x="13133" y="4546"/>
                    <a:pt x="13463" y="5171"/>
                  </a:cubicBezTo>
                  <a:cubicBezTo>
                    <a:pt x="13495" y="5227"/>
                    <a:pt x="13554" y="5253"/>
                    <a:pt x="13614" y="5253"/>
                  </a:cubicBezTo>
                  <a:cubicBezTo>
                    <a:pt x="13705" y="5253"/>
                    <a:pt x="13795" y="5193"/>
                    <a:pt x="13784" y="5091"/>
                  </a:cubicBezTo>
                  <a:cubicBezTo>
                    <a:pt x="13739" y="4716"/>
                    <a:pt x="13650" y="4359"/>
                    <a:pt x="13614" y="3984"/>
                  </a:cubicBezTo>
                  <a:cubicBezTo>
                    <a:pt x="13579" y="3485"/>
                    <a:pt x="14212" y="3440"/>
                    <a:pt x="14569" y="3342"/>
                  </a:cubicBezTo>
                  <a:cubicBezTo>
                    <a:pt x="14757" y="3293"/>
                    <a:pt x="14706" y="3013"/>
                    <a:pt x="14532" y="3013"/>
                  </a:cubicBezTo>
                  <a:cubicBezTo>
                    <a:pt x="14516" y="3013"/>
                    <a:pt x="14498" y="3016"/>
                    <a:pt x="14480" y="3021"/>
                  </a:cubicBezTo>
                  <a:cubicBezTo>
                    <a:pt x="14230" y="3083"/>
                    <a:pt x="13552" y="3173"/>
                    <a:pt x="13409" y="3431"/>
                  </a:cubicBezTo>
                  <a:cubicBezTo>
                    <a:pt x="13329" y="3583"/>
                    <a:pt x="13293" y="3735"/>
                    <a:pt x="13284" y="3886"/>
                  </a:cubicBezTo>
                  <a:cubicBezTo>
                    <a:pt x="13213" y="3708"/>
                    <a:pt x="13142" y="3521"/>
                    <a:pt x="13061" y="3342"/>
                  </a:cubicBezTo>
                  <a:cubicBezTo>
                    <a:pt x="12794" y="2718"/>
                    <a:pt x="12446" y="2138"/>
                    <a:pt x="12241" y="1487"/>
                  </a:cubicBezTo>
                  <a:cubicBezTo>
                    <a:pt x="12215" y="1404"/>
                    <a:pt x="12148" y="1368"/>
                    <a:pt x="12081" y="1368"/>
                  </a:cubicBezTo>
                  <a:cubicBezTo>
                    <a:pt x="11980" y="1368"/>
                    <a:pt x="11879" y="1448"/>
                    <a:pt x="11911" y="1576"/>
                  </a:cubicBezTo>
                  <a:cubicBezTo>
                    <a:pt x="12134" y="2495"/>
                    <a:pt x="12241" y="3431"/>
                    <a:pt x="12383" y="4359"/>
                  </a:cubicBezTo>
                  <a:cubicBezTo>
                    <a:pt x="11964" y="4484"/>
                    <a:pt x="11554" y="4645"/>
                    <a:pt x="11143" y="4823"/>
                  </a:cubicBezTo>
                  <a:cubicBezTo>
                    <a:pt x="10804" y="3949"/>
                    <a:pt x="10394" y="3110"/>
                    <a:pt x="10144" y="2209"/>
                  </a:cubicBezTo>
                  <a:cubicBezTo>
                    <a:pt x="10115" y="2127"/>
                    <a:pt x="10046" y="2090"/>
                    <a:pt x="9978" y="2090"/>
                  </a:cubicBezTo>
                  <a:cubicBezTo>
                    <a:pt x="9876" y="2090"/>
                    <a:pt x="9777" y="2170"/>
                    <a:pt x="9814" y="2298"/>
                  </a:cubicBezTo>
                  <a:cubicBezTo>
                    <a:pt x="10189" y="3476"/>
                    <a:pt x="10474" y="4707"/>
                    <a:pt x="10572" y="5947"/>
                  </a:cubicBezTo>
                  <a:cubicBezTo>
                    <a:pt x="10028" y="4877"/>
                    <a:pt x="9564" y="3761"/>
                    <a:pt x="8949" y="2736"/>
                  </a:cubicBezTo>
                  <a:cubicBezTo>
                    <a:pt x="8914" y="2676"/>
                    <a:pt x="8862" y="2651"/>
                    <a:pt x="8809" y="2651"/>
                  </a:cubicBezTo>
                  <a:cubicBezTo>
                    <a:pt x="8711" y="2651"/>
                    <a:pt x="8613" y="2739"/>
                    <a:pt x="8637" y="2860"/>
                  </a:cubicBezTo>
                  <a:cubicBezTo>
                    <a:pt x="8779" y="3431"/>
                    <a:pt x="8851" y="4011"/>
                    <a:pt x="8922" y="4591"/>
                  </a:cubicBezTo>
                  <a:cubicBezTo>
                    <a:pt x="8922" y="4609"/>
                    <a:pt x="8922" y="4627"/>
                    <a:pt x="8922" y="4645"/>
                  </a:cubicBezTo>
                  <a:cubicBezTo>
                    <a:pt x="8958" y="5162"/>
                    <a:pt x="8521" y="5171"/>
                    <a:pt x="8092" y="5305"/>
                  </a:cubicBezTo>
                  <a:cubicBezTo>
                    <a:pt x="7593" y="5456"/>
                    <a:pt x="7147" y="5715"/>
                    <a:pt x="6629" y="5840"/>
                  </a:cubicBezTo>
                  <a:cubicBezTo>
                    <a:pt x="6604" y="5846"/>
                    <a:pt x="6579" y="5849"/>
                    <a:pt x="6555" y="5849"/>
                  </a:cubicBezTo>
                  <a:cubicBezTo>
                    <a:pt x="6219" y="5849"/>
                    <a:pt x="6036" y="5298"/>
                    <a:pt x="5853" y="5082"/>
                  </a:cubicBezTo>
                  <a:cubicBezTo>
                    <a:pt x="5822" y="5045"/>
                    <a:pt x="5779" y="5028"/>
                    <a:pt x="5736" y="5028"/>
                  </a:cubicBezTo>
                  <a:cubicBezTo>
                    <a:pt x="5645" y="5028"/>
                    <a:pt x="5553" y="5101"/>
                    <a:pt x="5559" y="5198"/>
                  </a:cubicBezTo>
                  <a:cubicBezTo>
                    <a:pt x="5586" y="5555"/>
                    <a:pt x="5594" y="5902"/>
                    <a:pt x="5514" y="6241"/>
                  </a:cubicBezTo>
                  <a:cubicBezTo>
                    <a:pt x="5282" y="5590"/>
                    <a:pt x="5059" y="4948"/>
                    <a:pt x="4881" y="4279"/>
                  </a:cubicBezTo>
                  <a:cubicBezTo>
                    <a:pt x="4857" y="4194"/>
                    <a:pt x="4788" y="4155"/>
                    <a:pt x="4719" y="4155"/>
                  </a:cubicBezTo>
                  <a:cubicBezTo>
                    <a:pt x="4636" y="4155"/>
                    <a:pt x="4552" y="4212"/>
                    <a:pt x="4542" y="4315"/>
                  </a:cubicBezTo>
                  <a:cubicBezTo>
                    <a:pt x="4488" y="5171"/>
                    <a:pt x="4569" y="6010"/>
                    <a:pt x="4649" y="6848"/>
                  </a:cubicBezTo>
                  <a:cubicBezTo>
                    <a:pt x="4470" y="6393"/>
                    <a:pt x="4265" y="5947"/>
                    <a:pt x="4051" y="5501"/>
                  </a:cubicBezTo>
                  <a:cubicBezTo>
                    <a:pt x="4006" y="5430"/>
                    <a:pt x="3971" y="5349"/>
                    <a:pt x="3926" y="5269"/>
                  </a:cubicBezTo>
                  <a:cubicBezTo>
                    <a:pt x="3748" y="4903"/>
                    <a:pt x="3552" y="4546"/>
                    <a:pt x="3355" y="4190"/>
                  </a:cubicBezTo>
                  <a:cubicBezTo>
                    <a:pt x="3321" y="4128"/>
                    <a:pt x="3269" y="4102"/>
                    <a:pt x="3216" y="4102"/>
                  </a:cubicBezTo>
                  <a:cubicBezTo>
                    <a:pt x="3131" y="4102"/>
                    <a:pt x="3045" y="4171"/>
                    <a:pt x="3034" y="4270"/>
                  </a:cubicBezTo>
                  <a:cubicBezTo>
                    <a:pt x="3016" y="4466"/>
                    <a:pt x="3025" y="4654"/>
                    <a:pt x="3043" y="4850"/>
                  </a:cubicBezTo>
                  <a:cubicBezTo>
                    <a:pt x="3070" y="5207"/>
                    <a:pt x="3132" y="5563"/>
                    <a:pt x="3159" y="5911"/>
                  </a:cubicBezTo>
                  <a:cubicBezTo>
                    <a:pt x="3168" y="6027"/>
                    <a:pt x="3168" y="6126"/>
                    <a:pt x="3168" y="6224"/>
                  </a:cubicBezTo>
                  <a:cubicBezTo>
                    <a:pt x="3150" y="6527"/>
                    <a:pt x="3043" y="6777"/>
                    <a:pt x="2713" y="6919"/>
                  </a:cubicBezTo>
                  <a:cubicBezTo>
                    <a:pt x="2695" y="6928"/>
                    <a:pt x="2668" y="6937"/>
                    <a:pt x="2650" y="6946"/>
                  </a:cubicBezTo>
                  <a:cubicBezTo>
                    <a:pt x="2460" y="7023"/>
                    <a:pt x="2214" y="7090"/>
                    <a:pt x="1989" y="7090"/>
                  </a:cubicBezTo>
                  <a:cubicBezTo>
                    <a:pt x="1899" y="7090"/>
                    <a:pt x="1811" y="7079"/>
                    <a:pt x="1732" y="7053"/>
                  </a:cubicBezTo>
                  <a:lnTo>
                    <a:pt x="1723" y="7044"/>
                  </a:lnTo>
                  <a:cubicBezTo>
                    <a:pt x="1366" y="5983"/>
                    <a:pt x="697" y="4912"/>
                    <a:pt x="964" y="3788"/>
                  </a:cubicBezTo>
                  <a:cubicBezTo>
                    <a:pt x="1268" y="2486"/>
                    <a:pt x="3418" y="2147"/>
                    <a:pt x="4809" y="1888"/>
                  </a:cubicBezTo>
                  <a:cubicBezTo>
                    <a:pt x="4841" y="1936"/>
                    <a:pt x="4888" y="1970"/>
                    <a:pt x="4955" y="1970"/>
                  </a:cubicBezTo>
                  <a:cubicBezTo>
                    <a:pt x="4963" y="1970"/>
                    <a:pt x="4971" y="1969"/>
                    <a:pt x="4979" y="1968"/>
                  </a:cubicBezTo>
                  <a:cubicBezTo>
                    <a:pt x="5898" y="1826"/>
                    <a:pt x="6736" y="1469"/>
                    <a:pt x="7611" y="1174"/>
                  </a:cubicBezTo>
                  <a:cubicBezTo>
                    <a:pt x="8574" y="844"/>
                    <a:pt x="9591" y="764"/>
                    <a:pt x="10599" y="684"/>
                  </a:cubicBezTo>
                  <a:cubicBezTo>
                    <a:pt x="11277" y="630"/>
                    <a:pt x="11911" y="541"/>
                    <a:pt x="12580" y="425"/>
                  </a:cubicBezTo>
                  <a:cubicBezTo>
                    <a:pt x="12768" y="391"/>
                    <a:pt x="12960" y="363"/>
                    <a:pt x="13144" y="363"/>
                  </a:cubicBezTo>
                  <a:close/>
                  <a:moveTo>
                    <a:pt x="13215" y="1"/>
                  </a:moveTo>
                  <a:cubicBezTo>
                    <a:pt x="12815" y="1"/>
                    <a:pt x="12385" y="109"/>
                    <a:pt x="12062" y="175"/>
                  </a:cubicBezTo>
                  <a:cubicBezTo>
                    <a:pt x="10974" y="389"/>
                    <a:pt x="9841" y="380"/>
                    <a:pt x="8744" y="550"/>
                  </a:cubicBezTo>
                  <a:cubicBezTo>
                    <a:pt x="7637" y="719"/>
                    <a:pt x="6620" y="1219"/>
                    <a:pt x="5550" y="1496"/>
                  </a:cubicBezTo>
                  <a:cubicBezTo>
                    <a:pt x="5520" y="1451"/>
                    <a:pt x="5473" y="1420"/>
                    <a:pt x="5412" y="1420"/>
                  </a:cubicBezTo>
                  <a:cubicBezTo>
                    <a:pt x="5399" y="1420"/>
                    <a:pt x="5386" y="1421"/>
                    <a:pt x="5371" y="1424"/>
                  </a:cubicBezTo>
                  <a:cubicBezTo>
                    <a:pt x="3873" y="1799"/>
                    <a:pt x="1732" y="1933"/>
                    <a:pt x="786" y="3342"/>
                  </a:cubicBezTo>
                  <a:cubicBezTo>
                    <a:pt x="1" y="4502"/>
                    <a:pt x="1143" y="6268"/>
                    <a:pt x="1473" y="7419"/>
                  </a:cubicBezTo>
                  <a:cubicBezTo>
                    <a:pt x="1473" y="7428"/>
                    <a:pt x="1482" y="7437"/>
                    <a:pt x="1482" y="7446"/>
                  </a:cubicBezTo>
                  <a:cubicBezTo>
                    <a:pt x="1526" y="7589"/>
                    <a:pt x="1562" y="7740"/>
                    <a:pt x="1598" y="7883"/>
                  </a:cubicBezTo>
                  <a:cubicBezTo>
                    <a:pt x="1928" y="9239"/>
                    <a:pt x="2115" y="10488"/>
                    <a:pt x="3864" y="10515"/>
                  </a:cubicBezTo>
                  <a:cubicBezTo>
                    <a:pt x="3874" y="10515"/>
                    <a:pt x="3885" y="10515"/>
                    <a:pt x="3895" y="10515"/>
                  </a:cubicBezTo>
                  <a:cubicBezTo>
                    <a:pt x="4804" y="10515"/>
                    <a:pt x="5720" y="10136"/>
                    <a:pt x="6558" y="9828"/>
                  </a:cubicBezTo>
                  <a:cubicBezTo>
                    <a:pt x="7691" y="9417"/>
                    <a:pt x="8868" y="9123"/>
                    <a:pt x="10019" y="8722"/>
                  </a:cubicBezTo>
                  <a:cubicBezTo>
                    <a:pt x="11125" y="8338"/>
                    <a:pt x="12178" y="7892"/>
                    <a:pt x="13329" y="7615"/>
                  </a:cubicBezTo>
                  <a:cubicBezTo>
                    <a:pt x="14159" y="7428"/>
                    <a:pt x="15086" y="7160"/>
                    <a:pt x="15515" y="6349"/>
                  </a:cubicBezTo>
                  <a:cubicBezTo>
                    <a:pt x="15586" y="6215"/>
                    <a:pt x="15631" y="6063"/>
                    <a:pt x="15657" y="5911"/>
                  </a:cubicBezTo>
                  <a:cubicBezTo>
                    <a:pt x="15684" y="5733"/>
                    <a:pt x="15675" y="5546"/>
                    <a:pt x="15657" y="5358"/>
                  </a:cubicBezTo>
                  <a:cubicBezTo>
                    <a:pt x="15622" y="5046"/>
                    <a:pt x="15532" y="4734"/>
                    <a:pt x="15452" y="4466"/>
                  </a:cubicBezTo>
                  <a:cubicBezTo>
                    <a:pt x="15211" y="3645"/>
                    <a:pt x="14997" y="2852"/>
                    <a:pt x="14810" y="2013"/>
                  </a:cubicBezTo>
                  <a:cubicBezTo>
                    <a:pt x="14676" y="1406"/>
                    <a:pt x="14507" y="666"/>
                    <a:pt x="13998" y="238"/>
                  </a:cubicBezTo>
                  <a:cubicBezTo>
                    <a:pt x="13790" y="59"/>
                    <a:pt x="13510" y="1"/>
                    <a:pt x="1321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-492950" y="2926025"/>
              <a:ext cx="1013489" cy="836009"/>
            </a:xfrm>
            <a:custGeom>
              <a:avLst/>
              <a:gdLst/>
              <a:ahLst/>
              <a:cxnLst/>
              <a:rect l="l" t="t" r="r" b="b"/>
              <a:pathLst>
                <a:path w="18860" h="15558" extrusionOk="0">
                  <a:moveTo>
                    <a:pt x="15245" y="333"/>
                  </a:moveTo>
                  <a:cubicBezTo>
                    <a:pt x="15457" y="333"/>
                    <a:pt x="15664" y="349"/>
                    <a:pt x="15862" y="385"/>
                  </a:cubicBezTo>
                  <a:cubicBezTo>
                    <a:pt x="16228" y="447"/>
                    <a:pt x="16406" y="1437"/>
                    <a:pt x="16495" y="1723"/>
                  </a:cubicBezTo>
                  <a:cubicBezTo>
                    <a:pt x="16674" y="2329"/>
                    <a:pt x="16817" y="2945"/>
                    <a:pt x="16986" y="3560"/>
                  </a:cubicBezTo>
                  <a:cubicBezTo>
                    <a:pt x="17254" y="4488"/>
                    <a:pt x="17637" y="5371"/>
                    <a:pt x="17958" y="6281"/>
                  </a:cubicBezTo>
                  <a:cubicBezTo>
                    <a:pt x="18039" y="6504"/>
                    <a:pt x="18110" y="6736"/>
                    <a:pt x="18181" y="6977"/>
                  </a:cubicBezTo>
                  <a:cubicBezTo>
                    <a:pt x="18449" y="7896"/>
                    <a:pt x="18512" y="8949"/>
                    <a:pt x="18467" y="9903"/>
                  </a:cubicBezTo>
                  <a:cubicBezTo>
                    <a:pt x="18440" y="10670"/>
                    <a:pt x="18039" y="10831"/>
                    <a:pt x="17396" y="11072"/>
                  </a:cubicBezTo>
                  <a:cubicBezTo>
                    <a:pt x="16772" y="11304"/>
                    <a:pt x="16139" y="11509"/>
                    <a:pt x="15496" y="11714"/>
                  </a:cubicBezTo>
                  <a:cubicBezTo>
                    <a:pt x="14863" y="11928"/>
                    <a:pt x="14238" y="12142"/>
                    <a:pt x="13605" y="12357"/>
                  </a:cubicBezTo>
                  <a:cubicBezTo>
                    <a:pt x="13400" y="12428"/>
                    <a:pt x="13195" y="12490"/>
                    <a:pt x="12989" y="12562"/>
                  </a:cubicBezTo>
                  <a:cubicBezTo>
                    <a:pt x="12740" y="12651"/>
                    <a:pt x="12481" y="12740"/>
                    <a:pt x="12222" y="12829"/>
                  </a:cubicBezTo>
                  <a:cubicBezTo>
                    <a:pt x="11080" y="13222"/>
                    <a:pt x="9929" y="13605"/>
                    <a:pt x="8761" y="13953"/>
                  </a:cubicBezTo>
                  <a:cubicBezTo>
                    <a:pt x="7780" y="14248"/>
                    <a:pt x="6763" y="14444"/>
                    <a:pt x="5790" y="14783"/>
                  </a:cubicBezTo>
                  <a:cubicBezTo>
                    <a:pt x="5267" y="14964"/>
                    <a:pt x="4696" y="15216"/>
                    <a:pt x="4174" y="15216"/>
                  </a:cubicBezTo>
                  <a:cubicBezTo>
                    <a:pt x="3770" y="15216"/>
                    <a:pt x="3396" y="15065"/>
                    <a:pt x="3096" y="14614"/>
                  </a:cubicBezTo>
                  <a:cubicBezTo>
                    <a:pt x="1945" y="12856"/>
                    <a:pt x="1731" y="10367"/>
                    <a:pt x="1303" y="8360"/>
                  </a:cubicBezTo>
                  <a:cubicBezTo>
                    <a:pt x="1124" y="7468"/>
                    <a:pt x="768" y="6638"/>
                    <a:pt x="571" y="5755"/>
                  </a:cubicBezTo>
                  <a:cubicBezTo>
                    <a:pt x="330" y="4756"/>
                    <a:pt x="776" y="4185"/>
                    <a:pt x="1481" y="3828"/>
                  </a:cubicBezTo>
                  <a:cubicBezTo>
                    <a:pt x="1515" y="3857"/>
                    <a:pt x="1557" y="3878"/>
                    <a:pt x="1601" y="3878"/>
                  </a:cubicBezTo>
                  <a:cubicBezTo>
                    <a:pt x="1626" y="3878"/>
                    <a:pt x="1652" y="3871"/>
                    <a:pt x="1678" y="3855"/>
                  </a:cubicBezTo>
                  <a:cubicBezTo>
                    <a:pt x="3819" y="2749"/>
                    <a:pt x="6290" y="2526"/>
                    <a:pt x="8591" y="1919"/>
                  </a:cubicBezTo>
                  <a:cubicBezTo>
                    <a:pt x="9733" y="1616"/>
                    <a:pt x="10857" y="1286"/>
                    <a:pt x="11999" y="991"/>
                  </a:cubicBezTo>
                  <a:cubicBezTo>
                    <a:pt x="12959" y="731"/>
                    <a:pt x="14174" y="333"/>
                    <a:pt x="15245" y="333"/>
                  </a:cubicBezTo>
                  <a:close/>
                  <a:moveTo>
                    <a:pt x="15520" y="1"/>
                  </a:moveTo>
                  <a:cubicBezTo>
                    <a:pt x="15305" y="1"/>
                    <a:pt x="15094" y="30"/>
                    <a:pt x="14934" y="54"/>
                  </a:cubicBezTo>
                  <a:cubicBezTo>
                    <a:pt x="13596" y="233"/>
                    <a:pt x="12294" y="554"/>
                    <a:pt x="10991" y="902"/>
                  </a:cubicBezTo>
                  <a:cubicBezTo>
                    <a:pt x="9341" y="1357"/>
                    <a:pt x="7699" y="1839"/>
                    <a:pt x="6022" y="2178"/>
                  </a:cubicBezTo>
                  <a:cubicBezTo>
                    <a:pt x="4764" y="2436"/>
                    <a:pt x="3515" y="2704"/>
                    <a:pt x="2329" y="3186"/>
                  </a:cubicBezTo>
                  <a:lnTo>
                    <a:pt x="2248" y="3186"/>
                  </a:lnTo>
                  <a:cubicBezTo>
                    <a:pt x="1606" y="3364"/>
                    <a:pt x="982" y="3596"/>
                    <a:pt x="509" y="4087"/>
                  </a:cubicBezTo>
                  <a:cubicBezTo>
                    <a:pt x="0" y="4622"/>
                    <a:pt x="143" y="5434"/>
                    <a:pt x="295" y="6076"/>
                  </a:cubicBezTo>
                  <a:cubicBezTo>
                    <a:pt x="518" y="7049"/>
                    <a:pt x="884" y="7958"/>
                    <a:pt x="1080" y="8931"/>
                  </a:cubicBezTo>
                  <a:cubicBezTo>
                    <a:pt x="1321" y="10117"/>
                    <a:pt x="1562" y="11313"/>
                    <a:pt x="1892" y="12473"/>
                  </a:cubicBezTo>
                  <a:cubicBezTo>
                    <a:pt x="2251" y="13760"/>
                    <a:pt x="2720" y="15557"/>
                    <a:pt x="4232" y="15557"/>
                  </a:cubicBezTo>
                  <a:cubicBezTo>
                    <a:pt x="4333" y="15557"/>
                    <a:pt x="4439" y="15549"/>
                    <a:pt x="4550" y="15532"/>
                  </a:cubicBezTo>
                  <a:cubicBezTo>
                    <a:pt x="5389" y="15408"/>
                    <a:pt x="6218" y="14988"/>
                    <a:pt x="7039" y="14774"/>
                  </a:cubicBezTo>
                  <a:cubicBezTo>
                    <a:pt x="8350" y="14435"/>
                    <a:pt x="9653" y="14069"/>
                    <a:pt x="10929" y="13597"/>
                  </a:cubicBezTo>
                  <a:cubicBezTo>
                    <a:pt x="13311" y="12704"/>
                    <a:pt x="15862" y="12160"/>
                    <a:pt x="18190" y="11125"/>
                  </a:cubicBezTo>
                  <a:cubicBezTo>
                    <a:pt x="18690" y="10911"/>
                    <a:pt x="18761" y="10474"/>
                    <a:pt x="18806" y="9975"/>
                  </a:cubicBezTo>
                  <a:cubicBezTo>
                    <a:pt x="18806" y="9957"/>
                    <a:pt x="18806" y="9930"/>
                    <a:pt x="18815" y="9903"/>
                  </a:cubicBezTo>
                  <a:cubicBezTo>
                    <a:pt x="18859" y="9332"/>
                    <a:pt x="18833" y="8726"/>
                    <a:pt x="18752" y="8128"/>
                  </a:cubicBezTo>
                  <a:cubicBezTo>
                    <a:pt x="18690" y="7700"/>
                    <a:pt x="18610" y="7280"/>
                    <a:pt x="18512" y="6888"/>
                  </a:cubicBezTo>
                  <a:cubicBezTo>
                    <a:pt x="18217" y="5719"/>
                    <a:pt x="17664" y="4622"/>
                    <a:pt x="17316" y="3471"/>
                  </a:cubicBezTo>
                  <a:cubicBezTo>
                    <a:pt x="17004" y="2445"/>
                    <a:pt x="16861" y="1321"/>
                    <a:pt x="16353" y="358"/>
                  </a:cubicBezTo>
                  <a:cubicBezTo>
                    <a:pt x="16200" y="74"/>
                    <a:pt x="15857" y="1"/>
                    <a:pt x="15520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-257585" y="3634534"/>
              <a:ext cx="81574" cy="75713"/>
            </a:xfrm>
            <a:custGeom>
              <a:avLst/>
              <a:gdLst/>
              <a:ahLst/>
              <a:cxnLst/>
              <a:rect l="l" t="t" r="r" b="b"/>
              <a:pathLst>
                <a:path w="1518" h="1409" extrusionOk="0">
                  <a:moveTo>
                    <a:pt x="830" y="341"/>
                  </a:moveTo>
                  <a:cubicBezTo>
                    <a:pt x="1119" y="341"/>
                    <a:pt x="1230" y="1063"/>
                    <a:pt x="801" y="1063"/>
                  </a:cubicBezTo>
                  <a:cubicBezTo>
                    <a:pt x="796" y="1063"/>
                    <a:pt x="791" y="1063"/>
                    <a:pt x="786" y="1063"/>
                  </a:cubicBezTo>
                  <a:cubicBezTo>
                    <a:pt x="625" y="1063"/>
                    <a:pt x="482" y="893"/>
                    <a:pt x="438" y="759"/>
                  </a:cubicBezTo>
                  <a:cubicBezTo>
                    <a:pt x="366" y="563"/>
                    <a:pt x="482" y="474"/>
                    <a:pt x="670" y="438"/>
                  </a:cubicBezTo>
                  <a:cubicBezTo>
                    <a:pt x="732" y="429"/>
                    <a:pt x="768" y="394"/>
                    <a:pt x="777" y="349"/>
                  </a:cubicBezTo>
                  <a:cubicBezTo>
                    <a:pt x="795" y="344"/>
                    <a:pt x="813" y="341"/>
                    <a:pt x="830" y="341"/>
                  </a:cubicBezTo>
                  <a:close/>
                  <a:moveTo>
                    <a:pt x="843" y="1"/>
                  </a:moveTo>
                  <a:cubicBezTo>
                    <a:pt x="716" y="1"/>
                    <a:pt x="584" y="47"/>
                    <a:pt x="464" y="144"/>
                  </a:cubicBezTo>
                  <a:cubicBezTo>
                    <a:pt x="161" y="251"/>
                    <a:pt x="1" y="536"/>
                    <a:pt x="117" y="867"/>
                  </a:cubicBezTo>
                  <a:cubicBezTo>
                    <a:pt x="214" y="1160"/>
                    <a:pt x="498" y="1409"/>
                    <a:pt x="812" y="1409"/>
                  </a:cubicBezTo>
                  <a:cubicBezTo>
                    <a:pt x="842" y="1409"/>
                    <a:pt x="872" y="1406"/>
                    <a:pt x="902" y="1402"/>
                  </a:cubicBezTo>
                  <a:cubicBezTo>
                    <a:pt x="1348" y="1322"/>
                    <a:pt x="1517" y="804"/>
                    <a:pt x="1374" y="420"/>
                  </a:cubicBezTo>
                  <a:cubicBezTo>
                    <a:pt x="1278" y="147"/>
                    <a:pt x="1068" y="1"/>
                    <a:pt x="84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-158818" y="3609547"/>
              <a:ext cx="71955" cy="66309"/>
            </a:xfrm>
            <a:custGeom>
              <a:avLst/>
              <a:gdLst/>
              <a:ahLst/>
              <a:cxnLst/>
              <a:rect l="l" t="t" r="r" b="b"/>
              <a:pathLst>
                <a:path w="1339" h="1234" extrusionOk="0">
                  <a:moveTo>
                    <a:pt x="729" y="338"/>
                  </a:moveTo>
                  <a:cubicBezTo>
                    <a:pt x="865" y="338"/>
                    <a:pt x="991" y="395"/>
                    <a:pt x="991" y="555"/>
                  </a:cubicBezTo>
                  <a:cubicBezTo>
                    <a:pt x="999" y="761"/>
                    <a:pt x="750" y="894"/>
                    <a:pt x="580" y="894"/>
                  </a:cubicBezTo>
                  <a:cubicBezTo>
                    <a:pt x="455" y="894"/>
                    <a:pt x="375" y="796"/>
                    <a:pt x="366" y="680"/>
                  </a:cubicBezTo>
                  <a:cubicBezTo>
                    <a:pt x="348" y="511"/>
                    <a:pt x="464" y="395"/>
                    <a:pt x="616" y="350"/>
                  </a:cubicBezTo>
                  <a:cubicBezTo>
                    <a:pt x="653" y="342"/>
                    <a:pt x="691" y="338"/>
                    <a:pt x="729" y="338"/>
                  </a:cubicBezTo>
                  <a:close/>
                  <a:moveTo>
                    <a:pt x="712" y="1"/>
                  </a:moveTo>
                  <a:cubicBezTo>
                    <a:pt x="652" y="1"/>
                    <a:pt x="593" y="7"/>
                    <a:pt x="536" y="20"/>
                  </a:cubicBezTo>
                  <a:cubicBezTo>
                    <a:pt x="232" y="109"/>
                    <a:pt x="0" y="368"/>
                    <a:pt x="27" y="698"/>
                  </a:cubicBezTo>
                  <a:cubicBezTo>
                    <a:pt x="53" y="1005"/>
                    <a:pt x="286" y="1234"/>
                    <a:pt x="581" y="1234"/>
                  </a:cubicBezTo>
                  <a:cubicBezTo>
                    <a:pt x="587" y="1234"/>
                    <a:pt x="592" y="1234"/>
                    <a:pt x="598" y="1233"/>
                  </a:cubicBezTo>
                  <a:cubicBezTo>
                    <a:pt x="973" y="1233"/>
                    <a:pt x="1338" y="912"/>
                    <a:pt x="1330" y="529"/>
                  </a:cubicBezTo>
                  <a:cubicBezTo>
                    <a:pt x="1330" y="177"/>
                    <a:pt x="1022" y="1"/>
                    <a:pt x="712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271180" y="3445867"/>
              <a:ext cx="151056" cy="88018"/>
            </a:xfrm>
            <a:custGeom>
              <a:avLst/>
              <a:gdLst/>
              <a:ahLst/>
              <a:cxnLst/>
              <a:rect l="l" t="t" r="r" b="b"/>
              <a:pathLst>
                <a:path w="2811" h="1638" extrusionOk="0">
                  <a:moveTo>
                    <a:pt x="2177" y="452"/>
                  </a:moveTo>
                  <a:cubicBezTo>
                    <a:pt x="2213" y="577"/>
                    <a:pt x="2231" y="702"/>
                    <a:pt x="2284" y="818"/>
                  </a:cubicBezTo>
                  <a:cubicBezTo>
                    <a:pt x="1704" y="1014"/>
                    <a:pt x="1142" y="1112"/>
                    <a:pt x="482" y="1273"/>
                  </a:cubicBezTo>
                  <a:lnTo>
                    <a:pt x="402" y="943"/>
                  </a:lnTo>
                  <a:cubicBezTo>
                    <a:pt x="1062" y="800"/>
                    <a:pt x="1651" y="747"/>
                    <a:pt x="2177" y="452"/>
                  </a:cubicBezTo>
                  <a:close/>
                  <a:moveTo>
                    <a:pt x="2327" y="1"/>
                  </a:moveTo>
                  <a:cubicBezTo>
                    <a:pt x="2299" y="1"/>
                    <a:pt x="2270" y="11"/>
                    <a:pt x="2240" y="33"/>
                  </a:cubicBezTo>
                  <a:cubicBezTo>
                    <a:pt x="1660" y="434"/>
                    <a:pt x="866" y="479"/>
                    <a:pt x="197" y="640"/>
                  </a:cubicBezTo>
                  <a:cubicBezTo>
                    <a:pt x="108" y="666"/>
                    <a:pt x="1" y="773"/>
                    <a:pt x="27" y="863"/>
                  </a:cubicBezTo>
                  <a:lnTo>
                    <a:pt x="197" y="1523"/>
                  </a:lnTo>
                  <a:cubicBezTo>
                    <a:pt x="218" y="1595"/>
                    <a:pt x="315" y="1638"/>
                    <a:pt x="399" y="1638"/>
                  </a:cubicBezTo>
                  <a:cubicBezTo>
                    <a:pt x="419" y="1638"/>
                    <a:pt x="438" y="1635"/>
                    <a:pt x="455" y="1630"/>
                  </a:cubicBezTo>
                  <a:cubicBezTo>
                    <a:pt x="1169" y="1451"/>
                    <a:pt x="1919" y="1318"/>
                    <a:pt x="2623" y="1068"/>
                  </a:cubicBezTo>
                  <a:cubicBezTo>
                    <a:pt x="2721" y="1032"/>
                    <a:pt x="2811" y="916"/>
                    <a:pt x="2748" y="809"/>
                  </a:cubicBezTo>
                  <a:cubicBezTo>
                    <a:pt x="2623" y="595"/>
                    <a:pt x="2552" y="372"/>
                    <a:pt x="2489" y="131"/>
                  </a:cubicBezTo>
                  <a:cubicBezTo>
                    <a:pt x="2481" y="95"/>
                    <a:pt x="2454" y="69"/>
                    <a:pt x="2427" y="51"/>
                  </a:cubicBezTo>
                  <a:cubicBezTo>
                    <a:pt x="2401" y="20"/>
                    <a:pt x="2366" y="1"/>
                    <a:pt x="232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13"/>
          <p:cNvGrpSpPr/>
          <p:nvPr/>
        </p:nvGrpSpPr>
        <p:grpSpPr>
          <a:xfrm>
            <a:off x="8518001" y="113188"/>
            <a:ext cx="879674" cy="853603"/>
            <a:chOff x="8299150" y="575962"/>
            <a:chExt cx="1240025" cy="1065538"/>
          </a:xfrm>
        </p:grpSpPr>
        <p:sp>
          <p:nvSpPr>
            <p:cNvPr id="1176" name="Google Shape;1176;p13"/>
            <p:cNvSpPr/>
            <p:nvPr/>
          </p:nvSpPr>
          <p:spPr>
            <a:xfrm>
              <a:off x="8671659" y="623707"/>
              <a:ext cx="180853" cy="310682"/>
            </a:xfrm>
            <a:custGeom>
              <a:avLst/>
              <a:gdLst/>
              <a:ahLst/>
              <a:cxnLst/>
              <a:rect l="l" t="t" r="r" b="b"/>
              <a:pathLst>
                <a:path w="1875" h="3221" extrusionOk="0">
                  <a:moveTo>
                    <a:pt x="1518" y="0"/>
                  </a:moveTo>
                  <a:cubicBezTo>
                    <a:pt x="1446" y="62"/>
                    <a:pt x="1366" y="116"/>
                    <a:pt x="1286" y="178"/>
                  </a:cubicBezTo>
                  <a:cubicBezTo>
                    <a:pt x="1428" y="687"/>
                    <a:pt x="813" y="1427"/>
                    <a:pt x="563" y="1838"/>
                  </a:cubicBezTo>
                  <a:cubicBezTo>
                    <a:pt x="358" y="2168"/>
                    <a:pt x="179" y="2525"/>
                    <a:pt x="1" y="2873"/>
                  </a:cubicBezTo>
                  <a:cubicBezTo>
                    <a:pt x="162" y="2989"/>
                    <a:pt x="313" y="3096"/>
                    <a:pt x="456" y="3221"/>
                  </a:cubicBezTo>
                  <a:cubicBezTo>
                    <a:pt x="527" y="3087"/>
                    <a:pt x="590" y="2962"/>
                    <a:pt x="661" y="2828"/>
                  </a:cubicBezTo>
                  <a:cubicBezTo>
                    <a:pt x="1009" y="2159"/>
                    <a:pt x="1232" y="1454"/>
                    <a:pt x="1535" y="776"/>
                  </a:cubicBezTo>
                  <a:cubicBezTo>
                    <a:pt x="1589" y="669"/>
                    <a:pt x="1634" y="562"/>
                    <a:pt x="1687" y="446"/>
                  </a:cubicBezTo>
                  <a:cubicBezTo>
                    <a:pt x="1874" y="18"/>
                    <a:pt x="1571" y="152"/>
                    <a:pt x="151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8427339" y="930820"/>
              <a:ext cx="241909" cy="171401"/>
            </a:xfrm>
            <a:custGeom>
              <a:avLst/>
              <a:gdLst/>
              <a:ahLst/>
              <a:cxnLst/>
              <a:rect l="l" t="t" r="r" b="b"/>
              <a:pathLst>
                <a:path w="2508" h="1777" extrusionOk="0">
                  <a:moveTo>
                    <a:pt x="188" y="1"/>
                  </a:moveTo>
                  <a:cubicBezTo>
                    <a:pt x="134" y="144"/>
                    <a:pt x="63" y="295"/>
                    <a:pt x="0" y="438"/>
                  </a:cubicBezTo>
                  <a:cubicBezTo>
                    <a:pt x="161" y="572"/>
                    <a:pt x="322" y="688"/>
                    <a:pt x="491" y="804"/>
                  </a:cubicBezTo>
                  <a:cubicBezTo>
                    <a:pt x="848" y="946"/>
                    <a:pt x="1187" y="1116"/>
                    <a:pt x="1481" y="1366"/>
                  </a:cubicBezTo>
                  <a:cubicBezTo>
                    <a:pt x="1669" y="1526"/>
                    <a:pt x="1874" y="1705"/>
                    <a:pt x="2106" y="1776"/>
                  </a:cubicBezTo>
                  <a:cubicBezTo>
                    <a:pt x="2240" y="1651"/>
                    <a:pt x="2373" y="1526"/>
                    <a:pt x="2507" y="1392"/>
                  </a:cubicBezTo>
                  <a:lnTo>
                    <a:pt x="2507" y="1348"/>
                  </a:lnTo>
                  <a:cubicBezTo>
                    <a:pt x="2097" y="1036"/>
                    <a:pt x="1758" y="697"/>
                    <a:pt x="1267" y="474"/>
                  </a:cubicBezTo>
                  <a:cubicBezTo>
                    <a:pt x="973" y="331"/>
                    <a:pt x="696" y="188"/>
                    <a:pt x="429" y="19"/>
                  </a:cubicBezTo>
                  <a:cubicBezTo>
                    <a:pt x="348" y="10"/>
                    <a:pt x="268" y="1"/>
                    <a:pt x="18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8497847" y="854235"/>
              <a:ext cx="203231" cy="170532"/>
            </a:xfrm>
            <a:custGeom>
              <a:avLst/>
              <a:gdLst/>
              <a:ahLst/>
              <a:cxnLst/>
              <a:rect l="l" t="t" r="r" b="b"/>
              <a:pathLst>
                <a:path w="2107" h="1768" extrusionOk="0">
                  <a:moveTo>
                    <a:pt x="269" y="1"/>
                  </a:moveTo>
                  <a:cubicBezTo>
                    <a:pt x="179" y="90"/>
                    <a:pt x="90" y="179"/>
                    <a:pt x="1" y="268"/>
                  </a:cubicBezTo>
                  <a:cubicBezTo>
                    <a:pt x="10" y="331"/>
                    <a:pt x="46" y="402"/>
                    <a:pt x="108" y="447"/>
                  </a:cubicBezTo>
                  <a:cubicBezTo>
                    <a:pt x="340" y="634"/>
                    <a:pt x="572" y="822"/>
                    <a:pt x="795" y="1018"/>
                  </a:cubicBezTo>
                  <a:cubicBezTo>
                    <a:pt x="938" y="1080"/>
                    <a:pt x="1080" y="1152"/>
                    <a:pt x="1214" y="1232"/>
                  </a:cubicBezTo>
                  <a:cubicBezTo>
                    <a:pt x="1455" y="1375"/>
                    <a:pt x="1660" y="1580"/>
                    <a:pt x="1865" y="1767"/>
                  </a:cubicBezTo>
                  <a:cubicBezTo>
                    <a:pt x="1937" y="1553"/>
                    <a:pt x="2017" y="1348"/>
                    <a:pt x="2106" y="1143"/>
                  </a:cubicBezTo>
                  <a:cubicBezTo>
                    <a:pt x="1553" y="679"/>
                    <a:pt x="947" y="286"/>
                    <a:pt x="26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8725867" y="975575"/>
              <a:ext cx="12153" cy="15626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37" y="1"/>
                  </a:moveTo>
                  <a:cubicBezTo>
                    <a:pt x="28" y="27"/>
                    <a:pt x="10" y="63"/>
                    <a:pt x="1" y="90"/>
                  </a:cubicBezTo>
                  <a:cubicBezTo>
                    <a:pt x="46" y="117"/>
                    <a:pt x="81" y="135"/>
                    <a:pt x="126" y="161"/>
                  </a:cubicBezTo>
                  <a:cubicBezTo>
                    <a:pt x="126" y="152"/>
                    <a:pt x="126" y="152"/>
                    <a:pt x="126" y="143"/>
                  </a:cubicBezTo>
                  <a:cubicBezTo>
                    <a:pt x="108" y="90"/>
                    <a:pt x="72" y="45"/>
                    <a:pt x="3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8833510" y="1054764"/>
              <a:ext cx="339039" cy="242777"/>
            </a:xfrm>
            <a:custGeom>
              <a:avLst/>
              <a:gdLst/>
              <a:ahLst/>
              <a:cxnLst/>
              <a:rect l="l" t="t" r="r" b="b"/>
              <a:pathLst>
                <a:path w="3515" h="2517" extrusionOk="0">
                  <a:moveTo>
                    <a:pt x="0" y="0"/>
                  </a:moveTo>
                  <a:lnTo>
                    <a:pt x="0" y="0"/>
                  </a:lnTo>
                  <a:cubicBezTo>
                    <a:pt x="402" y="322"/>
                    <a:pt x="785" y="678"/>
                    <a:pt x="1160" y="991"/>
                  </a:cubicBezTo>
                  <a:cubicBezTo>
                    <a:pt x="1900" y="1597"/>
                    <a:pt x="2659" y="2079"/>
                    <a:pt x="3479" y="2516"/>
                  </a:cubicBezTo>
                  <a:cubicBezTo>
                    <a:pt x="3515" y="2418"/>
                    <a:pt x="3506" y="2320"/>
                    <a:pt x="3426" y="2231"/>
                  </a:cubicBezTo>
                  <a:cubicBezTo>
                    <a:pt x="2703" y="1446"/>
                    <a:pt x="1651" y="1080"/>
                    <a:pt x="767" y="509"/>
                  </a:cubicBezTo>
                  <a:cubicBezTo>
                    <a:pt x="509" y="339"/>
                    <a:pt x="259" y="161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8705225" y="1015990"/>
              <a:ext cx="434626" cy="306438"/>
            </a:xfrm>
            <a:custGeom>
              <a:avLst/>
              <a:gdLst/>
              <a:ahLst/>
              <a:cxnLst/>
              <a:rect l="l" t="t" r="r" b="b"/>
              <a:pathLst>
                <a:path w="4506" h="3177" extrusionOk="0">
                  <a:moveTo>
                    <a:pt x="99" y="1"/>
                  </a:moveTo>
                  <a:cubicBezTo>
                    <a:pt x="63" y="108"/>
                    <a:pt x="28" y="224"/>
                    <a:pt x="1" y="340"/>
                  </a:cubicBezTo>
                  <a:cubicBezTo>
                    <a:pt x="19" y="358"/>
                    <a:pt x="19" y="385"/>
                    <a:pt x="19" y="411"/>
                  </a:cubicBezTo>
                  <a:cubicBezTo>
                    <a:pt x="643" y="768"/>
                    <a:pt x="1214" y="1214"/>
                    <a:pt x="1821" y="1616"/>
                  </a:cubicBezTo>
                  <a:cubicBezTo>
                    <a:pt x="2615" y="2160"/>
                    <a:pt x="3507" y="2659"/>
                    <a:pt x="4345" y="3141"/>
                  </a:cubicBezTo>
                  <a:cubicBezTo>
                    <a:pt x="4399" y="3168"/>
                    <a:pt x="4452" y="3177"/>
                    <a:pt x="4506" y="3177"/>
                  </a:cubicBezTo>
                  <a:cubicBezTo>
                    <a:pt x="4176" y="3007"/>
                    <a:pt x="3855" y="2829"/>
                    <a:pt x="3543" y="2624"/>
                  </a:cubicBezTo>
                  <a:cubicBezTo>
                    <a:pt x="2954" y="2231"/>
                    <a:pt x="2427" y="1750"/>
                    <a:pt x="1865" y="1321"/>
                  </a:cubicBezTo>
                  <a:cubicBezTo>
                    <a:pt x="1294" y="875"/>
                    <a:pt x="759" y="313"/>
                    <a:pt x="9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8873057" y="1213047"/>
              <a:ext cx="3569" cy="2701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0" y="1"/>
                  </a:moveTo>
                  <a:cubicBezTo>
                    <a:pt x="9" y="10"/>
                    <a:pt x="27" y="19"/>
                    <a:pt x="36" y="28"/>
                  </a:cubicBezTo>
                  <a:cubicBezTo>
                    <a:pt x="36" y="28"/>
                    <a:pt x="36" y="28"/>
                    <a:pt x="36" y="19"/>
                  </a:cubicBezTo>
                  <a:cubicBezTo>
                    <a:pt x="18" y="1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8851548" y="1241501"/>
              <a:ext cx="427778" cy="303833"/>
            </a:xfrm>
            <a:custGeom>
              <a:avLst/>
              <a:gdLst/>
              <a:ahLst/>
              <a:cxnLst/>
              <a:rect l="l" t="t" r="r" b="b"/>
              <a:pathLst>
                <a:path w="4435" h="3150" extrusionOk="0">
                  <a:moveTo>
                    <a:pt x="0" y="0"/>
                  </a:moveTo>
                  <a:lnTo>
                    <a:pt x="0" y="0"/>
                  </a:lnTo>
                  <a:cubicBezTo>
                    <a:pt x="464" y="598"/>
                    <a:pt x="1017" y="999"/>
                    <a:pt x="1633" y="1419"/>
                  </a:cubicBezTo>
                  <a:cubicBezTo>
                    <a:pt x="2311" y="1883"/>
                    <a:pt x="2927" y="2400"/>
                    <a:pt x="3649" y="2801"/>
                  </a:cubicBezTo>
                  <a:cubicBezTo>
                    <a:pt x="3890" y="2926"/>
                    <a:pt x="4158" y="3060"/>
                    <a:pt x="4434" y="3149"/>
                  </a:cubicBezTo>
                  <a:cubicBezTo>
                    <a:pt x="4015" y="2846"/>
                    <a:pt x="3685" y="2570"/>
                    <a:pt x="3587" y="2498"/>
                  </a:cubicBezTo>
                  <a:cubicBezTo>
                    <a:pt x="2659" y="1847"/>
                    <a:pt x="1687" y="1240"/>
                    <a:pt x="786" y="553"/>
                  </a:cubicBezTo>
                  <a:cubicBezTo>
                    <a:pt x="527" y="357"/>
                    <a:pt x="268" y="179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8930737" y="1255294"/>
              <a:ext cx="566094" cy="350228"/>
            </a:xfrm>
            <a:custGeom>
              <a:avLst/>
              <a:gdLst/>
              <a:ahLst/>
              <a:cxnLst/>
              <a:rect l="l" t="t" r="r" b="b"/>
              <a:pathLst>
                <a:path w="5869" h="3631" extrusionOk="0">
                  <a:moveTo>
                    <a:pt x="0" y="0"/>
                  </a:moveTo>
                  <a:lnTo>
                    <a:pt x="0" y="0"/>
                  </a:lnTo>
                  <a:cubicBezTo>
                    <a:pt x="562" y="410"/>
                    <a:pt x="1142" y="794"/>
                    <a:pt x="1704" y="1195"/>
                  </a:cubicBezTo>
                  <a:cubicBezTo>
                    <a:pt x="2391" y="1668"/>
                    <a:pt x="3060" y="2177"/>
                    <a:pt x="3756" y="2632"/>
                  </a:cubicBezTo>
                  <a:cubicBezTo>
                    <a:pt x="4050" y="2828"/>
                    <a:pt x="4318" y="3060"/>
                    <a:pt x="4603" y="3265"/>
                  </a:cubicBezTo>
                  <a:cubicBezTo>
                    <a:pt x="4795" y="3462"/>
                    <a:pt x="5147" y="3630"/>
                    <a:pt x="5419" y="3630"/>
                  </a:cubicBezTo>
                  <a:cubicBezTo>
                    <a:pt x="5679" y="3630"/>
                    <a:pt x="5868" y="3477"/>
                    <a:pt x="5781" y="3051"/>
                  </a:cubicBezTo>
                  <a:cubicBezTo>
                    <a:pt x="5692" y="2899"/>
                    <a:pt x="5585" y="2757"/>
                    <a:pt x="5460" y="2632"/>
                  </a:cubicBezTo>
                  <a:cubicBezTo>
                    <a:pt x="5273" y="2462"/>
                    <a:pt x="5076" y="2311"/>
                    <a:pt x="4880" y="2159"/>
                  </a:cubicBezTo>
                  <a:cubicBezTo>
                    <a:pt x="4809" y="2177"/>
                    <a:pt x="4746" y="2186"/>
                    <a:pt x="4684" y="2195"/>
                  </a:cubicBezTo>
                  <a:cubicBezTo>
                    <a:pt x="4467" y="2228"/>
                    <a:pt x="4289" y="2339"/>
                    <a:pt x="4063" y="2339"/>
                  </a:cubicBezTo>
                  <a:cubicBezTo>
                    <a:pt x="4047" y="2339"/>
                    <a:pt x="4031" y="2339"/>
                    <a:pt x="4015" y="2337"/>
                  </a:cubicBezTo>
                  <a:cubicBezTo>
                    <a:pt x="3658" y="2311"/>
                    <a:pt x="3185" y="2007"/>
                    <a:pt x="2873" y="1838"/>
                  </a:cubicBezTo>
                  <a:cubicBezTo>
                    <a:pt x="2266" y="1517"/>
                    <a:pt x="1758" y="1053"/>
                    <a:pt x="1178" y="696"/>
                  </a:cubicBezTo>
                  <a:cubicBezTo>
                    <a:pt x="785" y="464"/>
                    <a:pt x="384" y="250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8299150" y="575962"/>
              <a:ext cx="1240025" cy="1065538"/>
            </a:xfrm>
            <a:custGeom>
              <a:avLst/>
              <a:gdLst/>
              <a:ahLst/>
              <a:cxnLst/>
              <a:rect l="l" t="t" r="r" b="b"/>
              <a:pathLst>
                <a:path w="12856" h="11047" extrusionOk="0">
                  <a:moveTo>
                    <a:pt x="5380" y="495"/>
                  </a:moveTo>
                  <a:cubicBezTo>
                    <a:pt x="5433" y="647"/>
                    <a:pt x="5736" y="513"/>
                    <a:pt x="5549" y="941"/>
                  </a:cubicBezTo>
                  <a:cubicBezTo>
                    <a:pt x="5496" y="1057"/>
                    <a:pt x="5451" y="1164"/>
                    <a:pt x="5397" y="1271"/>
                  </a:cubicBezTo>
                  <a:cubicBezTo>
                    <a:pt x="5094" y="1949"/>
                    <a:pt x="4871" y="2654"/>
                    <a:pt x="4523" y="3323"/>
                  </a:cubicBezTo>
                  <a:cubicBezTo>
                    <a:pt x="4452" y="3457"/>
                    <a:pt x="4389" y="3582"/>
                    <a:pt x="4318" y="3716"/>
                  </a:cubicBezTo>
                  <a:cubicBezTo>
                    <a:pt x="4175" y="3591"/>
                    <a:pt x="4024" y="3484"/>
                    <a:pt x="3863" y="3368"/>
                  </a:cubicBezTo>
                  <a:cubicBezTo>
                    <a:pt x="3470" y="3082"/>
                    <a:pt x="3051" y="2832"/>
                    <a:pt x="2596" y="2636"/>
                  </a:cubicBezTo>
                  <a:cubicBezTo>
                    <a:pt x="3015" y="2252"/>
                    <a:pt x="3470" y="1905"/>
                    <a:pt x="3925" y="1566"/>
                  </a:cubicBezTo>
                  <a:cubicBezTo>
                    <a:pt x="4255" y="1325"/>
                    <a:pt x="4586" y="1093"/>
                    <a:pt x="4916" y="852"/>
                  </a:cubicBezTo>
                  <a:cubicBezTo>
                    <a:pt x="4987" y="789"/>
                    <a:pt x="5067" y="727"/>
                    <a:pt x="5148" y="673"/>
                  </a:cubicBezTo>
                  <a:cubicBezTo>
                    <a:pt x="5228" y="611"/>
                    <a:pt x="5308" y="557"/>
                    <a:pt x="5380" y="495"/>
                  </a:cubicBezTo>
                  <a:close/>
                  <a:moveTo>
                    <a:pt x="2329" y="2886"/>
                  </a:moveTo>
                  <a:cubicBezTo>
                    <a:pt x="3007" y="3171"/>
                    <a:pt x="3613" y="3564"/>
                    <a:pt x="4166" y="4028"/>
                  </a:cubicBezTo>
                  <a:cubicBezTo>
                    <a:pt x="4077" y="4233"/>
                    <a:pt x="3988" y="4438"/>
                    <a:pt x="3925" y="4652"/>
                  </a:cubicBezTo>
                  <a:cubicBezTo>
                    <a:pt x="3720" y="4465"/>
                    <a:pt x="3515" y="4260"/>
                    <a:pt x="3274" y="4117"/>
                  </a:cubicBezTo>
                  <a:cubicBezTo>
                    <a:pt x="3140" y="4037"/>
                    <a:pt x="2998" y="3965"/>
                    <a:pt x="2855" y="3903"/>
                  </a:cubicBezTo>
                  <a:cubicBezTo>
                    <a:pt x="2516" y="3733"/>
                    <a:pt x="2177" y="3582"/>
                    <a:pt x="1865" y="3368"/>
                  </a:cubicBezTo>
                  <a:cubicBezTo>
                    <a:pt x="1927" y="3296"/>
                    <a:pt x="1990" y="3225"/>
                    <a:pt x="2061" y="3153"/>
                  </a:cubicBezTo>
                  <a:cubicBezTo>
                    <a:pt x="2150" y="3064"/>
                    <a:pt x="2239" y="2975"/>
                    <a:pt x="2329" y="2886"/>
                  </a:cubicBezTo>
                  <a:close/>
                  <a:moveTo>
                    <a:pt x="1606" y="3600"/>
                  </a:moveTo>
                  <a:cubicBezTo>
                    <a:pt x="1659" y="3635"/>
                    <a:pt x="1704" y="3662"/>
                    <a:pt x="1758" y="3698"/>
                  </a:cubicBezTo>
                  <a:cubicBezTo>
                    <a:pt x="2025" y="3867"/>
                    <a:pt x="2302" y="4010"/>
                    <a:pt x="2596" y="4153"/>
                  </a:cubicBezTo>
                  <a:cubicBezTo>
                    <a:pt x="3087" y="4376"/>
                    <a:pt x="3426" y="4715"/>
                    <a:pt x="3836" y="5027"/>
                  </a:cubicBezTo>
                  <a:lnTo>
                    <a:pt x="3827" y="5071"/>
                  </a:lnTo>
                  <a:cubicBezTo>
                    <a:pt x="3702" y="5205"/>
                    <a:pt x="3569" y="5330"/>
                    <a:pt x="3435" y="5455"/>
                  </a:cubicBezTo>
                  <a:cubicBezTo>
                    <a:pt x="3417" y="5464"/>
                    <a:pt x="3399" y="5482"/>
                    <a:pt x="3390" y="5500"/>
                  </a:cubicBezTo>
                  <a:cubicBezTo>
                    <a:pt x="2864" y="5161"/>
                    <a:pt x="2329" y="4840"/>
                    <a:pt x="1820" y="4483"/>
                  </a:cubicBezTo>
                  <a:cubicBezTo>
                    <a:pt x="1651" y="4367"/>
                    <a:pt x="1490" y="4251"/>
                    <a:pt x="1329" y="4117"/>
                  </a:cubicBezTo>
                  <a:cubicBezTo>
                    <a:pt x="1392" y="3974"/>
                    <a:pt x="1463" y="3823"/>
                    <a:pt x="1517" y="3680"/>
                  </a:cubicBezTo>
                  <a:cubicBezTo>
                    <a:pt x="1526" y="3671"/>
                    <a:pt x="1526" y="3653"/>
                    <a:pt x="1535" y="3644"/>
                  </a:cubicBezTo>
                  <a:cubicBezTo>
                    <a:pt x="1543" y="3626"/>
                    <a:pt x="1543" y="3617"/>
                    <a:pt x="1543" y="3600"/>
                  </a:cubicBezTo>
                  <a:cubicBezTo>
                    <a:pt x="1552" y="3604"/>
                    <a:pt x="1564" y="3606"/>
                    <a:pt x="1575" y="3606"/>
                  </a:cubicBezTo>
                  <a:cubicBezTo>
                    <a:pt x="1586" y="3606"/>
                    <a:pt x="1597" y="3604"/>
                    <a:pt x="1606" y="3600"/>
                  </a:cubicBezTo>
                  <a:close/>
                  <a:moveTo>
                    <a:pt x="1187" y="4438"/>
                  </a:moveTo>
                  <a:cubicBezTo>
                    <a:pt x="1793" y="4920"/>
                    <a:pt x="2462" y="5303"/>
                    <a:pt x="3123" y="5723"/>
                  </a:cubicBezTo>
                  <a:cubicBezTo>
                    <a:pt x="2676" y="6097"/>
                    <a:pt x="2213" y="6445"/>
                    <a:pt x="1829" y="6882"/>
                  </a:cubicBezTo>
                  <a:cubicBezTo>
                    <a:pt x="1428" y="6570"/>
                    <a:pt x="981" y="6329"/>
                    <a:pt x="580" y="6017"/>
                  </a:cubicBezTo>
                  <a:cubicBezTo>
                    <a:pt x="714" y="5767"/>
                    <a:pt x="758" y="5410"/>
                    <a:pt x="857" y="5161"/>
                  </a:cubicBezTo>
                  <a:cubicBezTo>
                    <a:pt x="964" y="4920"/>
                    <a:pt x="1071" y="4679"/>
                    <a:pt x="1187" y="4438"/>
                  </a:cubicBezTo>
                  <a:close/>
                  <a:moveTo>
                    <a:pt x="357" y="6276"/>
                  </a:moveTo>
                  <a:lnTo>
                    <a:pt x="357" y="6276"/>
                  </a:lnTo>
                  <a:cubicBezTo>
                    <a:pt x="758" y="6579"/>
                    <a:pt x="1204" y="6820"/>
                    <a:pt x="1597" y="7132"/>
                  </a:cubicBezTo>
                  <a:cubicBezTo>
                    <a:pt x="1501" y="7221"/>
                    <a:pt x="1387" y="7259"/>
                    <a:pt x="1268" y="7259"/>
                  </a:cubicBezTo>
                  <a:cubicBezTo>
                    <a:pt x="824" y="7259"/>
                    <a:pt x="308" y="6726"/>
                    <a:pt x="357" y="6276"/>
                  </a:cubicBezTo>
                  <a:close/>
                  <a:moveTo>
                    <a:pt x="4309" y="4563"/>
                  </a:moveTo>
                  <a:cubicBezTo>
                    <a:pt x="4969" y="4875"/>
                    <a:pt x="5504" y="5437"/>
                    <a:pt x="6075" y="5883"/>
                  </a:cubicBezTo>
                  <a:cubicBezTo>
                    <a:pt x="6637" y="6312"/>
                    <a:pt x="7164" y="6793"/>
                    <a:pt x="7753" y="7186"/>
                  </a:cubicBezTo>
                  <a:cubicBezTo>
                    <a:pt x="8065" y="7391"/>
                    <a:pt x="8386" y="7569"/>
                    <a:pt x="8716" y="7739"/>
                  </a:cubicBezTo>
                  <a:cubicBezTo>
                    <a:pt x="9635" y="8212"/>
                    <a:pt x="10589" y="8604"/>
                    <a:pt x="11428" y="9202"/>
                  </a:cubicBezTo>
                  <a:cubicBezTo>
                    <a:pt x="11624" y="9354"/>
                    <a:pt x="11821" y="9505"/>
                    <a:pt x="12008" y="9675"/>
                  </a:cubicBezTo>
                  <a:cubicBezTo>
                    <a:pt x="12133" y="9800"/>
                    <a:pt x="12240" y="9942"/>
                    <a:pt x="12329" y="10094"/>
                  </a:cubicBezTo>
                  <a:cubicBezTo>
                    <a:pt x="12416" y="10520"/>
                    <a:pt x="12227" y="10673"/>
                    <a:pt x="11967" y="10673"/>
                  </a:cubicBezTo>
                  <a:cubicBezTo>
                    <a:pt x="11695" y="10673"/>
                    <a:pt x="11343" y="10505"/>
                    <a:pt x="11151" y="10308"/>
                  </a:cubicBezTo>
                  <a:cubicBezTo>
                    <a:pt x="10866" y="10103"/>
                    <a:pt x="10598" y="9871"/>
                    <a:pt x="10304" y="9675"/>
                  </a:cubicBezTo>
                  <a:cubicBezTo>
                    <a:pt x="9608" y="9220"/>
                    <a:pt x="8939" y="8711"/>
                    <a:pt x="8252" y="8238"/>
                  </a:cubicBezTo>
                  <a:cubicBezTo>
                    <a:pt x="7690" y="7837"/>
                    <a:pt x="7110" y="7453"/>
                    <a:pt x="6548" y="7043"/>
                  </a:cubicBezTo>
                  <a:cubicBezTo>
                    <a:pt x="6450" y="6972"/>
                    <a:pt x="6352" y="6900"/>
                    <a:pt x="6254" y="6820"/>
                  </a:cubicBezTo>
                  <a:cubicBezTo>
                    <a:pt x="6165" y="6758"/>
                    <a:pt x="6075" y="6695"/>
                    <a:pt x="5986" y="6633"/>
                  </a:cubicBezTo>
                  <a:cubicBezTo>
                    <a:pt x="5977" y="6624"/>
                    <a:pt x="5959" y="6615"/>
                    <a:pt x="5950" y="6606"/>
                  </a:cubicBezTo>
                  <a:cubicBezTo>
                    <a:pt x="5317" y="6169"/>
                    <a:pt x="4639" y="5821"/>
                    <a:pt x="4041" y="5348"/>
                  </a:cubicBezTo>
                  <a:lnTo>
                    <a:pt x="4041" y="5339"/>
                  </a:lnTo>
                  <a:cubicBezTo>
                    <a:pt x="4050" y="5321"/>
                    <a:pt x="4068" y="5312"/>
                    <a:pt x="4086" y="5295"/>
                  </a:cubicBezTo>
                  <a:cubicBezTo>
                    <a:pt x="4113" y="5277"/>
                    <a:pt x="4140" y="5250"/>
                    <a:pt x="4148" y="5205"/>
                  </a:cubicBezTo>
                  <a:lnTo>
                    <a:pt x="4157" y="5179"/>
                  </a:lnTo>
                  <a:cubicBezTo>
                    <a:pt x="4166" y="5152"/>
                    <a:pt x="4166" y="5125"/>
                    <a:pt x="4175" y="5098"/>
                  </a:cubicBezTo>
                  <a:cubicBezTo>
                    <a:pt x="4211" y="5063"/>
                    <a:pt x="4229" y="5018"/>
                    <a:pt x="4229" y="4973"/>
                  </a:cubicBezTo>
                  <a:cubicBezTo>
                    <a:pt x="4229" y="4947"/>
                    <a:pt x="4229" y="4920"/>
                    <a:pt x="4211" y="4902"/>
                  </a:cubicBezTo>
                  <a:cubicBezTo>
                    <a:pt x="4238" y="4786"/>
                    <a:pt x="4273" y="4670"/>
                    <a:pt x="4309" y="4563"/>
                  </a:cubicBezTo>
                  <a:close/>
                  <a:moveTo>
                    <a:pt x="5501" y="1"/>
                  </a:moveTo>
                  <a:cubicBezTo>
                    <a:pt x="5470" y="1"/>
                    <a:pt x="5441" y="9"/>
                    <a:pt x="5415" y="31"/>
                  </a:cubicBezTo>
                  <a:cubicBezTo>
                    <a:pt x="4068" y="1102"/>
                    <a:pt x="2569" y="1994"/>
                    <a:pt x="1445" y="3323"/>
                  </a:cubicBezTo>
                  <a:cubicBezTo>
                    <a:pt x="1419" y="3350"/>
                    <a:pt x="1410" y="3385"/>
                    <a:pt x="1410" y="3412"/>
                  </a:cubicBezTo>
                  <a:cubicBezTo>
                    <a:pt x="1394" y="3408"/>
                    <a:pt x="1377" y="3406"/>
                    <a:pt x="1361" y="3406"/>
                  </a:cubicBezTo>
                  <a:cubicBezTo>
                    <a:pt x="1304" y="3406"/>
                    <a:pt x="1250" y="3432"/>
                    <a:pt x="1222" y="3501"/>
                  </a:cubicBezTo>
                  <a:cubicBezTo>
                    <a:pt x="1151" y="3680"/>
                    <a:pt x="1080" y="3858"/>
                    <a:pt x="999" y="4028"/>
                  </a:cubicBezTo>
                  <a:cubicBezTo>
                    <a:pt x="955" y="4063"/>
                    <a:pt x="928" y="4117"/>
                    <a:pt x="937" y="4179"/>
                  </a:cubicBezTo>
                  <a:cubicBezTo>
                    <a:pt x="830" y="4402"/>
                    <a:pt x="723" y="4634"/>
                    <a:pt x="616" y="4866"/>
                  </a:cubicBezTo>
                  <a:cubicBezTo>
                    <a:pt x="526" y="5071"/>
                    <a:pt x="446" y="5277"/>
                    <a:pt x="375" y="5482"/>
                  </a:cubicBezTo>
                  <a:cubicBezTo>
                    <a:pt x="330" y="5607"/>
                    <a:pt x="312" y="5857"/>
                    <a:pt x="232" y="5946"/>
                  </a:cubicBezTo>
                  <a:cubicBezTo>
                    <a:pt x="214" y="5964"/>
                    <a:pt x="214" y="5981"/>
                    <a:pt x="205" y="5990"/>
                  </a:cubicBezTo>
                  <a:cubicBezTo>
                    <a:pt x="134" y="5999"/>
                    <a:pt x="63" y="6035"/>
                    <a:pt x="36" y="6124"/>
                  </a:cubicBezTo>
                  <a:cubicBezTo>
                    <a:pt x="9" y="6222"/>
                    <a:pt x="0" y="6320"/>
                    <a:pt x="9" y="6419"/>
                  </a:cubicBezTo>
                  <a:cubicBezTo>
                    <a:pt x="27" y="6624"/>
                    <a:pt x="107" y="6820"/>
                    <a:pt x="241" y="6998"/>
                  </a:cubicBezTo>
                  <a:cubicBezTo>
                    <a:pt x="419" y="7239"/>
                    <a:pt x="678" y="7436"/>
                    <a:pt x="946" y="7534"/>
                  </a:cubicBezTo>
                  <a:cubicBezTo>
                    <a:pt x="1066" y="7576"/>
                    <a:pt x="1188" y="7599"/>
                    <a:pt x="1305" y="7599"/>
                  </a:cubicBezTo>
                  <a:cubicBezTo>
                    <a:pt x="1510" y="7599"/>
                    <a:pt x="1703" y="7529"/>
                    <a:pt x="1856" y="7364"/>
                  </a:cubicBezTo>
                  <a:cubicBezTo>
                    <a:pt x="1882" y="7329"/>
                    <a:pt x="1909" y="7302"/>
                    <a:pt x="1936" y="7275"/>
                  </a:cubicBezTo>
                  <a:lnTo>
                    <a:pt x="1936" y="7257"/>
                  </a:lnTo>
                  <a:lnTo>
                    <a:pt x="1972" y="7230"/>
                  </a:lnTo>
                  <a:cubicBezTo>
                    <a:pt x="2391" y="6713"/>
                    <a:pt x="2917" y="6329"/>
                    <a:pt x="3426" y="5901"/>
                  </a:cubicBezTo>
                  <a:cubicBezTo>
                    <a:pt x="3439" y="5904"/>
                    <a:pt x="3452" y="5905"/>
                    <a:pt x="3465" y="5905"/>
                  </a:cubicBezTo>
                  <a:cubicBezTo>
                    <a:pt x="3574" y="5905"/>
                    <a:pt x="3665" y="5810"/>
                    <a:pt x="3649" y="5714"/>
                  </a:cubicBezTo>
                  <a:cubicBezTo>
                    <a:pt x="3693" y="5669"/>
                    <a:pt x="3747" y="5625"/>
                    <a:pt x="3801" y="5580"/>
                  </a:cubicBezTo>
                  <a:lnTo>
                    <a:pt x="3818" y="5607"/>
                  </a:lnTo>
                  <a:cubicBezTo>
                    <a:pt x="4425" y="6080"/>
                    <a:pt x="5085" y="6481"/>
                    <a:pt x="5727" y="6900"/>
                  </a:cubicBezTo>
                  <a:cubicBezTo>
                    <a:pt x="5995" y="7079"/>
                    <a:pt x="6254" y="7257"/>
                    <a:pt x="6513" y="7453"/>
                  </a:cubicBezTo>
                  <a:cubicBezTo>
                    <a:pt x="7414" y="8140"/>
                    <a:pt x="8386" y="8747"/>
                    <a:pt x="9314" y="9398"/>
                  </a:cubicBezTo>
                  <a:cubicBezTo>
                    <a:pt x="9412" y="9470"/>
                    <a:pt x="9742" y="9746"/>
                    <a:pt x="10161" y="10049"/>
                  </a:cubicBezTo>
                  <a:cubicBezTo>
                    <a:pt x="10438" y="10255"/>
                    <a:pt x="10750" y="10460"/>
                    <a:pt x="11062" y="10638"/>
                  </a:cubicBezTo>
                  <a:cubicBezTo>
                    <a:pt x="11464" y="10871"/>
                    <a:pt x="11873" y="11046"/>
                    <a:pt x="12191" y="11046"/>
                  </a:cubicBezTo>
                  <a:cubicBezTo>
                    <a:pt x="12226" y="11046"/>
                    <a:pt x="12260" y="11044"/>
                    <a:pt x="12293" y="11040"/>
                  </a:cubicBezTo>
                  <a:cubicBezTo>
                    <a:pt x="12507" y="11013"/>
                    <a:pt x="12668" y="10888"/>
                    <a:pt x="12739" y="10620"/>
                  </a:cubicBezTo>
                  <a:cubicBezTo>
                    <a:pt x="12748" y="10603"/>
                    <a:pt x="12748" y="10585"/>
                    <a:pt x="12757" y="10567"/>
                  </a:cubicBezTo>
                  <a:cubicBezTo>
                    <a:pt x="12855" y="10049"/>
                    <a:pt x="12534" y="9577"/>
                    <a:pt x="12044" y="9157"/>
                  </a:cubicBezTo>
                  <a:cubicBezTo>
                    <a:pt x="11250" y="8488"/>
                    <a:pt x="10010" y="7980"/>
                    <a:pt x="9483" y="7721"/>
                  </a:cubicBezTo>
                  <a:cubicBezTo>
                    <a:pt x="9332" y="7641"/>
                    <a:pt x="9171" y="7560"/>
                    <a:pt x="9019" y="7480"/>
                  </a:cubicBezTo>
                  <a:cubicBezTo>
                    <a:pt x="8199" y="7043"/>
                    <a:pt x="7440" y="6561"/>
                    <a:pt x="6700" y="5955"/>
                  </a:cubicBezTo>
                  <a:cubicBezTo>
                    <a:pt x="6325" y="5642"/>
                    <a:pt x="5942" y="5286"/>
                    <a:pt x="5540" y="4964"/>
                  </a:cubicBezTo>
                  <a:cubicBezTo>
                    <a:pt x="5228" y="4706"/>
                    <a:pt x="4898" y="4483"/>
                    <a:pt x="4550" y="4304"/>
                  </a:cubicBezTo>
                  <a:cubicBezTo>
                    <a:pt x="4505" y="4278"/>
                    <a:pt x="4470" y="4260"/>
                    <a:pt x="4425" y="4233"/>
                  </a:cubicBezTo>
                  <a:cubicBezTo>
                    <a:pt x="4434" y="4206"/>
                    <a:pt x="4452" y="4170"/>
                    <a:pt x="4461" y="4144"/>
                  </a:cubicBezTo>
                  <a:cubicBezTo>
                    <a:pt x="4791" y="3359"/>
                    <a:pt x="5272" y="2609"/>
                    <a:pt x="5549" y="1842"/>
                  </a:cubicBezTo>
                  <a:cubicBezTo>
                    <a:pt x="5754" y="1253"/>
                    <a:pt x="6316" y="495"/>
                    <a:pt x="5620" y="40"/>
                  </a:cubicBezTo>
                  <a:cubicBezTo>
                    <a:pt x="5589" y="19"/>
                    <a:pt x="5544" y="1"/>
                    <a:pt x="550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13"/>
          <p:cNvGrpSpPr/>
          <p:nvPr/>
        </p:nvGrpSpPr>
        <p:grpSpPr>
          <a:xfrm rot="7090690" flipH="1">
            <a:off x="5923466" y="271753"/>
            <a:ext cx="494507" cy="648127"/>
            <a:chOff x="-628950" y="2144275"/>
            <a:chExt cx="1157155" cy="1516626"/>
          </a:xfrm>
        </p:grpSpPr>
        <p:sp>
          <p:nvSpPr>
            <p:cNvPr id="1187" name="Google Shape;1187;p13"/>
            <p:cNvSpPr/>
            <p:nvPr/>
          </p:nvSpPr>
          <p:spPr>
            <a:xfrm>
              <a:off x="232787" y="3005921"/>
              <a:ext cx="61813" cy="109319"/>
            </a:xfrm>
            <a:custGeom>
              <a:avLst/>
              <a:gdLst/>
              <a:ahLst/>
              <a:cxnLst/>
              <a:rect l="l" t="t" r="r" b="b"/>
              <a:pathLst>
                <a:path w="661" h="1169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410"/>
                    <a:pt x="366" y="848"/>
                    <a:pt x="661" y="1169"/>
                  </a:cubicBezTo>
                  <a:cubicBezTo>
                    <a:pt x="447" y="767"/>
                    <a:pt x="206" y="384"/>
                    <a:pt x="10" y="9"/>
                  </a:cubicBezTo>
                  <a:cubicBezTo>
                    <a:pt x="10" y="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-284442" y="2869109"/>
              <a:ext cx="49282" cy="19171"/>
            </a:xfrm>
            <a:custGeom>
              <a:avLst/>
              <a:gdLst/>
              <a:ahLst/>
              <a:cxnLst/>
              <a:rect l="l" t="t" r="r" b="b"/>
              <a:pathLst>
                <a:path w="527" h="205" extrusionOk="0">
                  <a:moveTo>
                    <a:pt x="1" y="0"/>
                  </a:moveTo>
                  <a:cubicBezTo>
                    <a:pt x="58" y="152"/>
                    <a:pt x="216" y="204"/>
                    <a:pt x="397" y="204"/>
                  </a:cubicBezTo>
                  <a:cubicBezTo>
                    <a:pt x="440" y="204"/>
                    <a:pt x="483" y="201"/>
                    <a:pt x="527" y="196"/>
                  </a:cubicBezTo>
                  <a:cubicBezTo>
                    <a:pt x="340" y="170"/>
                    <a:pt x="161" y="98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-361218" y="2644673"/>
              <a:ext cx="864453" cy="915325"/>
            </a:xfrm>
            <a:custGeom>
              <a:avLst/>
              <a:gdLst/>
              <a:ahLst/>
              <a:cxnLst/>
              <a:rect l="l" t="t" r="r" b="b"/>
              <a:pathLst>
                <a:path w="9244" h="9788" extrusionOk="0">
                  <a:moveTo>
                    <a:pt x="822" y="2400"/>
                  </a:moveTo>
                  <a:lnTo>
                    <a:pt x="822" y="2400"/>
                  </a:lnTo>
                  <a:cubicBezTo>
                    <a:pt x="982" y="2498"/>
                    <a:pt x="1161" y="2570"/>
                    <a:pt x="1348" y="2596"/>
                  </a:cubicBezTo>
                  <a:cubicBezTo>
                    <a:pt x="1304" y="2601"/>
                    <a:pt x="1261" y="2604"/>
                    <a:pt x="1218" y="2604"/>
                  </a:cubicBezTo>
                  <a:cubicBezTo>
                    <a:pt x="1037" y="2604"/>
                    <a:pt x="879" y="2552"/>
                    <a:pt x="822" y="2400"/>
                  </a:cubicBezTo>
                  <a:close/>
                  <a:moveTo>
                    <a:pt x="8315" y="6361"/>
                  </a:moveTo>
                  <a:cubicBezTo>
                    <a:pt x="8351" y="6450"/>
                    <a:pt x="8378" y="6548"/>
                    <a:pt x="8396" y="6646"/>
                  </a:cubicBezTo>
                  <a:cubicBezTo>
                    <a:pt x="8378" y="6611"/>
                    <a:pt x="8342" y="6584"/>
                    <a:pt x="8315" y="6566"/>
                  </a:cubicBezTo>
                  <a:cubicBezTo>
                    <a:pt x="8315" y="6495"/>
                    <a:pt x="8315" y="6432"/>
                    <a:pt x="8315" y="6361"/>
                  </a:cubicBezTo>
                  <a:close/>
                  <a:moveTo>
                    <a:pt x="777" y="0"/>
                  </a:moveTo>
                  <a:cubicBezTo>
                    <a:pt x="581" y="81"/>
                    <a:pt x="384" y="143"/>
                    <a:pt x="206" y="179"/>
                  </a:cubicBezTo>
                  <a:cubicBezTo>
                    <a:pt x="188" y="188"/>
                    <a:pt x="170" y="188"/>
                    <a:pt x="152" y="188"/>
                  </a:cubicBezTo>
                  <a:cubicBezTo>
                    <a:pt x="402" y="580"/>
                    <a:pt x="393" y="1026"/>
                    <a:pt x="242" y="1499"/>
                  </a:cubicBezTo>
                  <a:cubicBezTo>
                    <a:pt x="144" y="1829"/>
                    <a:pt x="54" y="2123"/>
                    <a:pt x="1" y="2418"/>
                  </a:cubicBezTo>
                  <a:cubicBezTo>
                    <a:pt x="19" y="2632"/>
                    <a:pt x="90" y="2837"/>
                    <a:pt x="268" y="3007"/>
                  </a:cubicBezTo>
                  <a:cubicBezTo>
                    <a:pt x="542" y="3284"/>
                    <a:pt x="866" y="3391"/>
                    <a:pt x="1203" y="3391"/>
                  </a:cubicBezTo>
                  <a:cubicBezTo>
                    <a:pt x="1810" y="3391"/>
                    <a:pt x="2460" y="3042"/>
                    <a:pt x="2936" y="2703"/>
                  </a:cubicBezTo>
                  <a:cubicBezTo>
                    <a:pt x="3418" y="2364"/>
                    <a:pt x="3962" y="1793"/>
                    <a:pt x="4595" y="1784"/>
                  </a:cubicBezTo>
                  <a:lnTo>
                    <a:pt x="4631" y="1784"/>
                  </a:lnTo>
                  <a:cubicBezTo>
                    <a:pt x="4711" y="1677"/>
                    <a:pt x="4800" y="1561"/>
                    <a:pt x="4863" y="1454"/>
                  </a:cubicBezTo>
                  <a:cubicBezTo>
                    <a:pt x="4892" y="1405"/>
                    <a:pt x="4951" y="1378"/>
                    <a:pt x="5009" y="1378"/>
                  </a:cubicBezTo>
                  <a:cubicBezTo>
                    <a:pt x="5056" y="1378"/>
                    <a:pt x="5102" y="1396"/>
                    <a:pt x="5130" y="1437"/>
                  </a:cubicBezTo>
                  <a:cubicBezTo>
                    <a:pt x="5648" y="2115"/>
                    <a:pt x="5933" y="2891"/>
                    <a:pt x="6272" y="3667"/>
                  </a:cubicBezTo>
                  <a:cubicBezTo>
                    <a:pt x="6299" y="3729"/>
                    <a:pt x="6326" y="3792"/>
                    <a:pt x="6353" y="3863"/>
                  </a:cubicBezTo>
                  <a:cubicBezTo>
                    <a:pt x="6353" y="3863"/>
                    <a:pt x="6362" y="3872"/>
                    <a:pt x="6362" y="3872"/>
                  </a:cubicBezTo>
                  <a:cubicBezTo>
                    <a:pt x="6558" y="4247"/>
                    <a:pt x="6799" y="4630"/>
                    <a:pt x="7013" y="5032"/>
                  </a:cubicBezTo>
                  <a:cubicBezTo>
                    <a:pt x="7022" y="5050"/>
                    <a:pt x="7031" y="5058"/>
                    <a:pt x="7040" y="5067"/>
                  </a:cubicBezTo>
                  <a:cubicBezTo>
                    <a:pt x="7218" y="5264"/>
                    <a:pt x="7432" y="5451"/>
                    <a:pt x="7566" y="5674"/>
                  </a:cubicBezTo>
                  <a:cubicBezTo>
                    <a:pt x="8173" y="6673"/>
                    <a:pt x="7280" y="7958"/>
                    <a:pt x="6317" y="8404"/>
                  </a:cubicBezTo>
                  <a:cubicBezTo>
                    <a:pt x="6156" y="8475"/>
                    <a:pt x="5951" y="8556"/>
                    <a:pt x="5719" y="8636"/>
                  </a:cubicBezTo>
                  <a:cubicBezTo>
                    <a:pt x="5719" y="8645"/>
                    <a:pt x="5719" y="8663"/>
                    <a:pt x="5719" y="8671"/>
                  </a:cubicBezTo>
                  <a:cubicBezTo>
                    <a:pt x="5771" y="9297"/>
                    <a:pt x="6272" y="9788"/>
                    <a:pt x="6892" y="9788"/>
                  </a:cubicBezTo>
                  <a:cubicBezTo>
                    <a:pt x="6909" y="9788"/>
                    <a:pt x="6925" y="9787"/>
                    <a:pt x="6941" y="9787"/>
                  </a:cubicBezTo>
                  <a:cubicBezTo>
                    <a:pt x="7138" y="9680"/>
                    <a:pt x="7334" y="9555"/>
                    <a:pt x="7530" y="9412"/>
                  </a:cubicBezTo>
                  <a:cubicBezTo>
                    <a:pt x="8048" y="9037"/>
                    <a:pt x="8199" y="8582"/>
                    <a:pt x="8583" y="8109"/>
                  </a:cubicBezTo>
                  <a:cubicBezTo>
                    <a:pt x="8895" y="7726"/>
                    <a:pt x="9243" y="7378"/>
                    <a:pt x="9091" y="6825"/>
                  </a:cubicBezTo>
                  <a:cubicBezTo>
                    <a:pt x="9082" y="6780"/>
                    <a:pt x="9091" y="6736"/>
                    <a:pt x="9109" y="6709"/>
                  </a:cubicBezTo>
                  <a:cubicBezTo>
                    <a:pt x="8877" y="6120"/>
                    <a:pt x="8155" y="5478"/>
                    <a:pt x="7825" y="5005"/>
                  </a:cubicBezTo>
                  <a:cubicBezTo>
                    <a:pt x="7227" y="4122"/>
                    <a:pt x="6727" y="3176"/>
                    <a:pt x="6219" y="2231"/>
                  </a:cubicBezTo>
                  <a:cubicBezTo>
                    <a:pt x="5853" y="1535"/>
                    <a:pt x="5434" y="643"/>
                    <a:pt x="4783" y="125"/>
                  </a:cubicBezTo>
                  <a:cubicBezTo>
                    <a:pt x="4658" y="78"/>
                    <a:pt x="4529" y="50"/>
                    <a:pt x="4396" y="50"/>
                  </a:cubicBezTo>
                  <a:cubicBezTo>
                    <a:pt x="4330" y="50"/>
                    <a:pt x="4262" y="57"/>
                    <a:pt x="4194" y="72"/>
                  </a:cubicBezTo>
                  <a:cubicBezTo>
                    <a:pt x="3453" y="268"/>
                    <a:pt x="3168" y="964"/>
                    <a:pt x="2552" y="1356"/>
                  </a:cubicBezTo>
                  <a:cubicBezTo>
                    <a:pt x="2366" y="1479"/>
                    <a:pt x="1967" y="1668"/>
                    <a:pt x="1645" y="1668"/>
                  </a:cubicBezTo>
                  <a:cubicBezTo>
                    <a:pt x="1427" y="1668"/>
                    <a:pt x="1245" y="1581"/>
                    <a:pt x="1187" y="1330"/>
                  </a:cubicBezTo>
                  <a:cubicBezTo>
                    <a:pt x="1098" y="937"/>
                    <a:pt x="1116" y="571"/>
                    <a:pt x="946" y="197"/>
                  </a:cubicBezTo>
                  <a:cubicBezTo>
                    <a:pt x="902" y="107"/>
                    <a:pt x="839" y="45"/>
                    <a:pt x="77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241952" y="2825718"/>
              <a:ext cx="260439" cy="404639"/>
            </a:xfrm>
            <a:custGeom>
              <a:avLst/>
              <a:gdLst/>
              <a:ahLst/>
              <a:cxnLst/>
              <a:rect l="l" t="t" r="r" b="b"/>
              <a:pathLst>
                <a:path w="2785" h="4327" extrusionOk="0">
                  <a:moveTo>
                    <a:pt x="1" y="0"/>
                  </a:moveTo>
                  <a:cubicBezTo>
                    <a:pt x="63" y="116"/>
                    <a:pt x="126" y="232"/>
                    <a:pt x="188" y="348"/>
                  </a:cubicBezTo>
                  <a:cubicBezTo>
                    <a:pt x="786" y="1481"/>
                    <a:pt x="1401" y="2578"/>
                    <a:pt x="2186" y="3586"/>
                  </a:cubicBezTo>
                  <a:cubicBezTo>
                    <a:pt x="2365" y="3809"/>
                    <a:pt x="2597" y="4059"/>
                    <a:pt x="2784" y="4327"/>
                  </a:cubicBezTo>
                  <a:cubicBezTo>
                    <a:pt x="2454" y="3247"/>
                    <a:pt x="1473" y="2177"/>
                    <a:pt x="946" y="1374"/>
                  </a:cubicBezTo>
                  <a:cubicBezTo>
                    <a:pt x="643" y="910"/>
                    <a:pt x="322" y="455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190238" y="3407942"/>
              <a:ext cx="13466" cy="5985"/>
            </a:xfrm>
            <a:custGeom>
              <a:avLst/>
              <a:gdLst/>
              <a:ahLst/>
              <a:cxnLst/>
              <a:rect l="l" t="t" r="r" b="b"/>
              <a:pathLst>
                <a:path w="144" h="64" extrusionOk="0">
                  <a:moveTo>
                    <a:pt x="143" y="1"/>
                  </a:moveTo>
                  <a:lnTo>
                    <a:pt x="143" y="1"/>
                  </a:lnTo>
                  <a:cubicBezTo>
                    <a:pt x="90" y="19"/>
                    <a:pt x="45" y="37"/>
                    <a:pt x="1" y="63"/>
                  </a:cubicBezTo>
                  <a:cubicBezTo>
                    <a:pt x="54" y="46"/>
                    <a:pt x="99" y="28"/>
                    <a:pt x="1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334531" y="3218574"/>
              <a:ext cx="5143" cy="30953"/>
            </a:xfrm>
            <a:custGeom>
              <a:avLst/>
              <a:gdLst/>
              <a:ahLst/>
              <a:cxnLst/>
              <a:rect l="l" t="t" r="r" b="b"/>
              <a:pathLst>
                <a:path w="55" h="331" extrusionOk="0">
                  <a:moveTo>
                    <a:pt x="1" y="1"/>
                  </a:moveTo>
                  <a:cubicBezTo>
                    <a:pt x="3" y="5"/>
                    <a:pt x="4" y="9"/>
                    <a:pt x="6" y="13"/>
                  </a:cubicBezTo>
                  <a:lnTo>
                    <a:pt x="6" y="13"/>
                  </a:lnTo>
                  <a:cubicBezTo>
                    <a:pt x="4" y="9"/>
                    <a:pt x="3" y="5"/>
                    <a:pt x="1" y="1"/>
                  </a:cubicBezTo>
                  <a:close/>
                  <a:moveTo>
                    <a:pt x="6" y="13"/>
                  </a:moveTo>
                  <a:cubicBezTo>
                    <a:pt x="10" y="27"/>
                    <a:pt x="12" y="42"/>
                    <a:pt x="19" y="63"/>
                  </a:cubicBezTo>
                  <a:cubicBezTo>
                    <a:pt x="37" y="153"/>
                    <a:pt x="46" y="242"/>
                    <a:pt x="46" y="331"/>
                  </a:cubicBezTo>
                  <a:cubicBezTo>
                    <a:pt x="54" y="219"/>
                    <a:pt x="46" y="116"/>
                    <a:pt x="6" y="13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104298" y="2817302"/>
              <a:ext cx="10100" cy="10941"/>
            </a:xfrm>
            <a:custGeom>
              <a:avLst/>
              <a:gdLst/>
              <a:ahLst/>
              <a:cxnLst/>
              <a:rect l="l" t="t" r="r" b="b"/>
              <a:pathLst>
                <a:path w="108" h="117" extrusionOk="0">
                  <a:moveTo>
                    <a:pt x="36" y="1"/>
                  </a:moveTo>
                  <a:cubicBezTo>
                    <a:pt x="19" y="19"/>
                    <a:pt x="10" y="28"/>
                    <a:pt x="1" y="46"/>
                  </a:cubicBezTo>
                  <a:cubicBezTo>
                    <a:pt x="36" y="72"/>
                    <a:pt x="72" y="90"/>
                    <a:pt x="108" y="117"/>
                  </a:cubicBezTo>
                  <a:cubicBezTo>
                    <a:pt x="81" y="81"/>
                    <a:pt x="63" y="37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-628950" y="2144275"/>
              <a:ext cx="1157155" cy="1516626"/>
            </a:xfrm>
            <a:custGeom>
              <a:avLst/>
              <a:gdLst/>
              <a:ahLst/>
              <a:cxnLst/>
              <a:rect l="l" t="t" r="r" b="b"/>
              <a:pathLst>
                <a:path w="12374" h="16218" extrusionOk="0">
                  <a:moveTo>
                    <a:pt x="2443" y="340"/>
                  </a:moveTo>
                  <a:cubicBezTo>
                    <a:pt x="2548" y="340"/>
                    <a:pt x="2648" y="356"/>
                    <a:pt x="2739" y="391"/>
                  </a:cubicBezTo>
                  <a:cubicBezTo>
                    <a:pt x="2329" y="1524"/>
                    <a:pt x="1597" y="2211"/>
                    <a:pt x="393" y="2354"/>
                  </a:cubicBezTo>
                  <a:cubicBezTo>
                    <a:pt x="491" y="1774"/>
                    <a:pt x="687" y="1257"/>
                    <a:pt x="1178" y="864"/>
                  </a:cubicBezTo>
                  <a:cubicBezTo>
                    <a:pt x="1467" y="625"/>
                    <a:pt x="1996" y="340"/>
                    <a:pt x="2443" y="340"/>
                  </a:cubicBezTo>
                  <a:close/>
                  <a:moveTo>
                    <a:pt x="3015" y="623"/>
                  </a:moveTo>
                  <a:cubicBezTo>
                    <a:pt x="3899" y="1221"/>
                    <a:pt x="4532" y="2229"/>
                    <a:pt x="5023" y="3148"/>
                  </a:cubicBezTo>
                  <a:cubicBezTo>
                    <a:pt x="5049" y="3210"/>
                    <a:pt x="5103" y="3228"/>
                    <a:pt x="5157" y="3237"/>
                  </a:cubicBezTo>
                  <a:cubicBezTo>
                    <a:pt x="5157" y="4308"/>
                    <a:pt x="3756" y="5039"/>
                    <a:pt x="2855" y="5226"/>
                  </a:cubicBezTo>
                  <a:cubicBezTo>
                    <a:pt x="2801" y="5235"/>
                    <a:pt x="2757" y="5244"/>
                    <a:pt x="2703" y="5253"/>
                  </a:cubicBezTo>
                  <a:lnTo>
                    <a:pt x="2694" y="5253"/>
                  </a:lnTo>
                  <a:cubicBezTo>
                    <a:pt x="2672" y="5255"/>
                    <a:pt x="2650" y="5255"/>
                    <a:pt x="2628" y="5255"/>
                  </a:cubicBezTo>
                  <a:cubicBezTo>
                    <a:pt x="1517" y="5255"/>
                    <a:pt x="1068" y="3497"/>
                    <a:pt x="500" y="2675"/>
                  </a:cubicBezTo>
                  <a:cubicBezTo>
                    <a:pt x="1767" y="2523"/>
                    <a:pt x="2561" y="1783"/>
                    <a:pt x="3015" y="623"/>
                  </a:cubicBezTo>
                  <a:close/>
                  <a:moveTo>
                    <a:pt x="5210" y="4147"/>
                  </a:moveTo>
                  <a:cubicBezTo>
                    <a:pt x="5656" y="4673"/>
                    <a:pt x="5995" y="4994"/>
                    <a:pt x="6718" y="5084"/>
                  </a:cubicBezTo>
                  <a:cubicBezTo>
                    <a:pt x="7075" y="5128"/>
                    <a:pt x="7378" y="5271"/>
                    <a:pt x="7646" y="5476"/>
                  </a:cubicBezTo>
                  <a:cubicBezTo>
                    <a:pt x="8297" y="5994"/>
                    <a:pt x="8716" y="6886"/>
                    <a:pt x="9082" y="7582"/>
                  </a:cubicBezTo>
                  <a:cubicBezTo>
                    <a:pt x="9590" y="8527"/>
                    <a:pt x="10090" y="9473"/>
                    <a:pt x="10688" y="10356"/>
                  </a:cubicBezTo>
                  <a:cubicBezTo>
                    <a:pt x="11018" y="10829"/>
                    <a:pt x="11740" y="11471"/>
                    <a:pt x="11972" y="12060"/>
                  </a:cubicBezTo>
                  <a:cubicBezTo>
                    <a:pt x="11954" y="12087"/>
                    <a:pt x="11945" y="12131"/>
                    <a:pt x="11954" y="12176"/>
                  </a:cubicBezTo>
                  <a:cubicBezTo>
                    <a:pt x="12106" y="12729"/>
                    <a:pt x="11758" y="13077"/>
                    <a:pt x="11446" y="13460"/>
                  </a:cubicBezTo>
                  <a:cubicBezTo>
                    <a:pt x="11062" y="13933"/>
                    <a:pt x="10911" y="14388"/>
                    <a:pt x="10393" y="14763"/>
                  </a:cubicBezTo>
                  <a:cubicBezTo>
                    <a:pt x="10197" y="14906"/>
                    <a:pt x="10001" y="15031"/>
                    <a:pt x="9804" y="15138"/>
                  </a:cubicBezTo>
                  <a:cubicBezTo>
                    <a:pt x="9394" y="15370"/>
                    <a:pt x="8966" y="15548"/>
                    <a:pt x="8502" y="15673"/>
                  </a:cubicBezTo>
                  <a:cubicBezTo>
                    <a:pt x="8222" y="15744"/>
                    <a:pt x="7677" y="15875"/>
                    <a:pt x="7231" y="15875"/>
                  </a:cubicBezTo>
                  <a:cubicBezTo>
                    <a:pt x="7008" y="15875"/>
                    <a:pt x="6810" y="15842"/>
                    <a:pt x="6682" y="15753"/>
                  </a:cubicBezTo>
                  <a:cubicBezTo>
                    <a:pt x="6655" y="15735"/>
                    <a:pt x="6629" y="15726"/>
                    <a:pt x="6602" y="15726"/>
                  </a:cubicBezTo>
                  <a:cubicBezTo>
                    <a:pt x="5888" y="14834"/>
                    <a:pt x="5442" y="13755"/>
                    <a:pt x="4960" y="12720"/>
                  </a:cubicBezTo>
                  <a:cubicBezTo>
                    <a:pt x="4479" y="11685"/>
                    <a:pt x="3845" y="10811"/>
                    <a:pt x="3247" y="9839"/>
                  </a:cubicBezTo>
                  <a:cubicBezTo>
                    <a:pt x="2784" y="9098"/>
                    <a:pt x="2739" y="8465"/>
                    <a:pt x="2864" y="7769"/>
                  </a:cubicBezTo>
                  <a:cubicBezTo>
                    <a:pt x="2917" y="7474"/>
                    <a:pt x="3007" y="7180"/>
                    <a:pt x="3105" y="6850"/>
                  </a:cubicBezTo>
                  <a:cubicBezTo>
                    <a:pt x="3256" y="6377"/>
                    <a:pt x="3265" y="5931"/>
                    <a:pt x="3015" y="5539"/>
                  </a:cubicBezTo>
                  <a:cubicBezTo>
                    <a:pt x="3033" y="5539"/>
                    <a:pt x="3051" y="5539"/>
                    <a:pt x="3069" y="5530"/>
                  </a:cubicBezTo>
                  <a:cubicBezTo>
                    <a:pt x="3247" y="5494"/>
                    <a:pt x="3444" y="5432"/>
                    <a:pt x="3640" y="5351"/>
                  </a:cubicBezTo>
                  <a:cubicBezTo>
                    <a:pt x="4238" y="5110"/>
                    <a:pt x="4862" y="4682"/>
                    <a:pt x="5210" y="4147"/>
                  </a:cubicBezTo>
                  <a:close/>
                  <a:moveTo>
                    <a:pt x="2473" y="1"/>
                  </a:moveTo>
                  <a:cubicBezTo>
                    <a:pt x="2035" y="1"/>
                    <a:pt x="1569" y="228"/>
                    <a:pt x="1213" y="427"/>
                  </a:cubicBezTo>
                  <a:cubicBezTo>
                    <a:pt x="419" y="882"/>
                    <a:pt x="134" y="1694"/>
                    <a:pt x="18" y="2550"/>
                  </a:cubicBezTo>
                  <a:cubicBezTo>
                    <a:pt x="0" y="2648"/>
                    <a:pt x="63" y="2702"/>
                    <a:pt x="134" y="2720"/>
                  </a:cubicBezTo>
                  <a:cubicBezTo>
                    <a:pt x="134" y="2746"/>
                    <a:pt x="143" y="2773"/>
                    <a:pt x="170" y="2800"/>
                  </a:cubicBezTo>
                  <a:cubicBezTo>
                    <a:pt x="946" y="3772"/>
                    <a:pt x="1249" y="5530"/>
                    <a:pt x="2614" y="5574"/>
                  </a:cubicBezTo>
                  <a:cubicBezTo>
                    <a:pt x="3212" y="6234"/>
                    <a:pt x="2587" y="7162"/>
                    <a:pt x="2427" y="7894"/>
                  </a:cubicBezTo>
                  <a:cubicBezTo>
                    <a:pt x="2257" y="8714"/>
                    <a:pt x="2650" y="9526"/>
                    <a:pt x="3069" y="10195"/>
                  </a:cubicBezTo>
                  <a:cubicBezTo>
                    <a:pt x="3676" y="11177"/>
                    <a:pt x="4291" y="12087"/>
                    <a:pt x="4773" y="13139"/>
                  </a:cubicBezTo>
                  <a:cubicBezTo>
                    <a:pt x="5246" y="14147"/>
                    <a:pt x="5701" y="15182"/>
                    <a:pt x="6423" y="16048"/>
                  </a:cubicBezTo>
                  <a:cubicBezTo>
                    <a:pt x="6455" y="16092"/>
                    <a:pt x="6496" y="16109"/>
                    <a:pt x="6539" y="16109"/>
                  </a:cubicBezTo>
                  <a:cubicBezTo>
                    <a:pt x="6556" y="16109"/>
                    <a:pt x="6575" y="16106"/>
                    <a:pt x="6593" y="16101"/>
                  </a:cubicBezTo>
                  <a:cubicBezTo>
                    <a:pt x="6756" y="16188"/>
                    <a:pt x="6931" y="16217"/>
                    <a:pt x="7110" y="16217"/>
                  </a:cubicBezTo>
                  <a:cubicBezTo>
                    <a:pt x="7410" y="16217"/>
                    <a:pt x="7724" y="16135"/>
                    <a:pt x="8020" y="16101"/>
                  </a:cubicBezTo>
                  <a:cubicBezTo>
                    <a:pt x="8886" y="16012"/>
                    <a:pt x="9626" y="15655"/>
                    <a:pt x="10349" y="15200"/>
                  </a:cubicBezTo>
                  <a:cubicBezTo>
                    <a:pt x="11044" y="14754"/>
                    <a:pt x="11241" y="14263"/>
                    <a:pt x="11731" y="13648"/>
                  </a:cubicBezTo>
                  <a:cubicBezTo>
                    <a:pt x="12061" y="13229"/>
                    <a:pt x="12374" y="12845"/>
                    <a:pt x="12329" y="12327"/>
                  </a:cubicBezTo>
                  <a:cubicBezTo>
                    <a:pt x="12365" y="12301"/>
                    <a:pt x="12374" y="12256"/>
                    <a:pt x="12365" y="12194"/>
                  </a:cubicBezTo>
                  <a:cubicBezTo>
                    <a:pt x="12329" y="11988"/>
                    <a:pt x="12222" y="11792"/>
                    <a:pt x="12097" y="11614"/>
                  </a:cubicBezTo>
                  <a:cubicBezTo>
                    <a:pt x="11910" y="11346"/>
                    <a:pt x="11678" y="11096"/>
                    <a:pt x="11499" y="10873"/>
                  </a:cubicBezTo>
                  <a:cubicBezTo>
                    <a:pt x="10714" y="9865"/>
                    <a:pt x="10099" y="8768"/>
                    <a:pt x="9501" y="7635"/>
                  </a:cubicBezTo>
                  <a:cubicBezTo>
                    <a:pt x="9439" y="7519"/>
                    <a:pt x="9376" y="7403"/>
                    <a:pt x="9314" y="7287"/>
                  </a:cubicBezTo>
                  <a:cubicBezTo>
                    <a:pt x="8930" y="6565"/>
                    <a:pt x="8529" y="5851"/>
                    <a:pt x="7931" y="5280"/>
                  </a:cubicBezTo>
                  <a:cubicBezTo>
                    <a:pt x="7672" y="5039"/>
                    <a:pt x="7360" y="4878"/>
                    <a:pt x="7012" y="4780"/>
                  </a:cubicBezTo>
                  <a:cubicBezTo>
                    <a:pt x="6798" y="4727"/>
                    <a:pt x="6521" y="4718"/>
                    <a:pt x="6307" y="4673"/>
                  </a:cubicBezTo>
                  <a:cubicBezTo>
                    <a:pt x="5951" y="4593"/>
                    <a:pt x="5638" y="4129"/>
                    <a:pt x="5406" y="3853"/>
                  </a:cubicBezTo>
                  <a:lnTo>
                    <a:pt x="5380" y="3826"/>
                  </a:lnTo>
                  <a:cubicBezTo>
                    <a:pt x="5451" y="3647"/>
                    <a:pt x="5496" y="3451"/>
                    <a:pt x="5496" y="3255"/>
                  </a:cubicBezTo>
                  <a:cubicBezTo>
                    <a:pt x="5496" y="3157"/>
                    <a:pt x="5424" y="3094"/>
                    <a:pt x="5344" y="3085"/>
                  </a:cubicBezTo>
                  <a:cubicBezTo>
                    <a:pt x="5344" y="3059"/>
                    <a:pt x="5344" y="3032"/>
                    <a:pt x="5326" y="2996"/>
                  </a:cubicBezTo>
                  <a:cubicBezTo>
                    <a:pt x="4800" y="2006"/>
                    <a:pt x="4104" y="909"/>
                    <a:pt x="3131" y="293"/>
                  </a:cubicBezTo>
                  <a:cubicBezTo>
                    <a:pt x="3131" y="248"/>
                    <a:pt x="3105" y="213"/>
                    <a:pt x="3069" y="186"/>
                  </a:cubicBezTo>
                  <a:cubicBezTo>
                    <a:pt x="2887" y="53"/>
                    <a:pt x="2683" y="1"/>
                    <a:pt x="247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-536651" y="2403218"/>
              <a:ext cx="148876" cy="193670"/>
            </a:xfrm>
            <a:custGeom>
              <a:avLst/>
              <a:gdLst/>
              <a:ahLst/>
              <a:cxnLst/>
              <a:rect l="l" t="t" r="r" b="b"/>
              <a:pathLst>
                <a:path w="1592" h="2071" extrusionOk="0">
                  <a:moveTo>
                    <a:pt x="229" y="1"/>
                  </a:moveTo>
                  <a:cubicBezTo>
                    <a:pt x="113" y="1"/>
                    <a:pt x="0" y="157"/>
                    <a:pt x="93" y="290"/>
                  </a:cubicBezTo>
                  <a:cubicBezTo>
                    <a:pt x="494" y="852"/>
                    <a:pt x="780" y="1485"/>
                    <a:pt x="1226" y="2011"/>
                  </a:cubicBezTo>
                  <a:cubicBezTo>
                    <a:pt x="1261" y="2053"/>
                    <a:pt x="1303" y="2071"/>
                    <a:pt x="1345" y="2071"/>
                  </a:cubicBezTo>
                  <a:cubicBezTo>
                    <a:pt x="1472" y="2071"/>
                    <a:pt x="1592" y="1909"/>
                    <a:pt x="1484" y="1788"/>
                  </a:cubicBezTo>
                  <a:cubicBezTo>
                    <a:pt x="1038" y="1253"/>
                    <a:pt x="744" y="629"/>
                    <a:pt x="342" y="67"/>
                  </a:cubicBezTo>
                  <a:cubicBezTo>
                    <a:pt x="310" y="20"/>
                    <a:pt x="269" y="1"/>
                    <a:pt x="2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-486060" y="2392651"/>
              <a:ext cx="158321" cy="200216"/>
            </a:xfrm>
            <a:custGeom>
              <a:avLst/>
              <a:gdLst/>
              <a:ahLst/>
              <a:cxnLst/>
              <a:rect l="l" t="t" r="r" b="b"/>
              <a:pathLst>
                <a:path w="1693" h="2141" extrusionOk="0">
                  <a:moveTo>
                    <a:pt x="253" y="0"/>
                  </a:moveTo>
                  <a:cubicBezTo>
                    <a:pt x="121" y="0"/>
                    <a:pt x="0" y="162"/>
                    <a:pt x="123" y="278"/>
                  </a:cubicBezTo>
                  <a:cubicBezTo>
                    <a:pt x="631" y="804"/>
                    <a:pt x="872" y="1527"/>
                    <a:pt x="1336" y="2080"/>
                  </a:cubicBezTo>
                  <a:cubicBezTo>
                    <a:pt x="1370" y="2122"/>
                    <a:pt x="1411" y="2140"/>
                    <a:pt x="1452" y="2140"/>
                  </a:cubicBezTo>
                  <a:cubicBezTo>
                    <a:pt x="1575" y="2140"/>
                    <a:pt x="1692" y="1983"/>
                    <a:pt x="1586" y="1857"/>
                  </a:cubicBezTo>
                  <a:cubicBezTo>
                    <a:pt x="1122" y="1295"/>
                    <a:pt x="890" y="581"/>
                    <a:pt x="372" y="55"/>
                  </a:cubicBezTo>
                  <a:cubicBezTo>
                    <a:pt x="336" y="16"/>
                    <a:pt x="294" y="0"/>
                    <a:pt x="25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-429951" y="2357396"/>
              <a:ext cx="179736" cy="218638"/>
            </a:xfrm>
            <a:custGeom>
              <a:avLst/>
              <a:gdLst/>
              <a:ahLst/>
              <a:cxnLst/>
              <a:rect l="l" t="t" r="r" b="b"/>
              <a:pathLst>
                <a:path w="1922" h="2338" extrusionOk="0">
                  <a:moveTo>
                    <a:pt x="229" y="0"/>
                  </a:moveTo>
                  <a:cubicBezTo>
                    <a:pt x="97" y="0"/>
                    <a:pt x="1" y="209"/>
                    <a:pt x="138" y="325"/>
                  </a:cubicBezTo>
                  <a:cubicBezTo>
                    <a:pt x="477" y="583"/>
                    <a:pt x="566" y="1029"/>
                    <a:pt x="825" y="1359"/>
                  </a:cubicBezTo>
                  <a:cubicBezTo>
                    <a:pt x="1057" y="1663"/>
                    <a:pt x="1289" y="1975"/>
                    <a:pt x="1512" y="2225"/>
                  </a:cubicBezTo>
                  <a:cubicBezTo>
                    <a:pt x="1581" y="2305"/>
                    <a:pt x="1654" y="2338"/>
                    <a:pt x="1714" y="2338"/>
                  </a:cubicBezTo>
                  <a:cubicBezTo>
                    <a:pt x="1848" y="2338"/>
                    <a:pt x="1922" y="2174"/>
                    <a:pt x="1762" y="2002"/>
                  </a:cubicBezTo>
                  <a:cubicBezTo>
                    <a:pt x="1539" y="1743"/>
                    <a:pt x="1182" y="1333"/>
                    <a:pt x="941" y="940"/>
                  </a:cubicBezTo>
                  <a:cubicBezTo>
                    <a:pt x="736" y="601"/>
                    <a:pt x="647" y="289"/>
                    <a:pt x="325" y="39"/>
                  </a:cubicBezTo>
                  <a:cubicBezTo>
                    <a:pt x="293" y="12"/>
                    <a:pt x="260" y="0"/>
                    <a:pt x="22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-362246" y="2279311"/>
              <a:ext cx="162249" cy="201244"/>
            </a:xfrm>
            <a:custGeom>
              <a:avLst/>
              <a:gdLst/>
              <a:ahLst/>
              <a:cxnLst/>
              <a:rect l="l" t="t" r="r" b="b"/>
              <a:pathLst>
                <a:path w="1735" h="2152" extrusionOk="0">
                  <a:moveTo>
                    <a:pt x="226" y="1"/>
                  </a:moveTo>
                  <a:cubicBezTo>
                    <a:pt x="118" y="1"/>
                    <a:pt x="0" y="113"/>
                    <a:pt x="48" y="250"/>
                  </a:cubicBezTo>
                  <a:cubicBezTo>
                    <a:pt x="297" y="946"/>
                    <a:pt x="886" y="1543"/>
                    <a:pt x="1368" y="2096"/>
                  </a:cubicBezTo>
                  <a:cubicBezTo>
                    <a:pt x="1403" y="2135"/>
                    <a:pt x="1444" y="2152"/>
                    <a:pt x="1485" y="2152"/>
                  </a:cubicBezTo>
                  <a:cubicBezTo>
                    <a:pt x="1613" y="2152"/>
                    <a:pt x="1735" y="1993"/>
                    <a:pt x="1627" y="1864"/>
                  </a:cubicBezTo>
                  <a:cubicBezTo>
                    <a:pt x="1154" y="1338"/>
                    <a:pt x="601" y="776"/>
                    <a:pt x="360" y="98"/>
                  </a:cubicBezTo>
                  <a:cubicBezTo>
                    <a:pt x="333" y="29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-282759" y="2773443"/>
              <a:ext cx="685839" cy="701175"/>
            </a:xfrm>
            <a:custGeom>
              <a:avLst/>
              <a:gdLst/>
              <a:ahLst/>
              <a:cxnLst/>
              <a:rect l="l" t="t" r="r" b="b"/>
              <a:pathLst>
                <a:path w="7334" h="7498" extrusionOk="0">
                  <a:moveTo>
                    <a:pt x="4175" y="470"/>
                  </a:moveTo>
                  <a:cubicBezTo>
                    <a:pt x="4202" y="506"/>
                    <a:pt x="4220" y="550"/>
                    <a:pt x="4247" y="586"/>
                  </a:cubicBezTo>
                  <a:cubicBezTo>
                    <a:pt x="4818" y="1487"/>
                    <a:pt x="5103" y="2522"/>
                    <a:pt x="5621" y="3450"/>
                  </a:cubicBezTo>
                  <a:cubicBezTo>
                    <a:pt x="5870" y="3905"/>
                    <a:pt x="6290" y="4217"/>
                    <a:pt x="6557" y="4663"/>
                  </a:cubicBezTo>
                  <a:cubicBezTo>
                    <a:pt x="6575" y="4690"/>
                    <a:pt x="6584" y="4725"/>
                    <a:pt x="6602" y="4761"/>
                  </a:cubicBezTo>
                  <a:cubicBezTo>
                    <a:pt x="6647" y="4868"/>
                    <a:pt x="6656" y="4975"/>
                    <a:pt x="6647" y="5091"/>
                  </a:cubicBezTo>
                  <a:cubicBezTo>
                    <a:pt x="6575" y="5751"/>
                    <a:pt x="5728" y="6483"/>
                    <a:pt x="5326" y="6724"/>
                  </a:cubicBezTo>
                  <a:cubicBezTo>
                    <a:pt x="5282" y="6741"/>
                    <a:pt x="5237" y="6768"/>
                    <a:pt x="5201" y="6786"/>
                  </a:cubicBezTo>
                  <a:cubicBezTo>
                    <a:pt x="5157" y="6813"/>
                    <a:pt x="5112" y="6831"/>
                    <a:pt x="5059" y="6848"/>
                  </a:cubicBezTo>
                  <a:cubicBezTo>
                    <a:pt x="4604" y="7048"/>
                    <a:pt x="4063" y="7119"/>
                    <a:pt x="3571" y="7119"/>
                  </a:cubicBezTo>
                  <a:cubicBezTo>
                    <a:pt x="3513" y="7119"/>
                    <a:pt x="3456" y="7118"/>
                    <a:pt x="3399" y="7116"/>
                  </a:cubicBezTo>
                  <a:cubicBezTo>
                    <a:pt x="2570" y="7089"/>
                    <a:pt x="2445" y="6304"/>
                    <a:pt x="2204" y="5689"/>
                  </a:cubicBezTo>
                  <a:cubicBezTo>
                    <a:pt x="1740" y="4547"/>
                    <a:pt x="1169" y="3441"/>
                    <a:pt x="500" y="2415"/>
                  </a:cubicBezTo>
                  <a:lnTo>
                    <a:pt x="500" y="2415"/>
                  </a:lnTo>
                  <a:cubicBezTo>
                    <a:pt x="570" y="2420"/>
                    <a:pt x="640" y="2423"/>
                    <a:pt x="711" y="2423"/>
                  </a:cubicBezTo>
                  <a:cubicBezTo>
                    <a:pt x="1986" y="2423"/>
                    <a:pt x="3387" y="1529"/>
                    <a:pt x="4140" y="515"/>
                  </a:cubicBezTo>
                  <a:cubicBezTo>
                    <a:pt x="4149" y="497"/>
                    <a:pt x="4158" y="488"/>
                    <a:pt x="4175" y="470"/>
                  </a:cubicBezTo>
                  <a:close/>
                  <a:moveTo>
                    <a:pt x="4170" y="1"/>
                  </a:moveTo>
                  <a:cubicBezTo>
                    <a:pt x="4112" y="1"/>
                    <a:pt x="4053" y="28"/>
                    <a:pt x="4024" y="77"/>
                  </a:cubicBezTo>
                  <a:cubicBezTo>
                    <a:pt x="3961" y="184"/>
                    <a:pt x="3872" y="300"/>
                    <a:pt x="3792" y="407"/>
                  </a:cubicBezTo>
                  <a:cubicBezTo>
                    <a:pt x="3086" y="1298"/>
                    <a:pt x="1833" y="2080"/>
                    <a:pt x="692" y="2080"/>
                  </a:cubicBezTo>
                  <a:cubicBezTo>
                    <a:pt x="564" y="2080"/>
                    <a:pt x="437" y="2070"/>
                    <a:pt x="313" y="2049"/>
                  </a:cubicBezTo>
                  <a:cubicBezTo>
                    <a:pt x="301" y="2047"/>
                    <a:pt x="290" y="2045"/>
                    <a:pt x="279" y="2045"/>
                  </a:cubicBezTo>
                  <a:cubicBezTo>
                    <a:pt x="210" y="2045"/>
                    <a:pt x="168" y="2094"/>
                    <a:pt x="152" y="2156"/>
                  </a:cubicBezTo>
                  <a:cubicBezTo>
                    <a:pt x="63" y="2183"/>
                    <a:pt x="0" y="2272"/>
                    <a:pt x="63" y="2370"/>
                  </a:cubicBezTo>
                  <a:cubicBezTo>
                    <a:pt x="1026" y="3806"/>
                    <a:pt x="1562" y="5376"/>
                    <a:pt x="2329" y="6902"/>
                  </a:cubicBezTo>
                  <a:cubicBezTo>
                    <a:pt x="2556" y="7347"/>
                    <a:pt x="3029" y="7498"/>
                    <a:pt x="3554" y="7498"/>
                  </a:cubicBezTo>
                  <a:cubicBezTo>
                    <a:pt x="3998" y="7498"/>
                    <a:pt x="4480" y="7390"/>
                    <a:pt x="4880" y="7259"/>
                  </a:cubicBezTo>
                  <a:cubicBezTo>
                    <a:pt x="5112" y="7179"/>
                    <a:pt x="5317" y="7098"/>
                    <a:pt x="5478" y="7027"/>
                  </a:cubicBezTo>
                  <a:cubicBezTo>
                    <a:pt x="6441" y="6581"/>
                    <a:pt x="7334" y="5296"/>
                    <a:pt x="6727" y="4297"/>
                  </a:cubicBezTo>
                  <a:cubicBezTo>
                    <a:pt x="6593" y="4074"/>
                    <a:pt x="6379" y="3887"/>
                    <a:pt x="6201" y="3690"/>
                  </a:cubicBezTo>
                  <a:cubicBezTo>
                    <a:pt x="6192" y="3681"/>
                    <a:pt x="6183" y="3673"/>
                    <a:pt x="6174" y="3655"/>
                  </a:cubicBezTo>
                  <a:cubicBezTo>
                    <a:pt x="5879" y="3334"/>
                    <a:pt x="5692" y="2896"/>
                    <a:pt x="5514" y="2486"/>
                  </a:cubicBezTo>
                  <a:cubicBezTo>
                    <a:pt x="5487" y="2415"/>
                    <a:pt x="5460" y="2352"/>
                    <a:pt x="5433" y="2290"/>
                  </a:cubicBezTo>
                  <a:cubicBezTo>
                    <a:pt x="5094" y="1514"/>
                    <a:pt x="4809" y="738"/>
                    <a:pt x="4291" y="60"/>
                  </a:cubicBezTo>
                  <a:cubicBezTo>
                    <a:pt x="4263" y="19"/>
                    <a:pt x="4217" y="1"/>
                    <a:pt x="41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-76746" y="2972069"/>
              <a:ext cx="282976" cy="361155"/>
            </a:xfrm>
            <a:custGeom>
              <a:avLst/>
              <a:gdLst/>
              <a:ahLst/>
              <a:cxnLst/>
              <a:rect l="l" t="t" r="r" b="b"/>
              <a:pathLst>
                <a:path w="3026" h="3862" extrusionOk="0">
                  <a:moveTo>
                    <a:pt x="1009" y="478"/>
                  </a:moveTo>
                  <a:cubicBezTo>
                    <a:pt x="1116" y="817"/>
                    <a:pt x="1161" y="1210"/>
                    <a:pt x="1402" y="1477"/>
                  </a:cubicBezTo>
                  <a:cubicBezTo>
                    <a:pt x="1477" y="1560"/>
                    <a:pt x="1560" y="1593"/>
                    <a:pt x="1647" y="1593"/>
                  </a:cubicBezTo>
                  <a:cubicBezTo>
                    <a:pt x="1858" y="1593"/>
                    <a:pt x="2090" y="1399"/>
                    <a:pt x="2267" y="1272"/>
                  </a:cubicBezTo>
                  <a:cubicBezTo>
                    <a:pt x="2436" y="1477"/>
                    <a:pt x="2668" y="1754"/>
                    <a:pt x="2490" y="1932"/>
                  </a:cubicBezTo>
                  <a:cubicBezTo>
                    <a:pt x="2365" y="2039"/>
                    <a:pt x="2213" y="2182"/>
                    <a:pt x="2133" y="2325"/>
                  </a:cubicBezTo>
                  <a:cubicBezTo>
                    <a:pt x="1981" y="2592"/>
                    <a:pt x="2311" y="2940"/>
                    <a:pt x="2526" y="3172"/>
                  </a:cubicBezTo>
                  <a:cubicBezTo>
                    <a:pt x="2392" y="3261"/>
                    <a:pt x="2249" y="3360"/>
                    <a:pt x="2115" y="3449"/>
                  </a:cubicBezTo>
                  <a:cubicBezTo>
                    <a:pt x="1946" y="3181"/>
                    <a:pt x="1767" y="2913"/>
                    <a:pt x="1598" y="2646"/>
                  </a:cubicBezTo>
                  <a:cubicBezTo>
                    <a:pt x="1559" y="2585"/>
                    <a:pt x="1504" y="2552"/>
                    <a:pt x="1444" y="2552"/>
                  </a:cubicBezTo>
                  <a:cubicBezTo>
                    <a:pt x="1407" y="2552"/>
                    <a:pt x="1368" y="2565"/>
                    <a:pt x="1330" y="2592"/>
                  </a:cubicBezTo>
                  <a:cubicBezTo>
                    <a:pt x="1169" y="2713"/>
                    <a:pt x="1036" y="2763"/>
                    <a:pt x="924" y="2763"/>
                  </a:cubicBezTo>
                  <a:cubicBezTo>
                    <a:pt x="689" y="2763"/>
                    <a:pt x="544" y="2545"/>
                    <a:pt x="411" y="2316"/>
                  </a:cubicBezTo>
                  <a:cubicBezTo>
                    <a:pt x="358" y="2227"/>
                    <a:pt x="732" y="1986"/>
                    <a:pt x="947" y="1852"/>
                  </a:cubicBezTo>
                  <a:cubicBezTo>
                    <a:pt x="958" y="1855"/>
                    <a:pt x="970" y="1856"/>
                    <a:pt x="982" y="1856"/>
                  </a:cubicBezTo>
                  <a:cubicBezTo>
                    <a:pt x="1104" y="1856"/>
                    <a:pt x="1214" y="1697"/>
                    <a:pt x="1116" y="1575"/>
                  </a:cubicBezTo>
                  <a:cubicBezTo>
                    <a:pt x="911" y="1343"/>
                    <a:pt x="839" y="987"/>
                    <a:pt x="688" y="710"/>
                  </a:cubicBezTo>
                  <a:cubicBezTo>
                    <a:pt x="813" y="665"/>
                    <a:pt x="911" y="576"/>
                    <a:pt x="1009" y="478"/>
                  </a:cubicBezTo>
                  <a:close/>
                  <a:moveTo>
                    <a:pt x="1075" y="1"/>
                  </a:moveTo>
                  <a:cubicBezTo>
                    <a:pt x="1035" y="1"/>
                    <a:pt x="995" y="14"/>
                    <a:pt x="964" y="41"/>
                  </a:cubicBezTo>
                  <a:cubicBezTo>
                    <a:pt x="848" y="148"/>
                    <a:pt x="661" y="389"/>
                    <a:pt x="500" y="407"/>
                  </a:cubicBezTo>
                  <a:cubicBezTo>
                    <a:pt x="393" y="425"/>
                    <a:pt x="358" y="496"/>
                    <a:pt x="367" y="576"/>
                  </a:cubicBezTo>
                  <a:cubicBezTo>
                    <a:pt x="313" y="621"/>
                    <a:pt x="277" y="692"/>
                    <a:pt x="331" y="772"/>
                  </a:cubicBezTo>
                  <a:cubicBezTo>
                    <a:pt x="509" y="1040"/>
                    <a:pt x="572" y="1334"/>
                    <a:pt x="724" y="1602"/>
                  </a:cubicBezTo>
                  <a:cubicBezTo>
                    <a:pt x="500" y="1763"/>
                    <a:pt x="277" y="1914"/>
                    <a:pt x="72" y="2111"/>
                  </a:cubicBezTo>
                  <a:cubicBezTo>
                    <a:pt x="19" y="2164"/>
                    <a:pt x="1" y="2244"/>
                    <a:pt x="37" y="2316"/>
                  </a:cubicBezTo>
                  <a:cubicBezTo>
                    <a:pt x="266" y="2775"/>
                    <a:pt x="572" y="3089"/>
                    <a:pt x="952" y="3089"/>
                  </a:cubicBezTo>
                  <a:cubicBezTo>
                    <a:pt x="1090" y="3089"/>
                    <a:pt x="1236" y="3048"/>
                    <a:pt x="1393" y="2958"/>
                  </a:cubicBezTo>
                  <a:cubicBezTo>
                    <a:pt x="1562" y="3226"/>
                    <a:pt x="1741" y="3493"/>
                    <a:pt x="1910" y="3761"/>
                  </a:cubicBezTo>
                  <a:cubicBezTo>
                    <a:pt x="1949" y="3814"/>
                    <a:pt x="2008" y="3861"/>
                    <a:pt x="2072" y="3861"/>
                  </a:cubicBezTo>
                  <a:cubicBezTo>
                    <a:pt x="2095" y="3861"/>
                    <a:pt x="2119" y="3855"/>
                    <a:pt x="2142" y="3841"/>
                  </a:cubicBezTo>
                  <a:cubicBezTo>
                    <a:pt x="2383" y="3681"/>
                    <a:pt x="2615" y="3511"/>
                    <a:pt x="2856" y="3360"/>
                  </a:cubicBezTo>
                  <a:cubicBezTo>
                    <a:pt x="2954" y="3297"/>
                    <a:pt x="2981" y="3190"/>
                    <a:pt x="2909" y="3092"/>
                  </a:cubicBezTo>
                  <a:cubicBezTo>
                    <a:pt x="2722" y="2842"/>
                    <a:pt x="2329" y="2610"/>
                    <a:pt x="2597" y="2307"/>
                  </a:cubicBezTo>
                  <a:cubicBezTo>
                    <a:pt x="2686" y="2209"/>
                    <a:pt x="2856" y="2093"/>
                    <a:pt x="2900" y="1959"/>
                  </a:cubicBezTo>
                  <a:cubicBezTo>
                    <a:pt x="3025" y="1584"/>
                    <a:pt x="2633" y="1245"/>
                    <a:pt x="2463" y="969"/>
                  </a:cubicBezTo>
                  <a:cubicBezTo>
                    <a:pt x="2431" y="917"/>
                    <a:pt x="2371" y="879"/>
                    <a:pt x="2306" y="879"/>
                  </a:cubicBezTo>
                  <a:cubicBezTo>
                    <a:pt x="2281" y="879"/>
                    <a:pt x="2256" y="885"/>
                    <a:pt x="2231" y="897"/>
                  </a:cubicBezTo>
                  <a:cubicBezTo>
                    <a:pt x="2057" y="987"/>
                    <a:pt x="1877" y="1126"/>
                    <a:pt x="1728" y="1126"/>
                  </a:cubicBezTo>
                  <a:cubicBezTo>
                    <a:pt x="1624" y="1126"/>
                    <a:pt x="1535" y="1059"/>
                    <a:pt x="1473" y="862"/>
                  </a:cubicBezTo>
                  <a:cubicBezTo>
                    <a:pt x="1393" y="603"/>
                    <a:pt x="1348" y="335"/>
                    <a:pt x="1232" y="94"/>
                  </a:cubicBezTo>
                  <a:cubicBezTo>
                    <a:pt x="1205" y="34"/>
                    <a:pt x="1140" y="1"/>
                    <a:pt x="107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13"/>
          <p:cNvSpPr/>
          <p:nvPr/>
        </p:nvSpPr>
        <p:spPr>
          <a:xfrm>
            <a:off x="7984390" y="840150"/>
            <a:ext cx="239754" cy="235827"/>
          </a:xfrm>
          <a:custGeom>
            <a:avLst/>
            <a:gdLst/>
            <a:ahLst/>
            <a:cxnLst/>
            <a:rect l="l" t="t" r="r" b="b"/>
            <a:pathLst>
              <a:path w="6593" h="6485" extrusionOk="0">
                <a:moveTo>
                  <a:pt x="5440" y="1"/>
                </a:moveTo>
                <a:cubicBezTo>
                  <a:pt x="5248" y="1"/>
                  <a:pt x="5045" y="44"/>
                  <a:pt x="4838" y="136"/>
                </a:cubicBezTo>
                <a:cubicBezTo>
                  <a:pt x="4437" y="311"/>
                  <a:pt x="4136" y="562"/>
                  <a:pt x="3936" y="938"/>
                </a:cubicBezTo>
                <a:cubicBezTo>
                  <a:pt x="3760" y="1238"/>
                  <a:pt x="3610" y="1514"/>
                  <a:pt x="3334" y="1790"/>
                </a:cubicBezTo>
                <a:cubicBezTo>
                  <a:pt x="2958" y="1339"/>
                  <a:pt x="2557" y="963"/>
                  <a:pt x="2056" y="762"/>
                </a:cubicBezTo>
                <a:cubicBezTo>
                  <a:pt x="1837" y="669"/>
                  <a:pt x="1623" y="618"/>
                  <a:pt x="1415" y="618"/>
                </a:cubicBezTo>
                <a:cubicBezTo>
                  <a:pt x="1122" y="618"/>
                  <a:pt x="841" y="718"/>
                  <a:pt x="577" y="938"/>
                </a:cubicBezTo>
                <a:cubicBezTo>
                  <a:pt x="126" y="1314"/>
                  <a:pt x="1" y="1815"/>
                  <a:pt x="101" y="2366"/>
                </a:cubicBezTo>
                <a:cubicBezTo>
                  <a:pt x="226" y="2968"/>
                  <a:pt x="502" y="3519"/>
                  <a:pt x="953" y="3970"/>
                </a:cubicBezTo>
                <a:cubicBezTo>
                  <a:pt x="1780" y="4797"/>
                  <a:pt x="2607" y="5599"/>
                  <a:pt x="3560" y="6326"/>
                </a:cubicBezTo>
                <a:cubicBezTo>
                  <a:pt x="3698" y="6433"/>
                  <a:pt x="3818" y="6485"/>
                  <a:pt x="3926" y="6485"/>
                </a:cubicBezTo>
                <a:cubicBezTo>
                  <a:pt x="4072" y="6485"/>
                  <a:pt x="4196" y="6389"/>
                  <a:pt x="4312" y="6201"/>
                </a:cubicBezTo>
                <a:cubicBezTo>
                  <a:pt x="4988" y="5123"/>
                  <a:pt x="5690" y="4071"/>
                  <a:pt x="6191" y="2868"/>
                </a:cubicBezTo>
                <a:cubicBezTo>
                  <a:pt x="6417" y="2366"/>
                  <a:pt x="6592" y="1815"/>
                  <a:pt x="6592" y="1264"/>
                </a:cubicBezTo>
                <a:cubicBezTo>
                  <a:pt x="6592" y="491"/>
                  <a:pt x="6086" y="1"/>
                  <a:pt x="5440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4000"/>
              <a:buNone/>
              <a:defRPr>
                <a:solidFill>
                  <a:srgbClr val="3C557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203" name="Google Shape;1203;p13"/>
          <p:cNvSpPr txBox="1">
            <a:spLocks noGrp="1"/>
          </p:cNvSpPr>
          <p:nvPr>
            <p:ph type="subTitle" idx="1"/>
          </p:nvPr>
        </p:nvSpPr>
        <p:spPr>
          <a:xfrm>
            <a:off x="625025" y="2243550"/>
            <a:ext cx="25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4" name="Google Shape;1204;p13"/>
          <p:cNvSpPr txBox="1">
            <a:spLocks noGrp="1"/>
          </p:cNvSpPr>
          <p:nvPr>
            <p:ph type="title" idx="2"/>
          </p:nvPr>
        </p:nvSpPr>
        <p:spPr>
          <a:xfrm>
            <a:off x="770575" y="1938175"/>
            <a:ext cx="21471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205" name="Google Shape;1205;p13"/>
          <p:cNvSpPr txBox="1">
            <a:spLocks noGrp="1"/>
          </p:cNvSpPr>
          <p:nvPr>
            <p:ph type="title" idx="3" hasCustomPrompt="1"/>
          </p:nvPr>
        </p:nvSpPr>
        <p:spPr>
          <a:xfrm>
            <a:off x="1456516" y="1416952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06" name="Google Shape;1206;p13"/>
          <p:cNvSpPr txBox="1">
            <a:spLocks noGrp="1"/>
          </p:cNvSpPr>
          <p:nvPr>
            <p:ph type="subTitle" idx="4"/>
          </p:nvPr>
        </p:nvSpPr>
        <p:spPr>
          <a:xfrm>
            <a:off x="3352900" y="2243538"/>
            <a:ext cx="25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7" name="Google Shape;1207;p13"/>
          <p:cNvSpPr txBox="1">
            <a:spLocks noGrp="1"/>
          </p:cNvSpPr>
          <p:nvPr>
            <p:ph type="title" idx="5"/>
          </p:nvPr>
        </p:nvSpPr>
        <p:spPr>
          <a:xfrm>
            <a:off x="3534755" y="1938169"/>
            <a:ext cx="20745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208" name="Google Shape;1208;p13"/>
          <p:cNvSpPr txBox="1">
            <a:spLocks noGrp="1"/>
          </p:cNvSpPr>
          <p:nvPr>
            <p:ph type="title" idx="6" hasCustomPrompt="1"/>
          </p:nvPr>
        </p:nvSpPr>
        <p:spPr>
          <a:xfrm>
            <a:off x="4184400" y="1416950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09" name="Google Shape;1209;p13"/>
          <p:cNvSpPr txBox="1">
            <a:spLocks noGrp="1"/>
          </p:cNvSpPr>
          <p:nvPr>
            <p:ph type="subTitle" idx="7"/>
          </p:nvPr>
        </p:nvSpPr>
        <p:spPr>
          <a:xfrm>
            <a:off x="6005800" y="2298225"/>
            <a:ext cx="25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0" name="Google Shape;1210;p13"/>
          <p:cNvSpPr txBox="1">
            <a:spLocks noGrp="1"/>
          </p:cNvSpPr>
          <p:nvPr>
            <p:ph type="title" idx="8"/>
          </p:nvPr>
        </p:nvSpPr>
        <p:spPr>
          <a:xfrm>
            <a:off x="6188346" y="1938175"/>
            <a:ext cx="21471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211" name="Google Shape;1211;p13"/>
          <p:cNvSpPr txBox="1">
            <a:spLocks noGrp="1"/>
          </p:cNvSpPr>
          <p:nvPr>
            <p:ph type="title" idx="9" hasCustomPrompt="1"/>
          </p:nvPr>
        </p:nvSpPr>
        <p:spPr>
          <a:xfrm>
            <a:off x="6874300" y="1416963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12" name="Google Shape;1212;p13"/>
          <p:cNvSpPr txBox="1">
            <a:spLocks noGrp="1"/>
          </p:cNvSpPr>
          <p:nvPr>
            <p:ph type="subTitle" idx="13"/>
          </p:nvPr>
        </p:nvSpPr>
        <p:spPr>
          <a:xfrm>
            <a:off x="625025" y="4030800"/>
            <a:ext cx="25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13"/>
          <p:cNvSpPr txBox="1">
            <a:spLocks noGrp="1"/>
          </p:cNvSpPr>
          <p:nvPr>
            <p:ph type="title" idx="14"/>
          </p:nvPr>
        </p:nvSpPr>
        <p:spPr>
          <a:xfrm>
            <a:off x="806875" y="3735300"/>
            <a:ext cx="20745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214" name="Google Shape;1214;p13"/>
          <p:cNvSpPr txBox="1">
            <a:spLocks noGrp="1"/>
          </p:cNvSpPr>
          <p:nvPr>
            <p:ph type="title" idx="15" hasCustomPrompt="1"/>
          </p:nvPr>
        </p:nvSpPr>
        <p:spPr>
          <a:xfrm>
            <a:off x="1456525" y="3204225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15" name="Google Shape;1215;p13"/>
          <p:cNvSpPr txBox="1">
            <a:spLocks noGrp="1"/>
          </p:cNvSpPr>
          <p:nvPr>
            <p:ph type="subTitle" idx="16"/>
          </p:nvPr>
        </p:nvSpPr>
        <p:spPr>
          <a:xfrm>
            <a:off x="3352900" y="4030800"/>
            <a:ext cx="25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13"/>
          <p:cNvSpPr txBox="1">
            <a:spLocks noGrp="1"/>
          </p:cNvSpPr>
          <p:nvPr>
            <p:ph type="title" idx="17"/>
          </p:nvPr>
        </p:nvSpPr>
        <p:spPr>
          <a:xfrm>
            <a:off x="3534750" y="3735300"/>
            <a:ext cx="20745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217" name="Google Shape;1217;p13"/>
          <p:cNvSpPr txBox="1">
            <a:spLocks noGrp="1"/>
          </p:cNvSpPr>
          <p:nvPr>
            <p:ph type="title" idx="18" hasCustomPrompt="1"/>
          </p:nvPr>
        </p:nvSpPr>
        <p:spPr>
          <a:xfrm>
            <a:off x="4184400" y="3204225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18" name="Google Shape;1218;p13"/>
          <p:cNvSpPr txBox="1">
            <a:spLocks noGrp="1"/>
          </p:cNvSpPr>
          <p:nvPr>
            <p:ph type="subTitle" idx="19"/>
          </p:nvPr>
        </p:nvSpPr>
        <p:spPr>
          <a:xfrm>
            <a:off x="6005800" y="4030800"/>
            <a:ext cx="25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13"/>
          <p:cNvSpPr txBox="1">
            <a:spLocks noGrp="1"/>
          </p:cNvSpPr>
          <p:nvPr>
            <p:ph type="title" idx="20"/>
          </p:nvPr>
        </p:nvSpPr>
        <p:spPr>
          <a:xfrm>
            <a:off x="6224650" y="3735300"/>
            <a:ext cx="20745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220" name="Google Shape;1220;p13"/>
          <p:cNvSpPr txBox="1">
            <a:spLocks noGrp="1"/>
          </p:cNvSpPr>
          <p:nvPr>
            <p:ph type="title" idx="21" hasCustomPrompt="1"/>
          </p:nvPr>
        </p:nvSpPr>
        <p:spPr>
          <a:xfrm>
            <a:off x="6912263" y="3204225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">
  <p:cSld name="CUSTOM_2_1">
    <p:bg>
      <p:bgPr>
        <a:solidFill>
          <a:srgbClr val="E5F3FF"/>
        </a:solid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Google Shape;1283;p15"/>
          <p:cNvGrpSpPr/>
          <p:nvPr/>
        </p:nvGrpSpPr>
        <p:grpSpPr>
          <a:xfrm rot="1428379">
            <a:off x="468892" y="715459"/>
            <a:ext cx="338689" cy="937261"/>
            <a:chOff x="1806525" y="1557050"/>
            <a:chExt cx="276350" cy="764750"/>
          </a:xfrm>
        </p:grpSpPr>
        <p:sp>
          <p:nvSpPr>
            <p:cNvPr id="1284" name="Google Shape;1284;p15"/>
            <p:cNvSpPr/>
            <p:nvPr/>
          </p:nvSpPr>
          <p:spPr>
            <a:xfrm>
              <a:off x="1869200" y="1831825"/>
              <a:ext cx="169825" cy="197675"/>
            </a:xfrm>
            <a:custGeom>
              <a:avLst/>
              <a:gdLst/>
              <a:ahLst/>
              <a:cxnLst/>
              <a:rect l="l" t="t" r="r" b="b"/>
              <a:pathLst>
                <a:path w="6793" h="7907" extrusionOk="0">
                  <a:moveTo>
                    <a:pt x="2757" y="1"/>
                  </a:moveTo>
                  <a:cubicBezTo>
                    <a:pt x="2239" y="1"/>
                    <a:pt x="1721" y="3"/>
                    <a:pt x="1203" y="12"/>
                  </a:cubicBezTo>
                  <a:cubicBezTo>
                    <a:pt x="426" y="12"/>
                    <a:pt x="401" y="62"/>
                    <a:pt x="351" y="839"/>
                  </a:cubicBezTo>
                  <a:cubicBezTo>
                    <a:pt x="150" y="2969"/>
                    <a:pt x="100" y="5099"/>
                    <a:pt x="50" y="7230"/>
                  </a:cubicBezTo>
                  <a:cubicBezTo>
                    <a:pt x="50" y="7430"/>
                    <a:pt x="0" y="7656"/>
                    <a:pt x="125" y="7907"/>
                  </a:cubicBezTo>
                  <a:lnTo>
                    <a:pt x="6717" y="7907"/>
                  </a:lnTo>
                  <a:cubicBezTo>
                    <a:pt x="6742" y="7806"/>
                    <a:pt x="6792" y="7731"/>
                    <a:pt x="6767" y="7656"/>
                  </a:cubicBezTo>
                  <a:cubicBezTo>
                    <a:pt x="6742" y="5275"/>
                    <a:pt x="6667" y="2894"/>
                    <a:pt x="6466" y="513"/>
                  </a:cubicBezTo>
                  <a:cubicBezTo>
                    <a:pt x="6441" y="137"/>
                    <a:pt x="6241" y="12"/>
                    <a:pt x="5865" y="12"/>
                  </a:cubicBezTo>
                  <a:cubicBezTo>
                    <a:pt x="4829" y="12"/>
                    <a:pt x="3793" y="1"/>
                    <a:pt x="27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1806525" y="1624850"/>
              <a:ext cx="276350" cy="696950"/>
            </a:xfrm>
            <a:custGeom>
              <a:avLst/>
              <a:gdLst/>
              <a:ahLst/>
              <a:cxnLst/>
              <a:rect l="l" t="t" r="r" b="b"/>
              <a:pathLst>
                <a:path w="11054" h="27878" extrusionOk="0">
                  <a:moveTo>
                    <a:pt x="6188" y="5710"/>
                  </a:moveTo>
                  <a:cubicBezTo>
                    <a:pt x="6601" y="5710"/>
                    <a:pt x="6804" y="6008"/>
                    <a:pt x="6743" y="6536"/>
                  </a:cubicBezTo>
                  <a:cubicBezTo>
                    <a:pt x="6718" y="6787"/>
                    <a:pt x="6692" y="7063"/>
                    <a:pt x="6667" y="7363"/>
                  </a:cubicBezTo>
                  <a:lnTo>
                    <a:pt x="4387" y="7363"/>
                  </a:lnTo>
                  <a:cubicBezTo>
                    <a:pt x="4362" y="7038"/>
                    <a:pt x="4312" y="6762"/>
                    <a:pt x="4286" y="6461"/>
                  </a:cubicBezTo>
                  <a:cubicBezTo>
                    <a:pt x="4245" y="6005"/>
                    <a:pt x="4460" y="5721"/>
                    <a:pt x="4848" y="5721"/>
                  </a:cubicBezTo>
                  <a:cubicBezTo>
                    <a:pt x="4929" y="5721"/>
                    <a:pt x="5018" y="5733"/>
                    <a:pt x="5114" y="5759"/>
                  </a:cubicBezTo>
                  <a:cubicBezTo>
                    <a:pt x="5239" y="5797"/>
                    <a:pt x="5358" y="5816"/>
                    <a:pt x="5480" y="5816"/>
                  </a:cubicBezTo>
                  <a:cubicBezTo>
                    <a:pt x="5602" y="5816"/>
                    <a:pt x="5728" y="5797"/>
                    <a:pt x="5865" y="5759"/>
                  </a:cubicBezTo>
                  <a:cubicBezTo>
                    <a:pt x="5984" y="5726"/>
                    <a:pt x="6091" y="5710"/>
                    <a:pt x="6188" y="5710"/>
                  </a:cubicBezTo>
                  <a:close/>
                  <a:moveTo>
                    <a:pt x="4863" y="8079"/>
                  </a:moveTo>
                  <a:cubicBezTo>
                    <a:pt x="5899" y="8079"/>
                    <a:pt x="6935" y="8090"/>
                    <a:pt x="7971" y="8090"/>
                  </a:cubicBezTo>
                  <a:cubicBezTo>
                    <a:pt x="8347" y="8090"/>
                    <a:pt x="8547" y="8216"/>
                    <a:pt x="8572" y="8591"/>
                  </a:cubicBezTo>
                  <a:cubicBezTo>
                    <a:pt x="8773" y="10972"/>
                    <a:pt x="8848" y="13353"/>
                    <a:pt x="8898" y="15734"/>
                  </a:cubicBezTo>
                  <a:cubicBezTo>
                    <a:pt x="8898" y="15810"/>
                    <a:pt x="8848" y="15885"/>
                    <a:pt x="8848" y="15985"/>
                  </a:cubicBezTo>
                  <a:lnTo>
                    <a:pt x="2231" y="15985"/>
                  </a:lnTo>
                  <a:cubicBezTo>
                    <a:pt x="2106" y="15734"/>
                    <a:pt x="2156" y="15509"/>
                    <a:pt x="2181" y="15308"/>
                  </a:cubicBezTo>
                  <a:cubicBezTo>
                    <a:pt x="2206" y="13178"/>
                    <a:pt x="2256" y="11048"/>
                    <a:pt x="2457" y="8917"/>
                  </a:cubicBezTo>
                  <a:cubicBezTo>
                    <a:pt x="2532" y="8140"/>
                    <a:pt x="2532" y="8090"/>
                    <a:pt x="3309" y="8090"/>
                  </a:cubicBezTo>
                  <a:cubicBezTo>
                    <a:pt x="3827" y="8082"/>
                    <a:pt x="4345" y="8079"/>
                    <a:pt x="4863" y="8079"/>
                  </a:cubicBezTo>
                  <a:close/>
                  <a:moveTo>
                    <a:pt x="7475" y="16247"/>
                  </a:moveTo>
                  <a:cubicBezTo>
                    <a:pt x="7518" y="16247"/>
                    <a:pt x="7558" y="16258"/>
                    <a:pt x="7595" y="16286"/>
                  </a:cubicBezTo>
                  <a:cubicBezTo>
                    <a:pt x="7738" y="16400"/>
                    <a:pt x="7881" y="16458"/>
                    <a:pt x="8034" y="16458"/>
                  </a:cubicBezTo>
                  <a:cubicBezTo>
                    <a:pt x="8148" y="16458"/>
                    <a:pt x="8268" y="16425"/>
                    <a:pt x="8397" y="16361"/>
                  </a:cubicBezTo>
                  <a:cubicBezTo>
                    <a:pt x="8474" y="16319"/>
                    <a:pt x="8547" y="16298"/>
                    <a:pt x="8613" y="16298"/>
                  </a:cubicBezTo>
                  <a:cubicBezTo>
                    <a:pt x="8781" y="16298"/>
                    <a:pt x="8898" y="16434"/>
                    <a:pt x="8898" y="16687"/>
                  </a:cubicBezTo>
                  <a:cubicBezTo>
                    <a:pt x="8898" y="17464"/>
                    <a:pt x="8898" y="18266"/>
                    <a:pt x="8898" y="19118"/>
                  </a:cubicBezTo>
                  <a:lnTo>
                    <a:pt x="2156" y="19118"/>
                  </a:lnTo>
                  <a:cubicBezTo>
                    <a:pt x="2156" y="18266"/>
                    <a:pt x="2156" y="17439"/>
                    <a:pt x="2156" y="16612"/>
                  </a:cubicBezTo>
                  <a:cubicBezTo>
                    <a:pt x="2173" y="16382"/>
                    <a:pt x="2285" y="16292"/>
                    <a:pt x="2431" y="16292"/>
                  </a:cubicBezTo>
                  <a:cubicBezTo>
                    <a:pt x="2509" y="16292"/>
                    <a:pt x="2596" y="16318"/>
                    <a:pt x="2682" y="16361"/>
                  </a:cubicBezTo>
                  <a:cubicBezTo>
                    <a:pt x="2815" y="16421"/>
                    <a:pt x="2936" y="16458"/>
                    <a:pt x="3051" y="16458"/>
                  </a:cubicBezTo>
                  <a:cubicBezTo>
                    <a:pt x="3175" y="16458"/>
                    <a:pt x="3292" y="16415"/>
                    <a:pt x="3409" y="16311"/>
                  </a:cubicBezTo>
                  <a:cubicBezTo>
                    <a:pt x="3434" y="16286"/>
                    <a:pt x="3510" y="16261"/>
                    <a:pt x="3510" y="16261"/>
                  </a:cubicBezTo>
                  <a:cubicBezTo>
                    <a:pt x="3680" y="16366"/>
                    <a:pt x="3855" y="16395"/>
                    <a:pt x="4032" y="16395"/>
                  </a:cubicBezTo>
                  <a:cubicBezTo>
                    <a:pt x="4256" y="16395"/>
                    <a:pt x="4483" y="16349"/>
                    <a:pt x="4706" y="16349"/>
                  </a:cubicBezTo>
                  <a:cubicBezTo>
                    <a:pt x="4852" y="16349"/>
                    <a:pt x="4997" y="16369"/>
                    <a:pt x="5139" y="16436"/>
                  </a:cubicBezTo>
                  <a:cubicBezTo>
                    <a:pt x="5204" y="16479"/>
                    <a:pt x="5287" y="16541"/>
                    <a:pt x="5341" y="16541"/>
                  </a:cubicBezTo>
                  <a:cubicBezTo>
                    <a:pt x="5350" y="16541"/>
                    <a:pt x="5357" y="16540"/>
                    <a:pt x="5364" y="16536"/>
                  </a:cubicBezTo>
                  <a:cubicBezTo>
                    <a:pt x="5665" y="16411"/>
                    <a:pt x="5984" y="16405"/>
                    <a:pt x="6304" y="16405"/>
                  </a:cubicBezTo>
                  <a:cubicBezTo>
                    <a:pt x="6340" y="16405"/>
                    <a:pt x="6375" y="16405"/>
                    <a:pt x="6411" y="16405"/>
                  </a:cubicBezTo>
                  <a:cubicBezTo>
                    <a:pt x="6694" y="16405"/>
                    <a:pt x="6977" y="16400"/>
                    <a:pt x="7244" y="16311"/>
                  </a:cubicBezTo>
                  <a:cubicBezTo>
                    <a:pt x="7323" y="16279"/>
                    <a:pt x="7402" y="16247"/>
                    <a:pt x="7475" y="16247"/>
                  </a:cubicBezTo>
                  <a:close/>
                  <a:moveTo>
                    <a:pt x="6141" y="19594"/>
                  </a:moveTo>
                  <a:cubicBezTo>
                    <a:pt x="6141" y="20346"/>
                    <a:pt x="6141" y="21023"/>
                    <a:pt x="6141" y="21699"/>
                  </a:cubicBezTo>
                  <a:cubicBezTo>
                    <a:pt x="6141" y="21925"/>
                    <a:pt x="6066" y="22025"/>
                    <a:pt x="5815" y="22025"/>
                  </a:cubicBezTo>
                  <a:cubicBezTo>
                    <a:pt x="4913" y="22000"/>
                    <a:pt x="4913" y="22000"/>
                    <a:pt x="4888" y="21123"/>
                  </a:cubicBezTo>
                  <a:cubicBezTo>
                    <a:pt x="4888" y="20872"/>
                    <a:pt x="4863" y="20647"/>
                    <a:pt x="4863" y="20421"/>
                  </a:cubicBezTo>
                  <a:cubicBezTo>
                    <a:pt x="4863" y="20171"/>
                    <a:pt x="4863" y="19945"/>
                    <a:pt x="4863" y="19644"/>
                  </a:cubicBezTo>
                  <a:cubicBezTo>
                    <a:pt x="4946" y="19635"/>
                    <a:pt x="5028" y="19632"/>
                    <a:pt x="5109" y="19632"/>
                  </a:cubicBezTo>
                  <a:cubicBezTo>
                    <a:pt x="5311" y="19632"/>
                    <a:pt x="5507" y="19652"/>
                    <a:pt x="5698" y="19652"/>
                  </a:cubicBezTo>
                  <a:cubicBezTo>
                    <a:pt x="5849" y="19652"/>
                    <a:pt x="5997" y="19639"/>
                    <a:pt x="6141" y="19594"/>
                  </a:cubicBezTo>
                  <a:close/>
                  <a:moveTo>
                    <a:pt x="4337" y="19569"/>
                  </a:moveTo>
                  <a:cubicBezTo>
                    <a:pt x="4512" y="19569"/>
                    <a:pt x="4587" y="19694"/>
                    <a:pt x="4587" y="19845"/>
                  </a:cubicBezTo>
                  <a:cubicBezTo>
                    <a:pt x="4562" y="20546"/>
                    <a:pt x="4562" y="21248"/>
                    <a:pt x="4562" y="22000"/>
                  </a:cubicBezTo>
                  <a:cubicBezTo>
                    <a:pt x="4213" y="22047"/>
                    <a:pt x="3874" y="22066"/>
                    <a:pt x="3539" y="22066"/>
                  </a:cubicBezTo>
                  <a:cubicBezTo>
                    <a:pt x="3152" y="22066"/>
                    <a:pt x="2771" y="22040"/>
                    <a:pt x="2382" y="22000"/>
                  </a:cubicBezTo>
                  <a:cubicBezTo>
                    <a:pt x="2156" y="21975"/>
                    <a:pt x="1956" y="21875"/>
                    <a:pt x="2031" y="21574"/>
                  </a:cubicBezTo>
                  <a:cubicBezTo>
                    <a:pt x="2181" y="20922"/>
                    <a:pt x="2056" y="20246"/>
                    <a:pt x="2131" y="19569"/>
                  </a:cubicBezTo>
                  <a:close/>
                  <a:moveTo>
                    <a:pt x="8923" y="19569"/>
                  </a:moveTo>
                  <a:cubicBezTo>
                    <a:pt x="8998" y="20246"/>
                    <a:pt x="8873" y="20973"/>
                    <a:pt x="9023" y="21649"/>
                  </a:cubicBezTo>
                  <a:cubicBezTo>
                    <a:pt x="9073" y="21850"/>
                    <a:pt x="8898" y="21950"/>
                    <a:pt x="8698" y="22000"/>
                  </a:cubicBezTo>
                  <a:cubicBezTo>
                    <a:pt x="8323" y="22056"/>
                    <a:pt x="7957" y="22073"/>
                    <a:pt x="7594" y="22073"/>
                  </a:cubicBezTo>
                  <a:cubicBezTo>
                    <a:pt x="7300" y="22073"/>
                    <a:pt x="7009" y="22061"/>
                    <a:pt x="6718" y="22050"/>
                  </a:cubicBezTo>
                  <a:cubicBezTo>
                    <a:pt x="6492" y="22050"/>
                    <a:pt x="6442" y="21925"/>
                    <a:pt x="6442" y="21724"/>
                  </a:cubicBezTo>
                  <a:cubicBezTo>
                    <a:pt x="6442" y="21023"/>
                    <a:pt x="6442" y="20321"/>
                    <a:pt x="6442" y="19569"/>
                  </a:cubicBezTo>
                  <a:close/>
                  <a:moveTo>
                    <a:pt x="7795" y="22476"/>
                  </a:moveTo>
                  <a:cubicBezTo>
                    <a:pt x="7896" y="22677"/>
                    <a:pt x="7820" y="22827"/>
                    <a:pt x="7795" y="23053"/>
                  </a:cubicBezTo>
                  <a:lnTo>
                    <a:pt x="3284" y="23053"/>
                  </a:lnTo>
                  <a:cubicBezTo>
                    <a:pt x="3209" y="22877"/>
                    <a:pt x="3184" y="22702"/>
                    <a:pt x="3234" y="22476"/>
                  </a:cubicBezTo>
                  <a:close/>
                  <a:moveTo>
                    <a:pt x="2911" y="23514"/>
                  </a:moveTo>
                  <a:cubicBezTo>
                    <a:pt x="3775" y="23514"/>
                    <a:pt x="4622" y="23539"/>
                    <a:pt x="5414" y="23554"/>
                  </a:cubicBezTo>
                  <a:cubicBezTo>
                    <a:pt x="6305" y="23540"/>
                    <a:pt x="7159" y="23519"/>
                    <a:pt x="7995" y="23519"/>
                  </a:cubicBezTo>
                  <a:cubicBezTo>
                    <a:pt x="8688" y="23519"/>
                    <a:pt x="9370" y="23534"/>
                    <a:pt x="10051" y="23579"/>
                  </a:cubicBezTo>
                  <a:cubicBezTo>
                    <a:pt x="10122" y="23579"/>
                    <a:pt x="10202" y="23570"/>
                    <a:pt x="10277" y="23570"/>
                  </a:cubicBezTo>
                  <a:cubicBezTo>
                    <a:pt x="10415" y="23570"/>
                    <a:pt x="10536" y="23601"/>
                    <a:pt x="10552" y="23780"/>
                  </a:cubicBezTo>
                  <a:cubicBezTo>
                    <a:pt x="10602" y="24080"/>
                    <a:pt x="10276" y="24055"/>
                    <a:pt x="10076" y="24080"/>
                  </a:cubicBezTo>
                  <a:cubicBezTo>
                    <a:pt x="8798" y="24281"/>
                    <a:pt x="7469" y="24306"/>
                    <a:pt x="6166" y="24306"/>
                  </a:cubicBezTo>
                  <a:cubicBezTo>
                    <a:pt x="5665" y="24306"/>
                    <a:pt x="5161" y="24311"/>
                    <a:pt x="4657" y="24311"/>
                  </a:cubicBezTo>
                  <a:cubicBezTo>
                    <a:pt x="3522" y="24311"/>
                    <a:pt x="2382" y="24287"/>
                    <a:pt x="1254" y="24130"/>
                  </a:cubicBezTo>
                  <a:cubicBezTo>
                    <a:pt x="978" y="24080"/>
                    <a:pt x="502" y="24181"/>
                    <a:pt x="527" y="23805"/>
                  </a:cubicBezTo>
                  <a:cubicBezTo>
                    <a:pt x="527" y="23581"/>
                    <a:pt x="667" y="23537"/>
                    <a:pt x="834" y="23537"/>
                  </a:cubicBezTo>
                  <a:cubicBezTo>
                    <a:pt x="945" y="23537"/>
                    <a:pt x="1069" y="23557"/>
                    <a:pt x="1171" y="23557"/>
                  </a:cubicBezTo>
                  <a:cubicBezTo>
                    <a:pt x="1191" y="23557"/>
                    <a:pt x="1211" y="23556"/>
                    <a:pt x="1229" y="23554"/>
                  </a:cubicBezTo>
                  <a:cubicBezTo>
                    <a:pt x="1789" y="23524"/>
                    <a:pt x="2354" y="23514"/>
                    <a:pt x="2911" y="23514"/>
                  </a:cubicBezTo>
                  <a:close/>
                  <a:moveTo>
                    <a:pt x="5966" y="24958"/>
                  </a:moveTo>
                  <a:lnTo>
                    <a:pt x="5966" y="26762"/>
                  </a:lnTo>
                  <a:lnTo>
                    <a:pt x="5063" y="26762"/>
                  </a:lnTo>
                  <a:lnTo>
                    <a:pt x="5063" y="24958"/>
                  </a:lnTo>
                  <a:close/>
                  <a:moveTo>
                    <a:pt x="7946" y="27213"/>
                  </a:moveTo>
                  <a:cubicBezTo>
                    <a:pt x="7946" y="27263"/>
                    <a:pt x="7946" y="27313"/>
                    <a:pt x="7946" y="27364"/>
                  </a:cubicBezTo>
                  <a:cubicBezTo>
                    <a:pt x="7131" y="27476"/>
                    <a:pt x="6323" y="27533"/>
                    <a:pt x="5518" y="27533"/>
                  </a:cubicBezTo>
                  <a:cubicBezTo>
                    <a:pt x="4713" y="27533"/>
                    <a:pt x="3911" y="27476"/>
                    <a:pt x="3109" y="27364"/>
                  </a:cubicBezTo>
                  <a:cubicBezTo>
                    <a:pt x="3109" y="27313"/>
                    <a:pt x="3109" y="27263"/>
                    <a:pt x="3109" y="27213"/>
                  </a:cubicBezTo>
                  <a:close/>
                  <a:moveTo>
                    <a:pt x="5496" y="0"/>
                  </a:moveTo>
                  <a:cubicBezTo>
                    <a:pt x="5453" y="0"/>
                    <a:pt x="5401" y="6"/>
                    <a:pt x="5339" y="20"/>
                  </a:cubicBezTo>
                  <a:lnTo>
                    <a:pt x="5339" y="596"/>
                  </a:lnTo>
                  <a:cubicBezTo>
                    <a:pt x="5339" y="2000"/>
                    <a:pt x="5314" y="3378"/>
                    <a:pt x="5339" y="4782"/>
                  </a:cubicBezTo>
                  <a:cubicBezTo>
                    <a:pt x="5364" y="5183"/>
                    <a:pt x="5239" y="5333"/>
                    <a:pt x="4813" y="5383"/>
                  </a:cubicBezTo>
                  <a:cubicBezTo>
                    <a:pt x="3961" y="5459"/>
                    <a:pt x="3785" y="5759"/>
                    <a:pt x="3885" y="6612"/>
                  </a:cubicBezTo>
                  <a:cubicBezTo>
                    <a:pt x="3911" y="6962"/>
                    <a:pt x="3835" y="7313"/>
                    <a:pt x="3835" y="7664"/>
                  </a:cubicBezTo>
                  <a:cubicBezTo>
                    <a:pt x="3685" y="7689"/>
                    <a:pt x="3560" y="7689"/>
                    <a:pt x="3434" y="7689"/>
                  </a:cubicBezTo>
                  <a:cubicBezTo>
                    <a:pt x="3328" y="7687"/>
                    <a:pt x="3230" y="7685"/>
                    <a:pt x="3139" y="7685"/>
                  </a:cubicBezTo>
                  <a:cubicBezTo>
                    <a:pt x="2236" y="7685"/>
                    <a:pt x="2019" y="7848"/>
                    <a:pt x="1906" y="9168"/>
                  </a:cubicBezTo>
                  <a:cubicBezTo>
                    <a:pt x="1780" y="10421"/>
                    <a:pt x="1680" y="11674"/>
                    <a:pt x="1680" y="12952"/>
                  </a:cubicBezTo>
                  <a:cubicBezTo>
                    <a:pt x="1630" y="15634"/>
                    <a:pt x="1580" y="18341"/>
                    <a:pt x="1530" y="21023"/>
                  </a:cubicBezTo>
                  <a:cubicBezTo>
                    <a:pt x="1504" y="21724"/>
                    <a:pt x="1755" y="22226"/>
                    <a:pt x="2256" y="22326"/>
                  </a:cubicBezTo>
                  <a:cubicBezTo>
                    <a:pt x="2783" y="22401"/>
                    <a:pt x="2783" y="22677"/>
                    <a:pt x="2708" y="23103"/>
                  </a:cubicBezTo>
                  <a:cubicBezTo>
                    <a:pt x="2006" y="23128"/>
                    <a:pt x="1329" y="23153"/>
                    <a:pt x="652" y="23203"/>
                  </a:cubicBezTo>
                  <a:cubicBezTo>
                    <a:pt x="301" y="23228"/>
                    <a:pt x="101" y="23454"/>
                    <a:pt x="51" y="23805"/>
                  </a:cubicBezTo>
                  <a:cubicBezTo>
                    <a:pt x="1" y="24105"/>
                    <a:pt x="176" y="24306"/>
                    <a:pt x="477" y="24406"/>
                  </a:cubicBezTo>
                  <a:cubicBezTo>
                    <a:pt x="677" y="24481"/>
                    <a:pt x="878" y="24506"/>
                    <a:pt x="1103" y="24531"/>
                  </a:cubicBezTo>
                  <a:cubicBezTo>
                    <a:pt x="2156" y="24682"/>
                    <a:pt x="3209" y="24632"/>
                    <a:pt x="4286" y="24682"/>
                  </a:cubicBezTo>
                  <a:cubicBezTo>
                    <a:pt x="4317" y="24682"/>
                    <a:pt x="4346" y="24681"/>
                    <a:pt x="4375" y="24681"/>
                  </a:cubicBezTo>
                  <a:cubicBezTo>
                    <a:pt x="4562" y="24681"/>
                    <a:pt x="4713" y="24700"/>
                    <a:pt x="4713" y="24983"/>
                  </a:cubicBezTo>
                  <a:cubicBezTo>
                    <a:pt x="4687" y="25559"/>
                    <a:pt x="4713" y="26135"/>
                    <a:pt x="4713" y="26737"/>
                  </a:cubicBezTo>
                  <a:cubicBezTo>
                    <a:pt x="4211" y="26762"/>
                    <a:pt x="3735" y="26787"/>
                    <a:pt x="3259" y="26862"/>
                  </a:cubicBezTo>
                  <a:cubicBezTo>
                    <a:pt x="2983" y="26887"/>
                    <a:pt x="2682" y="26988"/>
                    <a:pt x="2657" y="27313"/>
                  </a:cubicBezTo>
                  <a:cubicBezTo>
                    <a:pt x="2657" y="27664"/>
                    <a:pt x="2983" y="27739"/>
                    <a:pt x="3259" y="27765"/>
                  </a:cubicBezTo>
                  <a:cubicBezTo>
                    <a:pt x="4011" y="27840"/>
                    <a:pt x="4763" y="27877"/>
                    <a:pt x="5515" y="27877"/>
                  </a:cubicBezTo>
                  <a:cubicBezTo>
                    <a:pt x="6266" y="27877"/>
                    <a:pt x="7018" y="27840"/>
                    <a:pt x="7770" y="27765"/>
                  </a:cubicBezTo>
                  <a:cubicBezTo>
                    <a:pt x="8046" y="27739"/>
                    <a:pt x="8372" y="27689"/>
                    <a:pt x="8372" y="27364"/>
                  </a:cubicBezTo>
                  <a:cubicBezTo>
                    <a:pt x="8397" y="26963"/>
                    <a:pt x="8021" y="26887"/>
                    <a:pt x="7720" y="26837"/>
                  </a:cubicBezTo>
                  <a:cubicBezTo>
                    <a:pt x="7294" y="26762"/>
                    <a:pt x="6843" y="26762"/>
                    <a:pt x="6342" y="26737"/>
                  </a:cubicBezTo>
                  <a:cubicBezTo>
                    <a:pt x="6342" y="26135"/>
                    <a:pt x="6342" y="25584"/>
                    <a:pt x="6342" y="25033"/>
                  </a:cubicBezTo>
                  <a:cubicBezTo>
                    <a:pt x="6342" y="24782"/>
                    <a:pt x="6417" y="24657"/>
                    <a:pt x="6692" y="24657"/>
                  </a:cubicBezTo>
                  <a:cubicBezTo>
                    <a:pt x="6843" y="24665"/>
                    <a:pt x="6996" y="24668"/>
                    <a:pt x="7151" y="24668"/>
                  </a:cubicBezTo>
                  <a:cubicBezTo>
                    <a:pt x="7461" y="24668"/>
                    <a:pt x="7779" y="24657"/>
                    <a:pt x="8096" y="24657"/>
                  </a:cubicBezTo>
                  <a:cubicBezTo>
                    <a:pt x="8873" y="24632"/>
                    <a:pt x="9650" y="24607"/>
                    <a:pt x="10402" y="24481"/>
                  </a:cubicBezTo>
                  <a:cubicBezTo>
                    <a:pt x="10753" y="24406"/>
                    <a:pt x="11053" y="24206"/>
                    <a:pt x="11003" y="23780"/>
                  </a:cubicBezTo>
                  <a:cubicBezTo>
                    <a:pt x="10928" y="23379"/>
                    <a:pt x="10677" y="23203"/>
                    <a:pt x="10276" y="23203"/>
                  </a:cubicBezTo>
                  <a:cubicBezTo>
                    <a:pt x="9625" y="23178"/>
                    <a:pt x="8973" y="23128"/>
                    <a:pt x="8297" y="23078"/>
                  </a:cubicBezTo>
                  <a:cubicBezTo>
                    <a:pt x="8372" y="22802"/>
                    <a:pt x="8121" y="22476"/>
                    <a:pt x="8597" y="22376"/>
                  </a:cubicBezTo>
                  <a:cubicBezTo>
                    <a:pt x="9274" y="22201"/>
                    <a:pt x="9550" y="21825"/>
                    <a:pt x="9525" y="21073"/>
                  </a:cubicBezTo>
                  <a:cubicBezTo>
                    <a:pt x="9474" y="17840"/>
                    <a:pt x="9424" y="14632"/>
                    <a:pt x="9324" y="11399"/>
                  </a:cubicBezTo>
                  <a:cubicBezTo>
                    <a:pt x="9299" y="10446"/>
                    <a:pt x="9199" y="9494"/>
                    <a:pt x="9073" y="8541"/>
                  </a:cubicBezTo>
                  <a:cubicBezTo>
                    <a:pt x="8973" y="7915"/>
                    <a:pt x="8748" y="7739"/>
                    <a:pt x="8096" y="7714"/>
                  </a:cubicBezTo>
                  <a:cubicBezTo>
                    <a:pt x="7795" y="7714"/>
                    <a:pt x="7520" y="7689"/>
                    <a:pt x="7219" y="7664"/>
                  </a:cubicBezTo>
                  <a:cubicBezTo>
                    <a:pt x="7244" y="7213"/>
                    <a:pt x="7093" y="6762"/>
                    <a:pt x="7194" y="6311"/>
                  </a:cubicBezTo>
                  <a:cubicBezTo>
                    <a:pt x="7294" y="5860"/>
                    <a:pt x="7043" y="5634"/>
                    <a:pt x="6642" y="5459"/>
                  </a:cubicBezTo>
                  <a:cubicBezTo>
                    <a:pt x="6342" y="5333"/>
                    <a:pt x="5991" y="5434"/>
                    <a:pt x="5690" y="5233"/>
                  </a:cubicBezTo>
                  <a:lnTo>
                    <a:pt x="5690" y="4732"/>
                  </a:lnTo>
                  <a:cubicBezTo>
                    <a:pt x="5690" y="3303"/>
                    <a:pt x="5690" y="1850"/>
                    <a:pt x="5690" y="396"/>
                  </a:cubicBezTo>
                  <a:cubicBezTo>
                    <a:pt x="5690" y="245"/>
                    <a:pt x="5765" y="0"/>
                    <a:pt x="549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1941875" y="1557050"/>
              <a:ext cx="10050" cy="39500"/>
            </a:xfrm>
            <a:custGeom>
              <a:avLst/>
              <a:gdLst/>
              <a:ahLst/>
              <a:cxnLst/>
              <a:rect l="l" t="t" r="r" b="b"/>
              <a:pathLst>
                <a:path w="402" h="1580" extrusionOk="0">
                  <a:moveTo>
                    <a:pt x="226" y="0"/>
                  </a:moveTo>
                  <a:cubicBezTo>
                    <a:pt x="50" y="526"/>
                    <a:pt x="0" y="1053"/>
                    <a:pt x="226" y="1579"/>
                  </a:cubicBezTo>
                  <a:cubicBezTo>
                    <a:pt x="401" y="1028"/>
                    <a:pt x="401" y="501"/>
                    <a:pt x="2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1962550" y="1583975"/>
              <a:ext cx="30100" cy="19475"/>
            </a:xfrm>
            <a:custGeom>
              <a:avLst/>
              <a:gdLst/>
              <a:ahLst/>
              <a:cxnLst/>
              <a:rect l="l" t="t" r="r" b="b"/>
              <a:pathLst>
                <a:path w="1204" h="779" extrusionOk="0">
                  <a:moveTo>
                    <a:pt x="1203" y="1"/>
                  </a:moveTo>
                  <a:lnTo>
                    <a:pt x="1203" y="1"/>
                  </a:lnTo>
                  <a:cubicBezTo>
                    <a:pt x="727" y="252"/>
                    <a:pt x="226" y="277"/>
                    <a:pt x="0" y="753"/>
                  </a:cubicBezTo>
                  <a:cubicBezTo>
                    <a:pt x="59" y="770"/>
                    <a:pt x="121" y="778"/>
                    <a:pt x="185" y="778"/>
                  </a:cubicBezTo>
                  <a:cubicBezTo>
                    <a:pt x="584" y="778"/>
                    <a:pt x="1052" y="455"/>
                    <a:pt x="120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1896750" y="1584600"/>
              <a:ext cx="29475" cy="18775"/>
            </a:xfrm>
            <a:custGeom>
              <a:avLst/>
              <a:gdLst/>
              <a:ahLst/>
              <a:cxnLst/>
              <a:rect l="l" t="t" r="r" b="b"/>
              <a:pathLst>
                <a:path w="1179" h="751" extrusionOk="0">
                  <a:moveTo>
                    <a:pt x="1" y="1"/>
                  </a:moveTo>
                  <a:lnTo>
                    <a:pt x="1" y="1"/>
                  </a:lnTo>
                  <a:cubicBezTo>
                    <a:pt x="164" y="451"/>
                    <a:pt x="611" y="750"/>
                    <a:pt x="961" y="750"/>
                  </a:cubicBezTo>
                  <a:cubicBezTo>
                    <a:pt x="1040" y="750"/>
                    <a:pt x="1114" y="735"/>
                    <a:pt x="1179" y="703"/>
                  </a:cubicBezTo>
                  <a:cubicBezTo>
                    <a:pt x="878" y="352"/>
                    <a:pt x="502" y="151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1894875" y="1625975"/>
              <a:ext cx="24475" cy="17200"/>
            </a:xfrm>
            <a:custGeom>
              <a:avLst/>
              <a:gdLst/>
              <a:ahLst/>
              <a:cxnLst/>
              <a:rect l="l" t="t" r="r" b="b"/>
              <a:pathLst>
                <a:path w="979" h="688" extrusionOk="0">
                  <a:moveTo>
                    <a:pt x="978" y="0"/>
                  </a:moveTo>
                  <a:cubicBezTo>
                    <a:pt x="527" y="150"/>
                    <a:pt x="226" y="276"/>
                    <a:pt x="1" y="652"/>
                  </a:cubicBezTo>
                  <a:cubicBezTo>
                    <a:pt x="86" y="675"/>
                    <a:pt x="168" y="688"/>
                    <a:pt x="246" y="688"/>
                  </a:cubicBezTo>
                  <a:cubicBezTo>
                    <a:pt x="578" y="688"/>
                    <a:pt x="836" y="467"/>
                    <a:pt x="97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1971325" y="1627225"/>
              <a:ext cx="25075" cy="15650"/>
            </a:xfrm>
            <a:custGeom>
              <a:avLst/>
              <a:gdLst/>
              <a:ahLst/>
              <a:cxnLst/>
              <a:rect l="l" t="t" r="r" b="b"/>
              <a:pathLst>
                <a:path w="1003" h="626" extrusionOk="0">
                  <a:moveTo>
                    <a:pt x="0" y="0"/>
                  </a:moveTo>
                  <a:lnTo>
                    <a:pt x="0" y="0"/>
                  </a:lnTo>
                  <a:cubicBezTo>
                    <a:pt x="85" y="402"/>
                    <a:pt x="330" y="625"/>
                    <a:pt x="750" y="625"/>
                  </a:cubicBezTo>
                  <a:cubicBezTo>
                    <a:pt x="828" y="625"/>
                    <a:pt x="912" y="617"/>
                    <a:pt x="1003" y="602"/>
                  </a:cubicBezTo>
                  <a:cubicBezTo>
                    <a:pt x="652" y="276"/>
                    <a:pt x="401" y="50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1877325" y="1857125"/>
              <a:ext cx="32000" cy="31850"/>
            </a:xfrm>
            <a:custGeom>
              <a:avLst/>
              <a:gdLst/>
              <a:ahLst/>
              <a:cxnLst/>
              <a:rect l="l" t="t" r="r" b="b"/>
              <a:pathLst>
                <a:path w="1280" h="1274" extrusionOk="0">
                  <a:moveTo>
                    <a:pt x="947" y="1"/>
                  </a:moveTo>
                  <a:cubicBezTo>
                    <a:pt x="681" y="1"/>
                    <a:pt x="725" y="309"/>
                    <a:pt x="652" y="478"/>
                  </a:cubicBezTo>
                  <a:cubicBezTo>
                    <a:pt x="548" y="432"/>
                    <a:pt x="454" y="396"/>
                    <a:pt x="369" y="396"/>
                  </a:cubicBezTo>
                  <a:cubicBezTo>
                    <a:pt x="270" y="396"/>
                    <a:pt x="182" y="444"/>
                    <a:pt x="101" y="579"/>
                  </a:cubicBezTo>
                  <a:cubicBezTo>
                    <a:pt x="1" y="804"/>
                    <a:pt x="51" y="1030"/>
                    <a:pt x="201" y="1180"/>
                  </a:cubicBezTo>
                  <a:cubicBezTo>
                    <a:pt x="284" y="1246"/>
                    <a:pt x="355" y="1274"/>
                    <a:pt x="417" y="1274"/>
                  </a:cubicBezTo>
                  <a:cubicBezTo>
                    <a:pt x="545" y="1274"/>
                    <a:pt x="635" y="1156"/>
                    <a:pt x="703" y="1005"/>
                  </a:cubicBezTo>
                  <a:cubicBezTo>
                    <a:pt x="719" y="938"/>
                    <a:pt x="747" y="916"/>
                    <a:pt x="786" y="916"/>
                  </a:cubicBezTo>
                  <a:cubicBezTo>
                    <a:pt x="806" y="916"/>
                    <a:pt x="828" y="921"/>
                    <a:pt x="853" y="930"/>
                  </a:cubicBezTo>
                  <a:cubicBezTo>
                    <a:pt x="918" y="949"/>
                    <a:pt x="973" y="957"/>
                    <a:pt x="1019" y="957"/>
                  </a:cubicBezTo>
                  <a:cubicBezTo>
                    <a:pt x="1273" y="957"/>
                    <a:pt x="1258" y="695"/>
                    <a:pt x="1279" y="504"/>
                  </a:cubicBezTo>
                  <a:cubicBezTo>
                    <a:pt x="1279" y="303"/>
                    <a:pt x="1279" y="27"/>
                    <a:pt x="978" y="2"/>
                  </a:cubicBezTo>
                  <a:cubicBezTo>
                    <a:pt x="967" y="1"/>
                    <a:pt x="957" y="1"/>
                    <a:pt x="94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1888600" y="1931725"/>
              <a:ext cx="16325" cy="23875"/>
            </a:xfrm>
            <a:custGeom>
              <a:avLst/>
              <a:gdLst/>
              <a:ahLst/>
              <a:cxnLst/>
              <a:rect l="l" t="t" r="r" b="b"/>
              <a:pathLst>
                <a:path w="653" h="955" extrusionOk="0">
                  <a:moveTo>
                    <a:pt x="302" y="1"/>
                  </a:moveTo>
                  <a:cubicBezTo>
                    <a:pt x="26" y="1"/>
                    <a:pt x="26" y="226"/>
                    <a:pt x="26" y="427"/>
                  </a:cubicBezTo>
                  <a:cubicBezTo>
                    <a:pt x="26" y="652"/>
                    <a:pt x="1" y="928"/>
                    <a:pt x="277" y="953"/>
                  </a:cubicBezTo>
                  <a:cubicBezTo>
                    <a:pt x="289" y="954"/>
                    <a:pt x="302" y="955"/>
                    <a:pt x="313" y="955"/>
                  </a:cubicBezTo>
                  <a:cubicBezTo>
                    <a:pt x="597" y="955"/>
                    <a:pt x="529" y="669"/>
                    <a:pt x="577" y="452"/>
                  </a:cubicBezTo>
                  <a:cubicBezTo>
                    <a:pt x="527" y="301"/>
                    <a:pt x="653" y="1"/>
                    <a:pt x="30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15"/>
          <p:cNvGrpSpPr/>
          <p:nvPr/>
        </p:nvGrpSpPr>
        <p:grpSpPr>
          <a:xfrm rot="-909548">
            <a:off x="7598707" y="-375684"/>
            <a:ext cx="1013486" cy="836006"/>
            <a:chOff x="-492950" y="2926025"/>
            <a:chExt cx="1013489" cy="836009"/>
          </a:xfrm>
        </p:grpSpPr>
        <p:sp>
          <p:nvSpPr>
            <p:cNvPr id="1294" name="Google Shape;1294;p15"/>
            <p:cNvSpPr/>
            <p:nvPr/>
          </p:nvSpPr>
          <p:spPr>
            <a:xfrm>
              <a:off x="205030" y="3589987"/>
              <a:ext cx="33102" cy="11069"/>
            </a:xfrm>
            <a:custGeom>
              <a:avLst/>
              <a:gdLst/>
              <a:ahLst/>
              <a:cxnLst/>
              <a:rect l="l" t="t" r="r" b="b"/>
              <a:pathLst>
                <a:path w="616" h="206" extrusionOk="0">
                  <a:moveTo>
                    <a:pt x="616" y="1"/>
                  </a:moveTo>
                  <a:lnTo>
                    <a:pt x="616" y="1"/>
                  </a:lnTo>
                  <a:cubicBezTo>
                    <a:pt x="491" y="36"/>
                    <a:pt x="366" y="72"/>
                    <a:pt x="241" y="108"/>
                  </a:cubicBezTo>
                  <a:cubicBezTo>
                    <a:pt x="170" y="134"/>
                    <a:pt x="90" y="170"/>
                    <a:pt x="0" y="206"/>
                  </a:cubicBezTo>
                  <a:cubicBezTo>
                    <a:pt x="206" y="134"/>
                    <a:pt x="411" y="72"/>
                    <a:pt x="61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111045" y="3154940"/>
              <a:ext cx="390779" cy="460509"/>
            </a:xfrm>
            <a:custGeom>
              <a:avLst/>
              <a:gdLst/>
              <a:ahLst/>
              <a:cxnLst/>
              <a:rect l="l" t="t" r="r" b="b"/>
              <a:pathLst>
                <a:path w="7272" h="8570" extrusionOk="0">
                  <a:moveTo>
                    <a:pt x="5307" y="5415"/>
                  </a:moveTo>
                  <a:cubicBezTo>
                    <a:pt x="5346" y="5415"/>
                    <a:pt x="5381" y="5434"/>
                    <a:pt x="5407" y="5465"/>
                  </a:cubicBezTo>
                  <a:cubicBezTo>
                    <a:pt x="5434" y="5483"/>
                    <a:pt x="5461" y="5509"/>
                    <a:pt x="5469" y="5545"/>
                  </a:cubicBezTo>
                  <a:cubicBezTo>
                    <a:pt x="5532" y="5786"/>
                    <a:pt x="5603" y="6009"/>
                    <a:pt x="5728" y="6223"/>
                  </a:cubicBezTo>
                  <a:cubicBezTo>
                    <a:pt x="5791" y="6330"/>
                    <a:pt x="5701" y="6446"/>
                    <a:pt x="5603" y="6482"/>
                  </a:cubicBezTo>
                  <a:cubicBezTo>
                    <a:pt x="4899" y="6732"/>
                    <a:pt x="4149" y="6865"/>
                    <a:pt x="3435" y="7044"/>
                  </a:cubicBezTo>
                  <a:cubicBezTo>
                    <a:pt x="3418" y="7049"/>
                    <a:pt x="3399" y="7052"/>
                    <a:pt x="3379" y="7052"/>
                  </a:cubicBezTo>
                  <a:cubicBezTo>
                    <a:pt x="3295" y="7052"/>
                    <a:pt x="3198" y="7009"/>
                    <a:pt x="3177" y="6937"/>
                  </a:cubicBezTo>
                  <a:lnTo>
                    <a:pt x="3007" y="6277"/>
                  </a:lnTo>
                  <a:cubicBezTo>
                    <a:pt x="2981" y="6187"/>
                    <a:pt x="3088" y="6080"/>
                    <a:pt x="3177" y="6054"/>
                  </a:cubicBezTo>
                  <a:cubicBezTo>
                    <a:pt x="3846" y="5893"/>
                    <a:pt x="4640" y="5848"/>
                    <a:pt x="5220" y="5447"/>
                  </a:cubicBezTo>
                  <a:cubicBezTo>
                    <a:pt x="5250" y="5425"/>
                    <a:pt x="5279" y="5415"/>
                    <a:pt x="5307" y="5415"/>
                  </a:cubicBezTo>
                  <a:close/>
                  <a:moveTo>
                    <a:pt x="5258" y="0"/>
                  </a:moveTo>
                  <a:cubicBezTo>
                    <a:pt x="5141" y="0"/>
                    <a:pt x="5014" y="122"/>
                    <a:pt x="5041" y="264"/>
                  </a:cubicBezTo>
                  <a:cubicBezTo>
                    <a:pt x="5229" y="1218"/>
                    <a:pt x="5541" y="2182"/>
                    <a:pt x="5594" y="3154"/>
                  </a:cubicBezTo>
                  <a:cubicBezTo>
                    <a:pt x="5612" y="3342"/>
                    <a:pt x="5621" y="3529"/>
                    <a:pt x="5594" y="3707"/>
                  </a:cubicBezTo>
                  <a:cubicBezTo>
                    <a:pt x="5585" y="3823"/>
                    <a:pt x="5577" y="3939"/>
                    <a:pt x="5559" y="4046"/>
                  </a:cubicBezTo>
                  <a:cubicBezTo>
                    <a:pt x="5416" y="5135"/>
                    <a:pt x="4229" y="5367"/>
                    <a:pt x="3337" y="5581"/>
                  </a:cubicBezTo>
                  <a:cubicBezTo>
                    <a:pt x="2463" y="5786"/>
                    <a:pt x="1642" y="5947"/>
                    <a:pt x="1089" y="6714"/>
                  </a:cubicBezTo>
                  <a:cubicBezTo>
                    <a:pt x="839" y="7062"/>
                    <a:pt x="1" y="8320"/>
                    <a:pt x="848" y="8552"/>
                  </a:cubicBezTo>
                  <a:cubicBezTo>
                    <a:pt x="893" y="8560"/>
                    <a:pt x="938" y="8569"/>
                    <a:pt x="982" y="8569"/>
                  </a:cubicBezTo>
                  <a:cubicBezTo>
                    <a:pt x="1241" y="8480"/>
                    <a:pt x="1500" y="8391"/>
                    <a:pt x="1749" y="8302"/>
                  </a:cubicBezTo>
                  <a:cubicBezTo>
                    <a:pt x="1839" y="8266"/>
                    <a:pt x="1919" y="8230"/>
                    <a:pt x="1990" y="8204"/>
                  </a:cubicBezTo>
                  <a:cubicBezTo>
                    <a:pt x="2115" y="8168"/>
                    <a:pt x="2240" y="8132"/>
                    <a:pt x="2365" y="8097"/>
                  </a:cubicBezTo>
                  <a:cubicBezTo>
                    <a:pt x="2998" y="7882"/>
                    <a:pt x="3623" y="7668"/>
                    <a:pt x="4256" y="7454"/>
                  </a:cubicBezTo>
                  <a:cubicBezTo>
                    <a:pt x="4899" y="7249"/>
                    <a:pt x="5532" y="7044"/>
                    <a:pt x="6156" y="6812"/>
                  </a:cubicBezTo>
                  <a:cubicBezTo>
                    <a:pt x="6799" y="6571"/>
                    <a:pt x="7200" y="6410"/>
                    <a:pt x="7227" y="5643"/>
                  </a:cubicBezTo>
                  <a:cubicBezTo>
                    <a:pt x="7272" y="4689"/>
                    <a:pt x="7209" y="3636"/>
                    <a:pt x="6941" y="2717"/>
                  </a:cubicBezTo>
                  <a:cubicBezTo>
                    <a:pt x="6870" y="2476"/>
                    <a:pt x="6799" y="2244"/>
                    <a:pt x="6718" y="2021"/>
                  </a:cubicBezTo>
                  <a:cubicBezTo>
                    <a:pt x="6362" y="1397"/>
                    <a:pt x="5960" y="799"/>
                    <a:pt x="5621" y="184"/>
                  </a:cubicBezTo>
                  <a:cubicBezTo>
                    <a:pt x="5565" y="79"/>
                    <a:pt x="5479" y="40"/>
                    <a:pt x="5391" y="40"/>
                  </a:cubicBezTo>
                  <a:cubicBezTo>
                    <a:pt x="5381" y="40"/>
                    <a:pt x="5372" y="40"/>
                    <a:pt x="5362" y="41"/>
                  </a:cubicBezTo>
                  <a:cubicBezTo>
                    <a:pt x="5332" y="13"/>
                    <a:pt x="5296" y="0"/>
                    <a:pt x="52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92728" y="3470156"/>
              <a:ext cx="101241" cy="44170"/>
            </a:xfrm>
            <a:custGeom>
              <a:avLst/>
              <a:gdLst/>
              <a:ahLst/>
              <a:cxnLst/>
              <a:rect l="l" t="t" r="r" b="b"/>
              <a:pathLst>
                <a:path w="1884" h="822" extrusionOk="0">
                  <a:moveTo>
                    <a:pt x="1776" y="0"/>
                  </a:moveTo>
                  <a:cubicBezTo>
                    <a:pt x="1250" y="295"/>
                    <a:pt x="661" y="348"/>
                    <a:pt x="1" y="491"/>
                  </a:cubicBezTo>
                  <a:lnTo>
                    <a:pt x="81" y="821"/>
                  </a:lnTo>
                  <a:cubicBezTo>
                    <a:pt x="741" y="660"/>
                    <a:pt x="1303" y="562"/>
                    <a:pt x="1883" y="366"/>
                  </a:cubicBezTo>
                  <a:cubicBezTo>
                    <a:pt x="1830" y="250"/>
                    <a:pt x="1812" y="125"/>
                    <a:pt x="177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-282465" y="3233449"/>
              <a:ext cx="63786" cy="86245"/>
            </a:xfrm>
            <a:custGeom>
              <a:avLst/>
              <a:gdLst/>
              <a:ahLst/>
              <a:cxnLst/>
              <a:rect l="l" t="t" r="r" b="b"/>
              <a:pathLst>
                <a:path w="1187" h="1605" extrusionOk="0">
                  <a:moveTo>
                    <a:pt x="455" y="1"/>
                  </a:moveTo>
                  <a:cubicBezTo>
                    <a:pt x="223" y="1"/>
                    <a:pt x="0" y="182"/>
                    <a:pt x="80" y="480"/>
                  </a:cubicBezTo>
                  <a:cubicBezTo>
                    <a:pt x="142" y="703"/>
                    <a:pt x="223" y="944"/>
                    <a:pt x="303" y="1185"/>
                  </a:cubicBezTo>
                  <a:cubicBezTo>
                    <a:pt x="285" y="989"/>
                    <a:pt x="276" y="801"/>
                    <a:pt x="294" y="605"/>
                  </a:cubicBezTo>
                  <a:cubicBezTo>
                    <a:pt x="305" y="506"/>
                    <a:pt x="391" y="437"/>
                    <a:pt x="476" y="437"/>
                  </a:cubicBezTo>
                  <a:cubicBezTo>
                    <a:pt x="529" y="437"/>
                    <a:pt x="581" y="463"/>
                    <a:pt x="615" y="525"/>
                  </a:cubicBezTo>
                  <a:cubicBezTo>
                    <a:pt x="812" y="881"/>
                    <a:pt x="1008" y="1238"/>
                    <a:pt x="1186" y="1604"/>
                  </a:cubicBezTo>
                  <a:cubicBezTo>
                    <a:pt x="1097" y="1131"/>
                    <a:pt x="999" y="667"/>
                    <a:pt x="847" y="266"/>
                  </a:cubicBezTo>
                  <a:cubicBezTo>
                    <a:pt x="772" y="83"/>
                    <a:pt x="611" y="1"/>
                    <a:pt x="45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-283970" y="3370906"/>
              <a:ext cx="24504" cy="37453"/>
            </a:xfrm>
            <a:custGeom>
              <a:avLst/>
              <a:gdLst/>
              <a:ahLst/>
              <a:cxnLst/>
              <a:rect l="l" t="t" r="r" b="b"/>
              <a:pathLst>
                <a:path w="456" h="697" extrusionOk="0">
                  <a:moveTo>
                    <a:pt x="456" y="1"/>
                  </a:moveTo>
                  <a:lnTo>
                    <a:pt x="456" y="1"/>
                  </a:lnTo>
                  <a:cubicBezTo>
                    <a:pt x="438" y="63"/>
                    <a:pt x="420" y="126"/>
                    <a:pt x="393" y="179"/>
                  </a:cubicBezTo>
                  <a:cubicBezTo>
                    <a:pt x="304" y="375"/>
                    <a:pt x="170" y="554"/>
                    <a:pt x="1" y="696"/>
                  </a:cubicBezTo>
                  <a:cubicBezTo>
                    <a:pt x="331" y="554"/>
                    <a:pt x="438" y="304"/>
                    <a:pt x="45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-331902" y="3306207"/>
              <a:ext cx="196142" cy="189255"/>
            </a:xfrm>
            <a:custGeom>
              <a:avLst/>
              <a:gdLst/>
              <a:ahLst/>
              <a:cxnLst/>
              <a:rect l="l" t="t" r="r" b="b"/>
              <a:pathLst>
                <a:path w="3650" h="3522" extrusionOk="0">
                  <a:moveTo>
                    <a:pt x="1598" y="0"/>
                  </a:moveTo>
                  <a:lnTo>
                    <a:pt x="1598" y="0"/>
                  </a:lnTo>
                  <a:cubicBezTo>
                    <a:pt x="1687" y="660"/>
                    <a:pt x="1847" y="1365"/>
                    <a:pt x="1491" y="1900"/>
                  </a:cubicBezTo>
                  <a:cubicBezTo>
                    <a:pt x="1273" y="2228"/>
                    <a:pt x="681" y="2412"/>
                    <a:pt x="201" y="2412"/>
                  </a:cubicBezTo>
                  <a:cubicBezTo>
                    <a:pt x="132" y="2412"/>
                    <a:pt x="64" y="2408"/>
                    <a:pt x="1" y="2400"/>
                  </a:cubicBezTo>
                  <a:lnTo>
                    <a:pt x="1" y="2400"/>
                  </a:lnTo>
                  <a:cubicBezTo>
                    <a:pt x="10" y="2436"/>
                    <a:pt x="28" y="2480"/>
                    <a:pt x="37" y="2516"/>
                  </a:cubicBezTo>
                  <a:cubicBezTo>
                    <a:pt x="54" y="2623"/>
                    <a:pt x="72" y="2748"/>
                    <a:pt x="99" y="2864"/>
                  </a:cubicBezTo>
                  <a:cubicBezTo>
                    <a:pt x="715" y="2810"/>
                    <a:pt x="1294" y="2400"/>
                    <a:pt x="1714" y="1963"/>
                  </a:cubicBezTo>
                  <a:lnTo>
                    <a:pt x="1740" y="1927"/>
                  </a:lnTo>
                  <a:cubicBezTo>
                    <a:pt x="1928" y="2480"/>
                    <a:pt x="2213" y="2998"/>
                    <a:pt x="2695" y="3408"/>
                  </a:cubicBezTo>
                  <a:cubicBezTo>
                    <a:pt x="2784" y="3485"/>
                    <a:pt x="2895" y="3522"/>
                    <a:pt x="3004" y="3522"/>
                  </a:cubicBezTo>
                  <a:cubicBezTo>
                    <a:pt x="3223" y="3522"/>
                    <a:pt x="3432" y="3373"/>
                    <a:pt x="3427" y="3105"/>
                  </a:cubicBezTo>
                  <a:cubicBezTo>
                    <a:pt x="3418" y="2730"/>
                    <a:pt x="3382" y="2364"/>
                    <a:pt x="3328" y="1999"/>
                  </a:cubicBezTo>
                  <a:lnTo>
                    <a:pt x="3328" y="1999"/>
                  </a:lnTo>
                  <a:cubicBezTo>
                    <a:pt x="3339" y="1999"/>
                    <a:pt x="3350" y="2000"/>
                    <a:pt x="3360" y="2000"/>
                  </a:cubicBezTo>
                  <a:cubicBezTo>
                    <a:pt x="3457" y="2000"/>
                    <a:pt x="3553" y="1963"/>
                    <a:pt x="3650" y="1883"/>
                  </a:cubicBezTo>
                  <a:cubicBezTo>
                    <a:pt x="3596" y="1865"/>
                    <a:pt x="3551" y="1820"/>
                    <a:pt x="3534" y="1776"/>
                  </a:cubicBezTo>
                  <a:cubicBezTo>
                    <a:pt x="3373" y="1321"/>
                    <a:pt x="3203" y="875"/>
                    <a:pt x="3061" y="420"/>
                  </a:cubicBezTo>
                  <a:lnTo>
                    <a:pt x="3061" y="420"/>
                  </a:lnTo>
                  <a:cubicBezTo>
                    <a:pt x="3096" y="1347"/>
                    <a:pt x="3230" y="2275"/>
                    <a:pt x="3284" y="3203"/>
                  </a:cubicBezTo>
                  <a:cubicBezTo>
                    <a:pt x="3289" y="3309"/>
                    <a:pt x="3205" y="3366"/>
                    <a:pt x="3118" y="3366"/>
                  </a:cubicBezTo>
                  <a:cubicBezTo>
                    <a:pt x="3045" y="3366"/>
                    <a:pt x="2969" y="3325"/>
                    <a:pt x="2945" y="3239"/>
                  </a:cubicBezTo>
                  <a:cubicBezTo>
                    <a:pt x="2633" y="2115"/>
                    <a:pt x="2151" y="1035"/>
                    <a:pt x="159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-217767" y="3234846"/>
              <a:ext cx="269440" cy="169695"/>
            </a:xfrm>
            <a:custGeom>
              <a:avLst/>
              <a:gdLst/>
              <a:ahLst/>
              <a:cxnLst/>
              <a:rect l="l" t="t" r="r" b="b"/>
              <a:pathLst>
                <a:path w="5014" h="3158" extrusionOk="0">
                  <a:moveTo>
                    <a:pt x="478" y="1"/>
                  </a:moveTo>
                  <a:cubicBezTo>
                    <a:pt x="254" y="1"/>
                    <a:pt x="23" y="175"/>
                    <a:pt x="18" y="436"/>
                  </a:cubicBezTo>
                  <a:cubicBezTo>
                    <a:pt x="0" y="900"/>
                    <a:pt x="45" y="1355"/>
                    <a:pt x="107" y="1810"/>
                  </a:cubicBezTo>
                  <a:cubicBezTo>
                    <a:pt x="321" y="2256"/>
                    <a:pt x="526" y="2702"/>
                    <a:pt x="705" y="3157"/>
                  </a:cubicBezTo>
                  <a:cubicBezTo>
                    <a:pt x="625" y="2319"/>
                    <a:pt x="544" y="1480"/>
                    <a:pt x="598" y="624"/>
                  </a:cubicBezTo>
                  <a:cubicBezTo>
                    <a:pt x="608" y="521"/>
                    <a:pt x="692" y="464"/>
                    <a:pt x="775" y="464"/>
                  </a:cubicBezTo>
                  <a:cubicBezTo>
                    <a:pt x="844" y="464"/>
                    <a:pt x="913" y="503"/>
                    <a:pt x="937" y="588"/>
                  </a:cubicBezTo>
                  <a:cubicBezTo>
                    <a:pt x="1115" y="1257"/>
                    <a:pt x="1338" y="1899"/>
                    <a:pt x="1570" y="2550"/>
                  </a:cubicBezTo>
                  <a:cubicBezTo>
                    <a:pt x="1650" y="2211"/>
                    <a:pt x="1642" y="1864"/>
                    <a:pt x="1615" y="1507"/>
                  </a:cubicBezTo>
                  <a:cubicBezTo>
                    <a:pt x="1609" y="1410"/>
                    <a:pt x="1701" y="1337"/>
                    <a:pt x="1792" y="1337"/>
                  </a:cubicBezTo>
                  <a:cubicBezTo>
                    <a:pt x="1835" y="1337"/>
                    <a:pt x="1878" y="1354"/>
                    <a:pt x="1909" y="1391"/>
                  </a:cubicBezTo>
                  <a:cubicBezTo>
                    <a:pt x="2092" y="1607"/>
                    <a:pt x="2275" y="2158"/>
                    <a:pt x="2611" y="2158"/>
                  </a:cubicBezTo>
                  <a:cubicBezTo>
                    <a:pt x="2635" y="2158"/>
                    <a:pt x="2660" y="2155"/>
                    <a:pt x="2685" y="2149"/>
                  </a:cubicBezTo>
                  <a:cubicBezTo>
                    <a:pt x="3203" y="2024"/>
                    <a:pt x="3649" y="1765"/>
                    <a:pt x="4148" y="1614"/>
                  </a:cubicBezTo>
                  <a:cubicBezTo>
                    <a:pt x="4577" y="1480"/>
                    <a:pt x="5014" y="1471"/>
                    <a:pt x="4978" y="954"/>
                  </a:cubicBezTo>
                  <a:lnTo>
                    <a:pt x="4978" y="954"/>
                  </a:lnTo>
                  <a:cubicBezTo>
                    <a:pt x="4898" y="963"/>
                    <a:pt x="4808" y="989"/>
                    <a:pt x="4737" y="1061"/>
                  </a:cubicBezTo>
                  <a:cubicBezTo>
                    <a:pt x="4309" y="1444"/>
                    <a:pt x="3747" y="1658"/>
                    <a:pt x="3221" y="1837"/>
                  </a:cubicBezTo>
                  <a:cubicBezTo>
                    <a:pt x="3054" y="1891"/>
                    <a:pt x="2797" y="1990"/>
                    <a:pt x="2573" y="1990"/>
                  </a:cubicBezTo>
                  <a:cubicBezTo>
                    <a:pt x="2426" y="1990"/>
                    <a:pt x="2294" y="1947"/>
                    <a:pt x="2212" y="1819"/>
                  </a:cubicBezTo>
                  <a:cubicBezTo>
                    <a:pt x="2079" y="1605"/>
                    <a:pt x="1989" y="1364"/>
                    <a:pt x="1847" y="1150"/>
                  </a:cubicBezTo>
                  <a:cubicBezTo>
                    <a:pt x="1757" y="1010"/>
                    <a:pt x="1611" y="946"/>
                    <a:pt x="1468" y="946"/>
                  </a:cubicBezTo>
                  <a:cubicBezTo>
                    <a:pt x="1354" y="946"/>
                    <a:pt x="1242" y="986"/>
                    <a:pt x="1160" y="1061"/>
                  </a:cubicBezTo>
                  <a:cubicBezTo>
                    <a:pt x="1079" y="775"/>
                    <a:pt x="972" y="490"/>
                    <a:pt x="830" y="213"/>
                  </a:cubicBezTo>
                  <a:cubicBezTo>
                    <a:pt x="749" y="65"/>
                    <a:pt x="615" y="1"/>
                    <a:pt x="4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-116151" y="3292773"/>
              <a:ext cx="197539" cy="94735"/>
            </a:xfrm>
            <a:custGeom>
              <a:avLst/>
              <a:gdLst/>
              <a:ahLst/>
              <a:cxnLst/>
              <a:rect l="l" t="t" r="r" b="b"/>
              <a:pathLst>
                <a:path w="3676" h="1763" extrusionOk="0">
                  <a:moveTo>
                    <a:pt x="3453" y="1"/>
                  </a:moveTo>
                  <a:cubicBezTo>
                    <a:pt x="3453" y="108"/>
                    <a:pt x="3435" y="215"/>
                    <a:pt x="3417" y="313"/>
                  </a:cubicBezTo>
                  <a:cubicBezTo>
                    <a:pt x="3328" y="687"/>
                    <a:pt x="2935" y="679"/>
                    <a:pt x="2623" y="777"/>
                  </a:cubicBezTo>
                  <a:cubicBezTo>
                    <a:pt x="2100" y="938"/>
                    <a:pt x="1316" y="1447"/>
                    <a:pt x="695" y="1447"/>
                  </a:cubicBezTo>
                  <a:cubicBezTo>
                    <a:pt x="628" y="1447"/>
                    <a:pt x="563" y="1441"/>
                    <a:pt x="500" y="1428"/>
                  </a:cubicBezTo>
                  <a:cubicBezTo>
                    <a:pt x="304" y="1383"/>
                    <a:pt x="179" y="1232"/>
                    <a:pt x="72" y="1053"/>
                  </a:cubicBezTo>
                  <a:cubicBezTo>
                    <a:pt x="63" y="1232"/>
                    <a:pt x="45" y="1410"/>
                    <a:pt x="0" y="1588"/>
                  </a:cubicBezTo>
                  <a:cubicBezTo>
                    <a:pt x="164" y="1695"/>
                    <a:pt x="362" y="1762"/>
                    <a:pt x="635" y="1762"/>
                  </a:cubicBezTo>
                  <a:cubicBezTo>
                    <a:pt x="704" y="1762"/>
                    <a:pt x="778" y="1758"/>
                    <a:pt x="857" y="1749"/>
                  </a:cubicBezTo>
                  <a:cubicBezTo>
                    <a:pt x="1767" y="1642"/>
                    <a:pt x="2775" y="1214"/>
                    <a:pt x="3462" y="598"/>
                  </a:cubicBezTo>
                  <a:cubicBezTo>
                    <a:pt x="3676" y="411"/>
                    <a:pt x="3622" y="152"/>
                    <a:pt x="345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-429702" y="3036506"/>
              <a:ext cx="842873" cy="565024"/>
            </a:xfrm>
            <a:custGeom>
              <a:avLst/>
              <a:gdLst/>
              <a:ahLst/>
              <a:cxnLst/>
              <a:rect l="l" t="t" r="r" b="b"/>
              <a:pathLst>
                <a:path w="15685" h="10515" extrusionOk="0">
                  <a:moveTo>
                    <a:pt x="13144" y="363"/>
                  </a:moveTo>
                  <a:cubicBezTo>
                    <a:pt x="13492" y="363"/>
                    <a:pt x="13812" y="462"/>
                    <a:pt x="14034" y="800"/>
                  </a:cubicBezTo>
                  <a:cubicBezTo>
                    <a:pt x="14248" y="1112"/>
                    <a:pt x="14337" y="1522"/>
                    <a:pt x="14426" y="1888"/>
                  </a:cubicBezTo>
                  <a:cubicBezTo>
                    <a:pt x="14578" y="2441"/>
                    <a:pt x="14649" y="3012"/>
                    <a:pt x="14801" y="3565"/>
                  </a:cubicBezTo>
                  <a:cubicBezTo>
                    <a:pt x="15006" y="4288"/>
                    <a:pt x="15318" y="4948"/>
                    <a:pt x="15318" y="5706"/>
                  </a:cubicBezTo>
                  <a:cubicBezTo>
                    <a:pt x="15327" y="6875"/>
                    <a:pt x="13846" y="7151"/>
                    <a:pt x="12972" y="7357"/>
                  </a:cubicBezTo>
                  <a:cubicBezTo>
                    <a:pt x="12027" y="7571"/>
                    <a:pt x="11143" y="7954"/>
                    <a:pt x="10233" y="8284"/>
                  </a:cubicBezTo>
                  <a:cubicBezTo>
                    <a:pt x="8601" y="8882"/>
                    <a:pt x="6915" y="9400"/>
                    <a:pt x="5264" y="9917"/>
                  </a:cubicBezTo>
                  <a:cubicBezTo>
                    <a:pt x="4833" y="10050"/>
                    <a:pt x="4313" y="10183"/>
                    <a:pt x="3813" y="10183"/>
                  </a:cubicBezTo>
                  <a:cubicBezTo>
                    <a:pt x="3373" y="10183"/>
                    <a:pt x="2949" y="10080"/>
                    <a:pt x="2615" y="9783"/>
                  </a:cubicBezTo>
                  <a:cubicBezTo>
                    <a:pt x="2133" y="9364"/>
                    <a:pt x="2026" y="8552"/>
                    <a:pt x="1919" y="7883"/>
                  </a:cubicBezTo>
                  <a:cubicBezTo>
                    <a:pt x="1892" y="7767"/>
                    <a:pt x="1874" y="7642"/>
                    <a:pt x="1857" y="7535"/>
                  </a:cubicBezTo>
                  <a:cubicBezTo>
                    <a:pt x="1848" y="7499"/>
                    <a:pt x="1830" y="7455"/>
                    <a:pt x="1821" y="7419"/>
                  </a:cubicBezTo>
                  <a:lnTo>
                    <a:pt x="1821" y="7419"/>
                  </a:lnTo>
                  <a:cubicBezTo>
                    <a:pt x="1884" y="7427"/>
                    <a:pt x="1952" y="7431"/>
                    <a:pt x="2021" y="7431"/>
                  </a:cubicBezTo>
                  <a:cubicBezTo>
                    <a:pt x="2501" y="7431"/>
                    <a:pt x="3093" y="7247"/>
                    <a:pt x="3311" y="6919"/>
                  </a:cubicBezTo>
                  <a:cubicBezTo>
                    <a:pt x="3667" y="6384"/>
                    <a:pt x="3507" y="5679"/>
                    <a:pt x="3418" y="5019"/>
                  </a:cubicBezTo>
                  <a:lnTo>
                    <a:pt x="3418" y="5019"/>
                  </a:lnTo>
                  <a:cubicBezTo>
                    <a:pt x="3971" y="6054"/>
                    <a:pt x="4453" y="7134"/>
                    <a:pt x="4765" y="8258"/>
                  </a:cubicBezTo>
                  <a:cubicBezTo>
                    <a:pt x="4789" y="8344"/>
                    <a:pt x="4865" y="8385"/>
                    <a:pt x="4938" y="8385"/>
                  </a:cubicBezTo>
                  <a:cubicBezTo>
                    <a:pt x="5025" y="8385"/>
                    <a:pt x="5109" y="8328"/>
                    <a:pt x="5104" y="8222"/>
                  </a:cubicBezTo>
                  <a:cubicBezTo>
                    <a:pt x="5050" y="7294"/>
                    <a:pt x="4916" y="6366"/>
                    <a:pt x="4881" y="5439"/>
                  </a:cubicBezTo>
                  <a:lnTo>
                    <a:pt x="4881" y="5439"/>
                  </a:lnTo>
                  <a:cubicBezTo>
                    <a:pt x="5023" y="5894"/>
                    <a:pt x="5193" y="6340"/>
                    <a:pt x="5354" y="6795"/>
                  </a:cubicBezTo>
                  <a:cubicBezTo>
                    <a:pt x="5371" y="6839"/>
                    <a:pt x="5416" y="6884"/>
                    <a:pt x="5470" y="6902"/>
                  </a:cubicBezTo>
                  <a:cubicBezTo>
                    <a:pt x="5492" y="6910"/>
                    <a:pt x="5515" y="6915"/>
                    <a:pt x="5538" y="6915"/>
                  </a:cubicBezTo>
                  <a:cubicBezTo>
                    <a:pt x="5588" y="6915"/>
                    <a:pt x="5635" y="6892"/>
                    <a:pt x="5666" y="6830"/>
                  </a:cubicBezTo>
                  <a:cubicBezTo>
                    <a:pt x="5737" y="6679"/>
                    <a:pt x="5800" y="6518"/>
                    <a:pt x="5835" y="6357"/>
                  </a:cubicBezTo>
                  <a:cubicBezTo>
                    <a:pt x="5880" y="6179"/>
                    <a:pt x="5898" y="6001"/>
                    <a:pt x="5907" y="5822"/>
                  </a:cubicBezTo>
                  <a:cubicBezTo>
                    <a:pt x="6014" y="6001"/>
                    <a:pt x="6139" y="6152"/>
                    <a:pt x="6335" y="6197"/>
                  </a:cubicBezTo>
                  <a:cubicBezTo>
                    <a:pt x="6398" y="6210"/>
                    <a:pt x="6463" y="6216"/>
                    <a:pt x="6530" y="6216"/>
                  </a:cubicBezTo>
                  <a:cubicBezTo>
                    <a:pt x="7151" y="6216"/>
                    <a:pt x="7935" y="5707"/>
                    <a:pt x="8458" y="5546"/>
                  </a:cubicBezTo>
                  <a:cubicBezTo>
                    <a:pt x="8770" y="5448"/>
                    <a:pt x="9163" y="5456"/>
                    <a:pt x="9252" y="5082"/>
                  </a:cubicBezTo>
                  <a:cubicBezTo>
                    <a:pt x="9270" y="4984"/>
                    <a:pt x="9288" y="4877"/>
                    <a:pt x="9288" y="4770"/>
                  </a:cubicBezTo>
                  <a:cubicBezTo>
                    <a:pt x="9306" y="4520"/>
                    <a:pt x="9279" y="4243"/>
                    <a:pt x="9234" y="3967"/>
                  </a:cubicBezTo>
                  <a:lnTo>
                    <a:pt x="9234" y="3967"/>
                  </a:lnTo>
                  <a:cubicBezTo>
                    <a:pt x="9707" y="4903"/>
                    <a:pt x="10117" y="5876"/>
                    <a:pt x="10635" y="6786"/>
                  </a:cubicBezTo>
                  <a:cubicBezTo>
                    <a:pt x="10667" y="6842"/>
                    <a:pt x="10722" y="6868"/>
                    <a:pt x="10778" y="6868"/>
                  </a:cubicBezTo>
                  <a:cubicBezTo>
                    <a:pt x="10862" y="6868"/>
                    <a:pt x="10947" y="6808"/>
                    <a:pt x="10947" y="6705"/>
                  </a:cubicBezTo>
                  <a:cubicBezTo>
                    <a:pt x="10947" y="6063"/>
                    <a:pt x="10876" y="5430"/>
                    <a:pt x="10778" y="4796"/>
                  </a:cubicBezTo>
                  <a:lnTo>
                    <a:pt x="10778" y="4796"/>
                  </a:lnTo>
                  <a:cubicBezTo>
                    <a:pt x="10813" y="4894"/>
                    <a:pt x="10849" y="4993"/>
                    <a:pt x="10885" y="5091"/>
                  </a:cubicBezTo>
                  <a:cubicBezTo>
                    <a:pt x="10918" y="5170"/>
                    <a:pt x="10980" y="5215"/>
                    <a:pt x="11053" y="5215"/>
                  </a:cubicBezTo>
                  <a:cubicBezTo>
                    <a:pt x="11079" y="5215"/>
                    <a:pt x="11107" y="5209"/>
                    <a:pt x="11134" y="5198"/>
                  </a:cubicBezTo>
                  <a:cubicBezTo>
                    <a:pt x="11625" y="4984"/>
                    <a:pt x="12107" y="4787"/>
                    <a:pt x="12615" y="4645"/>
                  </a:cubicBezTo>
                  <a:cubicBezTo>
                    <a:pt x="12713" y="4618"/>
                    <a:pt x="12758" y="4529"/>
                    <a:pt x="12740" y="4439"/>
                  </a:cubicBezTo>
                  <a:cubicBezTo>
                    <a:pt x="12660" y="3949"/>
                    <a:pt x="12597" y="3458"/>
                    <a:pt x="12517" y="2967"/>
                  </a:cubicBezTo>
                  <a:lnTo>
                    <a:pt x="12517" y="2967"/>
                  </a:lnTo>
                  <a:cubicBezTo>
                    <a:pt x="12562" y="3057"/>
                    <a:pt x="12606" y="3146"/>
                    <a:pt x="12651" y="3235"/>
                  </a:cubicBezTo>
                  <a:cubicBezTo>
                    <a:pt x="12963" y="3869"/>
                    <a:pt x="13133" y="4546"/>
                    <a:pt x="13463" y="5171"/>
                  </a:cubicBezTo>
                  <a:cubicBezTo>
                    <a:pt x="13495" y="5227"/>
                    <a:pt x="13554" y="5253"/>
                    <a:pt x="13614" y="5253"/>
                  </a:cubicBezTo>
                  <a:cubicBezTo>
                    <a:pt x="13705" y="5253"/>
                    <a:pt x="13795" y="5193"/>
                    <a:pt x="13784" y="5091"/>
                  </a:cubicBezTo>
                  <a:cubicBezTo>
                    <a:pt x="13739" y="4716"/>
                    <a:pt x="13650" y="4359"/>
                    <a:pt x="13614" y="3984"/>
                  </a:cubicBezTo>
                  <a:cubicBezTo>
                    <a:pt x="13579" y="3485"/>
                    <a:pt x="14212" y="3440"/>
                    <a:pt x="14569" y="3342"/>
                  </a:cubicBezTo>
                  <a:cubicBezTo>
                    <a:pt x="14757" y="3293"/>
                    <a:pt x="14706" y="3013"/>
                    <a:pt x="14532" y="3013"/>
                  </a:cubicBezTo>
                  <a:cubicBezTo>
                    <a:pt x="14516" y="3013"/>
                    <a:pt x="14498" y="3016"/>
                    <a:pt x="14480" y="3021"/>
                  </a:cubicBezTo>
                  <a:cubicBezTo>
                    <a:pt x="14230" y="3083"/>
                    <a:pt x="13552" y="3173"/>
                    <a:pt x="13409" y="3431"/>
                  </a:cubicBezTo>
                  <a:cubicBezTo>
                    <a:pt x="13329" y="3583"/>
                    <a:pt x="13293" y="3735"/>
                    <a:pt x="13284" y="3886"/>
                  </a:cubicBezTo>
                  <a:cubicBezTo>
                    <a:pt x="13213" y="3708"/>
                    <a:pt x="13142" y="3521"/>
                    <a:pt x="13061" y="3342"/>
                  </a:cubicBezTo>
                  <a:cubicBezTo>
                    <a:pt x="12794" y="2718"/>
                    <a:pt x="12446" y="2138"/>
                    <a:pt x="12241" y="1487"/>
                  </a:cubicBezTo>
                  <a:cubicBezTo>
                    <a:pt x="12215" y="1404"/>
                    <a:pt x="12148" y="1368"/>
                    <a:pt x="12081" y="1368"/>
                  </a:cubicBezTo>
                  <a:cubicBezTo>
                    <a:pt x="11980" y="1368"/>
                    <a:pt x="11879" y="1448"/>
                    <a:pt x="11911" y="1576"/>
                  </a:cubicBezTo>
                  <a:cubicBezTo>
                    <a:pt x="12134" y="2495"/>
                    <a:pt x="12241" y="3431"/>
                    <a:pt x="12383" y="4359"/>
                  </a:cubicBezTo>
                  <a:cubicBezTo>
                    <a:pt x="11964" y="4484"/>
                    <a:pt x="11554" y="4645"/>
                    <a:pt x="11143" y="4823"/>
                  </a:cubicBezTo>
                  <a:cubicBezTo>
                    <a:pt x="10804" y="3949"/>
                    <a:pt x="10394" y="3110"/>
                    <a:pt x="10144" y="2209"/>
                  </a:cubicBezTo>
                  <a:cubicBezTo>
                    <a:pt x="10115" y="2127"/>
                    <a:pt x="10046" y="2090"/>
                    <a:pt x="9978" y="2090"/>
                  </a:cubicBezTo>
                  <a:cubicBezTo>
                    <a:pt x="9876" y="2090"/>
                    <a:pt x="9777" y="2170"/>
                    <a:pt x="9814" y="2298"/>
                  </a:cubicBezTo>
                  <a:cubicBezTo>
                    <a:pt x="10189" y="3476"/>
                    <a:pt x="10474" y="4707"/>
                    <a:pt x="10572" y="5947"/>
                  </a:cubicBezTo>
                  <a:cubicBezTo>
                    <a:pt x="10028" y="4877"/>
                    <a:pt x="9564" y="3761"/>
                    <a:pt x="8949" y="2736"/>
                  </a:cubicBezTo>
                  <a:cubicBezTo>
                    <a:pt x="8914" y="2676"/>
                    <a:pt x="8862" y="2651"/>
                    <a:pt x="8809" y="2651"/>
                  </a:cubicBezTo>
                  <a:cubicBezTo>
                    <a:pt x="8711" y="2651"/>
                    <a:pt x="8613" y="2739"/>
                    <a:pt x="8637" y="2860"/>
                  </a:cubicBezTo>
                  <a:cubicBezTo>
                    <a:pt x="8779" y="3431"/>
                    <a:pt x="8851" y="4011"/>
                    <a:pt x="8922" y="4591"/>
                  </a:cubicBezTo>
                  <a:cubicBezTo>
                    <a:pt x="8922" y="4609"/>
                    <a:pt x="8922" y="4627"/>
                    <a:pt x="8922" y="4645"/>
                  </a:cubicBezTo>
                  <a:cubicBezTo>
                    <a:pt x="8958" y="5162"/>
                    <a:pt x="8521" y="5171"/>
                    <a:pt x="8092" y="5305"/>
                  </a:cubicBezTo>
                  <a:cubicBezTo>
                    <a:pt x="7593" y="5456"/>
                    <a:pt x="7147" y="5715"/>
                    <a:pt x="6629" y="5840"/>
                  </a:cubicBezTo>
                  <a:cubicBezTo>
                    <a:pt x="6604" y="5846"/>
                    <a:pt x="6579" y="5849"/>
                    <a:pt x="6555" y="5849"/>
                  </a:cubicBezTo>
                  <a:cubicBezTo>
                    <a:pt x="6219" y="5849"/>
                    <a:pt x="6036" y="5298"/>
                    <a:pt x="5853" y="5082"/>
                  </a:cubicBezTo>
                  <a:cubicBezTo>
                    <a:pt x="5822" y="5045"/>
                    <a:pt x="5779" y="5028"/>
                    <a:pt x="5736" y="5028"/>
                  </a:cubicBezTo>
                  <a:cubicBezTo>
                    <a:pt x="5645" y="5028"/>
                    <a:pt x="5553" y="5101"/>
                    <a:pt x="5559" y="5198"/>
                  </a:cubicBezTo>
                  <a:cubicBezTo>
                    <a:pt x="5586" y="5555"/>
                    <a:pt x="5594" y="5902"/>
                    <a:pt x="5514" y="6241"/>
                  </a:cubicBezTo>
                  <a:cubicBezTo>
                    <a:pt x="5282" y="5590"/>
                    <a:pt x="5059" y="4948"/>
                    <a:pt x="4881" y="4279"/>
                  </a:cubicBezTo>
                  <a:cubicBezTo>
                    <a:pt x="4857" y="4194"/>
                    <a:pt x="4788" y="4155"/>
                    <a:pt x="4719" y="4155"/>
                  </a:cubicBezTo>
                  <a:cubicBezTo>
                    <a:pt x="4636" y="4155"/>
                    <a:pt x="4552" y="4212"/>
                    <a:pt x="4542" y="4315"/>
                  </a:cubicBezTo>
                  <a:cubicBezTo>
                    <a:pt x="4488" y="5171"/>
                    <a:pt x="4569" y="6010"/>
                    <a:pt x="4649" y="6848"/>
                  </a:cubicBezTo>
                  <a:cubicBezTo>
                    <a:pt x="4470" y="6393"/>
                    <a:pt x="4265" y="5947"/>
                    <a:pt x="4051" y="5501"/>
                  </a:cubicBezTo>
                  <a:cubicBezTo>
                    <a:pt x="4006" y="5430"/>
                    <a:pt x="3971" y="5349"/>
                    <a:pt x="3926" y="5269"/>
                  </a:cubicBezTo>
                  <a:cubicBezTo>
                    <a:pt x="3748" y="4903"/>
                    <a:pt x="3552" y="4546"/>
                    <a:pt x="3355" y="4190"/>
                  </a:cubicBezTo>
                  <a:cubicBezTo>
                    <a:pt x="3321" y="4128"/>
                    <a:pt x="3269" y="4102"/>
                    <a:pt x="3216" y="4102"/>
                  </a:cubicBezTo>
                  <a:cubicBezTo>
                    <a:pt x="3131" y="4102"/>
                    <a:pt x="3045" y="4171"/>
                    <a:pt x="3034" y="4270"/>
                  </a:cubicBezTo>
                  <a:cubicBezTo>
                    <a:pt x="3016" y="4466"/>
                    <a:pt x="3025" y="4654"/>
                    <a:pt x="3043" y="4850"/>
                  </a:cubicBezTo>
                  <a:cubicBezTo>
                    <a:pt x="3070" y="5207"/>
                    <a:pt x="3132" y="5563"/>
                    <a:pt x="3159" y="5911"/>
                  </a:cubicBezTo>
                  <a:cubicBezTo>
                    <a:pt x="3168" y="6027"/>
                    <a:pt x="3168" y="6126"/>
                    <a:pt x="3168" y="6224"/>
                  </a:cubicBezTo>
                  <a:cubicBezTo>
                    <a:pt x="3150" y="6527"/>
                    <a:pt x="3043" y="6777"/>
                    <a:pt x="2713" y="6919"/>
                  </a:cubicBezTo>
                  <a:cubicBezTo>
                    <a:pt x="2695" y="6928"/>
                    <a:pt x="2668" y="6937"/>
                    <a:pt x="2650" y="6946"/>
                  </a:cubicBezTo>
                  <a:cubicBezTo>
                    <a:pt x="2460" y="7023"/>
                    <a:pt x="2214" y="7090"/>
                    <a:pt x="1989" y="7090"/>
                  </a:cubicBezTo>
                  <a:cubicBezTo>
                    <a:pt x="1899" y="7090"/>
                    <a:pt x="1811" y="7079"/>
                    <a:pt x="1732" y="7053"/>
                  </a:cubicBezTo>
                  <a:lnTo>
                    <a:pt x="1723" y="7044"/>
                  </a:lnTo>
                  <a:cubicBezTo>
                    <a:pt x="1366" y="5983"/>
                    <a:pt x="697" y="4912"/>
                    <a:pt x="964" y="3788"/>
                  </a:cubicBezTo>
                  <a:cubicBezTo>
                    <a:pt x="1268" y="2486"/>
                    <a:pt x="3418" y="2147"/>
                    <a:pt x="4809" y="1888"/>
                  </a:cubicBezTo>
                  <a:cubicBezTo>
                    <a:pt x="4841" y="1936"/>
                    <a:pt x="4888" y="1970"/>
                    <a:pt x="4955" y="1970"/>
                  </a:cubicBezTo>
                  <a:cubicBezTo>
                    <a:pt x="4963" y="1970"/>
                    <a:pt x="4971" y="1969"/>
                    <a:pt x="4979" y="1968"/>
                  </a:cubicBezTo>
                  <a:cubicBezTo>
                    <a:pt x="5898" y="1826"/>
                    <a:pt x="6736" y="1469"/>
                    <a:pt x="7611" y="1174"/>
                  </a:cubicBezTo>
                  <a:cubicBezTo>
                    <a:pt x="8574" y="844"/>
                    <a:pt x="9591" y="764"/>
                    <a:pt x="10599" y="684"/>
                  </a:cubicBezTo>
                  <a:cubicBezTo>
                    <a:pt x="11277" y="630"/>
                    <a:pt x="11911" y="541"/>
                    <a:pt x="12580" y="425"/>
                  </a:cubicBezTo>
                  <a:cubicBezTo>
                    <a:pt x="12768" y="391"/>
                    <a:pt x="12960" y="363"/>
                    <a:pt x="13144" y="363"/>
                  </a:cubicBezTo>
                  <a:close/>
                  <a:moveTo>
                    <a:pt x="13215" y="1"/>
                  </a:moveTo>
                  <a:cubicBezTo>
                    <a:pt x="12815" y="1"/>
                    <a:pt x="12385" y="109"/>
                    <a:pt x="12062" y="175"/>
                  </a:cubicBezTo>
                  <a:cubicBezTo>
                    <a:pt x="10974" y="389"/>
                    <a:pt x="9841" y="380"/>
                    <a:pt x="8744" y="550"/>
                  </a:cubicBezTo>
                  <a:cubicBezTo>
                    <a:pt x="7637" y="719"/>
                    <a:pt x="6620" y="1219"/>
                    <a:pt x="5550" y="1496"/>
                  </a:cubicBezTo>
                  <a:cubicBezTo>
                    <a:pt x="5520" y="1451"/>
                    <a:pt x="5473" y="1420"/>
                    <a:pt x="5412" y="1420"/>
                  </a:cubicBezTo>
                  <a:cubicBezTo>
                    <a:pt x="5399" y="1420"/>
                    <a:pt x="5386" y="1421"/>
                    <a:pt x="5371" y="1424"/>
                  </a:cubicBezTo>
                  <a:cubicBezTo>
                    <a:pt x="3873" y="1799"/>
                    <a:pt x="1732" y="1933"/>
                    <a:pt x="786" y="3342"/>
                  </a:cubicBezTo>
                  <a:cubicBezTo>
                    <a:pt x="1" y="4502"/>
                    <a:pt x="1143" y="6268"/>
                    <a:pt x="1473" y="7419"/>
                  </a:cubicBezTo>
                  <a:cubicBezTo>
                    <a:pt x="1473" y="7428"/>
                    <a:pt x="1482" y="7437"/>
                    <a:pt x="1482" y="7446"/>
                  </a:cubicBezTo>
                  <a:cubicBezTo>
                    <a:pt x="1526" y="7589"/>
                    <a:pt x="1562" y="7740"/>
                    <a:pt x="1598" y="7883"/>
                  </a:cubicBezTo>
                  <a:cubicBezTo>
                    <a:pt x="1928" y="9239"/>
                    <a:pt x="2115" y="10488"/>
                    <a:pt x="3864" y="10515"/>
                  </a:cubicBezTo>
                  <a:cubicBezTo>
                    <a:pt x="3874" y="10515"/>
                    <a:pt x="3885" y="10515"/>
                    <a:pt x="3895" y="10515"/>
                  </a:cubicBezTo>
                  <a:cubicBezTo>
                    <a:pt x="4804" y="10515"/>
                    <a:pt x="5720" y="10136"/>
                    <a:pt x="6558" y="9828"/>
                  </a:cubicBezTo>
                  <a:cubicBezTo>
                    <a:pt x="7691" y="9417"/>
                    <a:pt x="8868" y="9123"/>
                    <a:pt x="10019" y="8722"/>
                  </a:cubicBezTo>
                  <a:cubicBezTo>
                    <a:pt x="11125" y="8338"/>
                    <a:pt x="12178" y="7892"/>
                    <a:pt x="13329" y="7615"/>
                  </a:cubicBezTo>
                  <a:cubicBezTo>
                    <a:pt x="14159" y="7428"/>
                    <a:pt x="15086" y="7160"/>
                    <a:pt x="15515" y="6349"/>
                  </a:cubicBezTo>
                  <a:cubicBezTo>
                    <a:pt x="15586" y="6215"/>
                    <a:pt x="15631" y="6063"/>
                    <a:pt x="15657" y="5911"/>
                  </a:cubicBezTo>
                  <a:cubicBezTo>
                    <a:pt x="15684" y="5733"/>
                    <a:pt x="15675" y="5546"/>
                    <a:pt x="15657" y="5358"/>
                  </a:cubicBezTo>
                  <a:cubicBezTo>
                    <a:pt x="15622" y="5046"/>
                    <a:pt x="15532" y="4734"/>
                    <a:pt x="15452" y="4466"/>
                  </a:cubicBezTo>
                  <a:cubicBezTo>
                    <a:pt x="15211" y="3645"/>
                    <a:pt x="14997" y="2852"/>
                    <a:pt x="14810" y="2013"/>
                  </a:cubicBezTo>
                  <a:cubicBezTo>
                    <a:pt x="14676" y="1406"/>
                    <a:pt x="14507" y="666"/>
                    <a:pt x="13998" y="238"/>
                  </a:cubicBezTo>
                  <a:cubicBezTo>
                    <a:pt x="13790" y="59"/>
                    <a:pt x="13510" y="1"/>
                    <a:pt x="1321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-492950" y="2926025"/>
              <a:ext cx="1013489" cy="836009"/>
            </a:xfrm>
            <a:custGeom>
              <a:avLst/>
              <a:gdLst/>
              <a:ahLst/>
              <a:cxnLst/>
              <a:rect l="l" t="t" r="r" b="b"/>
              <a:pathLst>
                <a:path w="18860" h="15558" extrusionOk="0">
                  <a:moveTo>
                    <a:pt x="15245" y="333"/>
                  </a:moveTo>
                  <a:cubicBezTo>
                    <a:pt x="15457" y="333"/>
                    <a:pt x="15664" y="349"/>
                    <a:pt x="15862" y="385"/>
                  </a:cubicBezTo>
                  <a:cubicBezTo>
                    <a:pt x="16228" y="447"/>
                    <a:pt x="16406" y="1437"/>
                    <a:pt x="16495" y="1723"/>
                  </a:cubicBezTo>
                  <a:cubicBezTo>
                    <a:pt x="16674" y="2329"/>
                    <a:pt x="16817" y="2945"/>
                    <a:pt x="16986" y="3560"/>
                  </a:cubicBezTo>
                  <a:cubicBezTo>
                    <a:pt x="17254" y="4488"/>
                    <a:pt x="17637" y="5371"/>
                    <a:pt x="17958" y="6281"/>
                  </a:cubicBezTo>
                  <a:cubicBezTo>
                    <a:pt x="18039" y="6504"/>
                    <a:pt x="18110" y="6736"/>
                    <a:pt x="18181" y="6977"/>
                  </a:cubicBezTo>
                  <a:cubicBezTo>
                    <a:pt x="18449" y="7896"/>
                    <a:pt x="18512" y="8949"/>
                    <a:pt x="18467" y="9903"/>
                  </a:cubicBezTo>
                  <a:cubicBezTo>
                    <a:pt x="18440" y="10670"/>
                    <a:pt x="18039" y="10831"/>
                    <a:pt x="17396" y="11072"/>
                  </a:cubicBezTo>
                  <a:cubicBezTo>
                    <a:pt x="16772" y="11304"/>
                    <a:pt x="16139" y="11509"/>
                    <a:pt x="15496" y="11714"/>
                  </a:cubicBezTo>
                  <a:cubicBezTo>
                    <a:pt x="14863" y="11928"/>
                    <a:pt x="14238" y="12142"/>
                    <a:pt x="13605" y="12357"/>
                  </a:cubicBezTo>
                  <a:cubicBezTo>
                    <a:pt x="13400" y="12428"/>
                    <a:pt x="13195" y="12490"/>
                    <a:pt x="12989" y="12562"/>
                  </a:cubicBezTo>
                  <a:cubicBezTo>
                    <a:pt x="12740" y="12651"/>
                    <a:pt x="12481" y="12740"/>
                    <a:pt x="12222" y="12829"/>
                  </a:cubicBezTo>
                  <a:cubicBezTo>
                    <a:pt x="11080" y="13222"/>
                    <a:pt x="9929" y="13605"/>
                    <a:pt x="8761" y="13953"/>
                  </a:cubicBezTo>
                  <a:cubicBezTo>
                    <a:pt x="7780" y="14248"/>
                    <a:pt x="6763" y="14444"/>
                    <a:pt x="5790" y="14783"/>
                  </a:cubicBezTo>
                  <a:cubicBezTo>
                    <a:pt x="5267" y="14964"/>
                    <a:pt x="4696" y="15216"/>
                    <a:pt x="4174" y="15216"/>
                  </a:cubicBezTo>
                  <a:cubicBezTo>
                    <a:pt x="3770" y="15216"/>
                    <a:pt x="3396" y="15065"/>
                    <a:pt x="3096" y="14614"/>
                  </a:cubicBezTo>
                  <a:cubicBezTo>
                    <a:pt x="1945" y="12856"/>
                    <a:pt x="1731" y="10367"/>
                    <a:pt x="1303" y="8360"/>
                  </a:cubicBezTo>
                  <a:cubicBezTo>
                    <a:pt x="1124" y="7468"/>
                    <a:pt x="768" y="6638"/>
                    <a:pt x="571" y="5755"/>
                  </a:cubicBezTo>
                  <a:cubicBezTo>
                    <a:pt x="330" y="4756"/>
                    <a:pt x="776" y="4185"/>
                    <a:pt x="1481" y="3828"/>
                  </a:cubicBezTo>
                  <a:cubicBezTo>
                    <a:pt x="1515" y="3857"/>
                    <a:pt x="1557" y="3878"/>
                    <a:pt x="1601" y="3878"/>
                  </a:cubicBezTo>
                  <a:cubicBezTo>
                    <a:pt x="1626" y="3878"/>
                    <a:pt x="1652" y="3871"/>
                    <a:pt x="1678" y="3855"/>
                  </a:cubicBezTo>
                  <a:cubicBezTo>
                    <a:pt x="3819" y="2749"/>
                    <a:pt x="6290" y="2526"/>
                    <a:pt x="8591" y="1919"/>
                  </a:cubicBezTo>
                  <a:cubicBezTo>
                    <a:pt x="9733" y="1616"/>
                    <a:pt x="10857" y="1286"/>
                    <a:pt x="11999" y="991"/>
                  </a:cubicBezTo>
                  <a:cubicBezTo>
                    <a:pt x="12959" y="731"/>
                    <a:pt x="14174" y="333"/>
                    <a:pt x="15245" y="333"/>
                  </a:cubicBezTo>
                  <a:close/>
                  <a:moveTo>
                    <a:pt x="15520" y="1"/>
                  </a:moveTo>
                  <a:cubicBezTo>
                    <a:pt x="15305" y="1"/>
                    <a:pt x="15094" y="30"/>
                    <a:pt x="14934" y="54"/>
                  </a:cubicBezTo>
                  <a:cubicBezTo>
                    <a:pt x="13596" y="233"/>
                    <a:pt x="12294" y="554"/>
                    <a:pt x="10991" y="902"/>
                  </a:cubicBezTo>
                  <a:cubicBezTo>
                    <a:pt x="9341" y="1357"/>
                    <a:pt x="7699" y="1839"/>
                    <a:pt x="6022" y="2178"/>
                  </a:cubicBezTo>
                  <a:cubicBezTo>
                    <a:pt x="4764" y="2436"/>
                    <a:pt x="3515" y="2704"/>
                    <a:pt x="2329" y="3186"/>
                  </a:cubicBezTo>
                  <a:lnTo>
                    <a:pt x="2248" y="3186"/>
                  </a:lnTo>
                  <a:cubicBezTo>
                    <a:pt x="1606" y="3364"/>
                    <a:pt x="982" y="3596"/>
                    <a:pt x="509" y="4087"/>
                  </a:cubicBezTo>
                  <a:cubicBezTo>
                    <a:pt x="0" y="4622"/>
                    <a:pt x="143" y="5434"/>
                    <a:pt x="295" y="6076"/>
                  </a:cubicBezTo>
                  <a:cubicBezTo>
                    <a:pt x="518" y="7049"/>
                    <a:pt x="884" y="7958"/>
                    <a:pt x="1080" y="8931"/>
                  </a:cubicBezTo>
                  <a:cubicBezTo>
                    <a:pt x="1321" y="10117"/>
                    <a:pt x="1562" y="11313"/>
                    <a:pt x="1892" y="12473"/>
                  </a:cubicBezTo>
                  <a:cubicBezTo>
                    <a:pt x="2251" y="13760"/>
                    <a:pt x="2720" y="15557"/>
                    <a:pt x="4232" y="15557"/>
                  </a:cubicBezTo>
                  <a:cubicBezTo>
                    <a:pt x="4333" y="15557"/>
                    <a:pt x="4439" y="15549"/>
                    <a:pt x="4550" y="15532"/>
                  </a:cubicBezTo>
                  <a:cubicBezTo>
                    <a:pt x="5389" y="15408"/>
                    <a:pt x="6218" y="14988"/>
                    <a:pt x="7039" y="14774"/>
                  </a:cubicBezTo>
                  <a:cubicBezTo>
                    <a:pt x="8350" y="14435"/>
                    <a:pt x="9653" y="14069"/>
                    <a:pt x="10929" y="13597"/>
                  </a:cubicBezTo>
                  <a:cubicBezTo>
                    <a:pt x="13311" y="12704"/>
                    <a:pt x="15862" y="12160"/>
                    <a:pt x="18190" y="11125"/>
                  </a:cubicBezTo>
                  <a:cubicBezTo>
                    <a:pt x="18690" y="10911"/>
                    <a:pt x="18761" y="10474"/>
                    <a:pt x="18806" y="9975"/>
                  </a:cubicBezTo>
                  <a:cubicBezTo>
                    <a:pt x="18806" y="9957"/>
                    <a:pt x="18806" y="9930"/>
                    <a:pt x="18815" y="9903"/>
                  </a:cubicBezTo>
                  <a:cubicBezTo>
                    <a:pt x="18859" y="9332"/>
                    <a:pt x="18833" y="8726"/>
                    <a:pt x="18752" y="8128"/>
                  </a:cubicBezTo>
                  <a:cubicBezTo>
                    <a:pt x="18690" y="7700"/>
                    <a:pt x="18610" y="7280"/>
                    <a:pt x="18512" y="6888"/>
                  </a:cubicBezTo>
                  <a:cubicBezTo>
                    <a:pt x="18217" y="5719"/>
                    <a:pt x="17664" y="4622"/>
                    <a:pt x="17316" y="3471"/>
                  </a:cubicBezTo>
                  <a:cubicBezTo>
                    <a:pt x="17004" y="2445"/>
                    <a:pt x="16861" y="1321"/>
                    <a:pt x="16353" y="358"/>
                  </a:cubicBezTo>
                  <a:cubicBezTo>
                    <a:pt x="16200" y="74"/>
                    <a:pt x="15857" y="1"/>
                    <a:pt x="1552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-257585" y="3634534"/>
              <a:ext cx="81574" cy="75713"/>
            </a:xfrm>
            <a:custGeom>
              <a:avLst/>
              <a:gdLst/>
              <a:ahLst/>
              <a:cxnLst/>
              <a:rect l="l" t="t" r="r" b="b"/>
              <a:pathLst>
                <a:path w="1518" h="1409" extrusionOk="0">
                  <a:moveTo>
                    <a:pt x="830" y="341"/>
                  </a:moveTo>
                  <a:cubicBezTo>
                    <a:pt x="1119" y="341"/>
                    <a:pt x="1230" y="1063"/>
                    <a:pt x="801" y="1063"/>
                  </a:cubicBezTo>
                  <a:cubicBezTo>
                    <a:pt x="796" y="1063"/>
                    <a:pt x="791" y="1063"/>
                    <a:pt x="786" y="1063"/>
                  </a:cubicBezTo>
                  <a:cubicBezTo>
                    <a:pt x="625" y="1063"/>
                    <a:pt x="482" y="893"/>
                    <a:pt x="438" y="759"/>
                  </a:cubicBezTo>
                  <a:cubicBezTo>
                    <a:pt x="366" y="563"/>
                    <a:pt x="482" y="474"/>
                    <a:pt x="670" y="438"/>
                  </a:cubicBezTo>
                  <a:cubicBezTo>
                    <a:pt x="732" y="429"/>
                    <a:pt x="768" y="394"/>
                    <a:pt x="777" y="349"/>
                  </a:cubicBezTo>
                  <a:cubicBezTo>
                    <a:pt x="795" y="344"/>
                    <a:pt x="813" y="341"/>
                    <a:pt x="830" y="341"/>
                  </a:cubicBezTo>
                  <a:close/>
                  <a:moveTo>
                    <a:pt x="843" y="1"/>
                  </a:moveTo>
                  <a:cubicBezTo>
                    <a:pt x="716" y="1"/>
                    <a:pt x="584" y="47"/>
                    <a:pt x="464" y="144"/>
                  </a:cubicBezTo>
                  <a:cubicBezTo>
                    <a:pt x="161" y="251"/>
                    <a:pt x="1" y="536"/>
                    <a:pt x="117" y="867"/>
                  </a:cubicBezTo>
                  <a:cubicBezTo>
                    <a:pt x="214" y="1160"/>
                    <a:pt x="498" y="1409"/>
                    <a:pt x="812" y="1409"/>
                  </a:cubicBezTo>
                  <a:cubicBezTo>
                    <a:pt x="842" y="1409"/>
                    <a:pt x="872" y="1406"/>
                    <a:pt x="902" y="1402"/>
                  </a:cubicBezTo>
                  <a:cubicBezTo>
                    <a:pt x="1348" y="1322"/>
                    <a:pt x="1517" y="804"/>
                    <a:pt x="1374" y="420"/>
                  </a:cubicBezTo>
                  <a:cubicBezTo>
                    <a:pt x="1278" y="147"/>
                    <a:pt x="1068" y="1"/>
                    <a:pt x="8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-158818" y="3609547"/>
              <a:ext cx="71955" cy="66309"/>
            </a:xfrm>
            <a:custGeom>
              <a:avLst/>
              <a:gdLst/>
              <a:ahLst/>
              <a:cxnLst/>
              <a:rect l="l" t="t" r="r" b="b"/>
              <a:pathLst>
                <a:path w="1339" h="1234" extrusionOk="0">
                  <a:moveTo>
                    <a:pt x="729" y="338"/>
                  </a:moveTo>
                  <a:cubicBezTo>
                    <a:pt x="865" y="338"/>
                    <a:pt x="991" y="395"/>
                    <a:pt x="991" y="555"/>
                  </a:cubicBezTo>
                  <a:cubicBezTo>
                    <a:pt x="999" y="761"/>
                    <a:pt x="750" y="894"/>
                    <a:pt x="580" y="894"/>
                  </a:cubicBezTo>
                  <a:cubicBezTo>
                    <a:pt x="455" y="894"/>
                    <a:pt x="375" y="796"/>
                    <a:pt x="366" y="680"/>
                  </a:cubicBezTo>
                  <a:cubicBezTo>
                    <a:pt x="348" y="511"/>
                    <a:pt x="464" y="395"/>
                    <a:pt x="616" y="350"/>
                  </a:cubicBezTo>
                  <a:cubicBezTo>
                    <a:pt x="653" y="342"/>
                    <a:pt x="691" y="338"/>
                    <a:pt x="729" y="338"/>
                  </a:cubicBezTo>
                  <a:close/>
                  <a:moveTo>
                    <a:pt x="712" y="1"/>
                  </a:moveTo>
                  <a:cubicBezTo>
                    <a:pt x="652" y="1"/>
                    <a:pt x="593" y="7"/>
                    <a:pt x="536" y="20"/>
                  </a:cubicBezTo>
                  <a:cubicBezTo>
                    <a:pt x="232" y="109"/>
                    <a:pt x="0" y="368"/>
                    <a:pt x="27" y="698"/>
                  </a:cubicBezTo>
                  <a:cubicBezTo>
                    <a:pt x="53" y="1005"/>
                    <a:pt x="286" y="1234"/>
                    <a:pt x="581" y="1234"/>
                  </a:cubicBezTo>
                  <a:cubicBezTo>
                    <a:pt x="587" y="1234"/>
                    <a:pt x="592" y="1234"/>
                    <a:pt x="598" y="1233"/>
                  </a:cubicBezTo>
                  <a:cubicBezTo>
                    <a:pt x="973" y="1233"/>
                    <a:pt x="1338" y="912"/>
                    <a:pt x="1330" y="529"/>
                  </a:cubicBezTo>
                  <a:cubicBezTo>
                    <a:pt x="1330" y="177"/>
                    <a:pt x="1022" y="1"/>
                    <a:pt x="7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71180" y="3445867"/>
              <a:ext cx="151056" cy="88018"/>
            </a:xfrm>
            <a:custGeom>
              <a:avLst/>
              <a:gdLst/>
              <a:ahLst/>
              <a:cxnLst/>
              <a:rect l="l" t="t" r="r" b="b"/>
              <a:pathLst>
                <a:path w="2811" h="1638" extrusionOk="0">
                  <a:moveTo>
                    <a:pt x="2177" y="452"/>
                  </a:moveTo>
                  <a:cubicBezTo>
                    <a:pt x="2213" y="577"/>
                    <a:pt x="2231" y="702"/>
                    <a:pt x="2284" y="818"/>
                  </a:cubicBezTo>
                  <a:cubicBezTo>
                    <a:pt x="1704" y="1014"/>
                    <a:pt x="1142" y="1112"/>
                    <a:pt x="482" y="1273"/>
                  </a:cubicBezTo>
                  <a:lnTo>
                    <a:pt x="402" y="943"/>
                  </a:lnTo>
                  <a:cubicBezTo>
                    <a:pt x="1062" y="800"/>
                    <a:pt x="1651" y="747"/>
                    <a:pt x="2177" y="452"/>
                  </a:cubicBezTo>
                  <a:close/>
                  <a:moveTo>
                    <a:pt x="2327" y="1"/>
                  </a:moveTo>
                  <a:cubicBezTo>
                    <a:pt x="2299" y="1"/>
                    <a:pt x="2270" y="11"/>
                    <a:pt x="2240" y="33"/>
                  </a:cubicBezTo>
                  <a:cubicBezTo>
                    <a:pt x="1660" y="434"/>
                    <a:pt x="866" y="479"/>
                    <a:pt x="197" y="640"/>
                  </a:cubicBezTo>
                  <a:cubicBezTo>
                    <a:pt x="108" y="666"/>
                    <a:pt x="1" y="773"/>
                    <a:pt x="27" y="863"/>
                  </a:cubicBezTo>
                  <a:lnTo>
                    <a:pt x="197" y="1523"/>
                  </a:lnTo>
                  <a:cubicBezTo>
                    <a:pt x="218" y="1595"/>
                    <a:pt x="315" y="1638"/>
                    <a:pt x="399" y="1638"/>
                  </a:cubicBezTo>
                  <a:cubicBezTo>
                    <a:pt x="419" y="1638"/>
                    <a:pt x="438" y="1635"/>
                    <a:pt x="455" y="1630"/>
                  </a:cubicBezTo>
                  <a:cubicBezTo>
                    <a:pt x="1169" y="1451"/>
                    <a:pt x="1919" y="1318"/>
                    <a:pt x="2623" y="1068"/>
                  </a:cubicBezTo>
                  <a:cubicBezTo>
                    <a:pt x="2721" y="1032"/>
                    <a:pt x="2811" y="916"/>
                    <a:pt x="2748" y="809"/>
                  </a:cubicBezTo>
                  <a:cubicBezTo>
                    <a:pt x="2623" y="595"/>
                    <a:pt x="2552" y="372"/>
                    <a:pt x="2489" y="131"/>
                  </a:cubicBezTo>
                  <a:cubicBezTo>
                    <a:pt x="2481" y="95"/>
                    <a:pt x="2454" y="69"/>
                    <a:pt x="2427" y="51"/>
                  </a:cubicBezTo>
                  <a:cubicBezTo>
                    <a:pt x="2401" y="20"/>
                    <a:pt x="2366" y="1"/>
                    <a:pt x="232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15"/>
          <p:cNvSpPr/>
          <p:nvPr/>
        </p:nvSpPr>
        <p:spPr>
          <a:xfrm>
            <a:off x="6099225" y="169222"/>
            <a:ext cx="902325" cy="217354"/>
          </a:xfrm>
          <a:custGeom>
            <a:avLst/>
            <a:gdLst/>
            <a:ahLst/>
            <a:cxnLst/>
            <a:rect l="l" t="t" r="r" b="b"/>
            <a:pathLst>
              <a:path w="24813" h="5977" extrusionOk="0">
                <a:moveTo>
                  <a:pt x="10050" y="0"/>
                </a:moveTo>
                <a:cubicBezTo>
                  <a:pt x="9800" y="0"/>
                  <a:pt x="9749" y="276"/>
                  <a:pt x="9649" y="451"/>
                </a:cubicBezTo>
                <a:cubicBezTo>
                  <a:pt x="9348" y="928"/>
                  <a:pt x="9073" y="1404"/>
                  <a:pt x="8797" y="1880"/>
                </a:cubicBezTo>
                <a:cubicBezTo>
                  <a:pt x="8271" y="2732"/>
                  <a:pt x="7694" y="3559"/>
                  <a:pt x="7343" y="4487"/>
                </a:cubicBezTo>
                <a:cubicBezTo>
                  <a:pt x="7076" y="4487"/>
                  <a:pt x="6809" y="4498"/>
                  <a:pt x="6549" y="4498"/>
                </a:cubicBezTo>
                <a:cubicBezTo>
                  <a:pt x="6419" y="4498"/>
                  <a:pt x="6291" y="4495"/>
                  <a:pt x="6165" y="4487"/>
                </a:cubicBezTo>
                <a:cubicBezTo>
                  <a:pt x="4311" y="4386"/>
                  <a:pt x="2481" y="4261"/>
                  <a:pt x="627" y="4161"/>
                </a:cubicBezTo>
                <a:cubicBezTo>
                  <a:pt x="545" y="4161"/>
                  <a:pt x="443" y="4147"/>
                  <a:pt x="346" y="4147"/>
                </a:cubicBezTo>
                <a:cubicBezTo>
                  <a:pt x="177" y="4147"/>
                  <a:pt x="25" y="4188"/>
                  <a:pt x="25" y="4411"/>
                </a:cubicBezTo>
                <a:cubicBezTo>
                  <a:pt x="0" y="4712"/>
                  <a:pt x="376" y="4662"/>
                  <a:pt x="602" y="4687"/>
                </a:cubicBezTo>
                <a:cubicBezTo>
                  <a:pt x="2632" y="4963"/>
                  <a:pt x="4687" y="4938"/>
                  <a:pt x="6717" y="4988"/>
                </a:cubicBezTo>
                <a:cubicBezTo>
                  <a:pt x="7419" y="4988"/>
                  <a:pt x="7795" y="4712"/>
                  <a:pt x="8095" y="4161"/>
                </a:cubicBezTo>
                <a:cubicBezTo>
                  <a:pt x="8672" y="3108"/>
                  <a:pt x="9273" y="2055"/>
                  <a:pt x="9850" y="1003"/>
                </a:cubicBezTo>
                <a:cubicBezTo>
                  <a:pt x="9900" y="903"/>
                  <a:pt x="9900" y="777"/>
                  <a:pt x="10050" y="727"/>
                </a:cubicBezTo>
                <a:cubicBezTo>
                  <a:pt x="10125" y="903"/>
                  <a:pt x="10176" y="1028"/>
                  <a:pt x="10226" y="1178"/>
                </a:cubicBezTo>
                <a:cubicBezTo>
                  <a:pt x="10702" y="2657"/>
                  <a:pt x="11228" y="4136"/>
                  <a:pt x="11880" y="5539"/>
                </a:cubicBezTo>
                <a:cubicBezTo>
                  <a:pt x="11999" y="5832"/>
                  <a:pt x="12119" y="5976"/>
                  <a:pt x="12261" y="5976"/>
                </a:cubicBezTo>
                <a:cubicBezTo>
                  <a:pt x="12387" y="5976"/>
                  <a:pt x="12530" y="5863"/>
                  <a:pt x="12707" y="5639"/>
                </a:cubicBezTo>
                <a:cubicBezTo>
                  <a:pt x="12807" y="5514"/>
                  <a:pt x="12907" y="5364"/>
                  <a:pt x="13008" y="5238"/>
                </a:cubicBezTo>
                <a:cubicBezTo>
                  <a:pt x="13509" y="4537"/>
                  <a:pt x="13985" y="3810"/>
                  <a:pt x="14511" y="3058"/>
                </a:cubicBezTo>
                <a:cubicBezTo>
                  <a:pt x="14587" y="3258"/>
                  <a:pt x="14662" y="3409"/>
                  <a:pt x="14737" y="3584"/>
                </a:cubicBezTo>
                <a:cubicBezTo>
                  <a:pt x="15013" y="4211"/>
                  <a:pt x="15288" y="4837"/>
                  <a:pt x="15564" y="5464"/>
                </a:cubicBezTo>
                <a:cubicBezTo>
                  <a:pt x="15664" y="5665"/>
                  <a:pt x="15739" y="5890"/>
                  <a:pt x="15990" y="5890"/>
                </a:cubicBezTo>
                <a:cubicBezTo>
                  <a:pt x="16266" y="5890"/>
                  <a:pt x="16291" y="5639"/>
                  <a:pt x="16366" y="5489"/>
                </a:cubicBezTo>
                <a:cubicBezTo>
                  <a:pt x="16592" y="4988"/>
                  <a:pt x="16817" y="4462"/>
                  <a:pt x="17018" y="3985"/>
                </a:cubicBezTo>
                <a:cubicBezTo>
                  <a:pt x="17484" y="4006"/>
                  <a:pt x="17934" y="4042"/>
                  <a:pt x="18368" y="4042"/>
                </a:cubicBezTo>
                <a:cubicBezTo>
                  <a:pt x="18470" y="4042"/>
                  <a:pt x="18571" y="4040"/>
                  <a:pt x="18672" y="4035"/>
                </a:cubicBezTo>
                <a:cubicBezTo>
                  <a:pt x="20025" y="4010"/>
                  <a:pt x="21354" y="3935"/>
                  <a:pt x="22682" y="3860"/>
                </a:cubicBezTo>
                <a:cubicBezTo>
                  <a:pt x="23283" y="3835"/>
                  <a:pt x="23885" y="3785"/>
                  <a:pt x="24486" y="3710"/>
                </a:cubicBezTo>
                <a:cubicBezTo>
                  <a:pt x="24637" y="3710"/>
                  <a:pt x="24812" y="3710"/>
                  <a:pt x="24762" y="3484"/>
                </a:cubicBezTo>
                <a:cubicBezTo>
                  <a:pt x="24702" y="3439"/>
                  <a:pt x="24651" y="3430"/>
                  <a:pt x="24598" y="3430"/>
                </a:cubicBezTo>
                <a:cubicBezTo>
                  <a:pt x="24563" y="3430"/>
                  <a:pt x="24526" y="3434"/>
                  <a:pt x="24486" y="3434"/>
                </a:cubicBezTo>
                <a:cubicBezTo>
                  <a:pt x="24183" y="3422"/>
                  <a:pt x="23882" y="3417"/>
                  <a:pt x="23581" y="3417"/>
                </a:cubicBezTo>
                <a:cubicBezTo>
                  <a:pt x="22588" y="3417"/>
                  <a:pt x="21602" y="3471"/>
                  <a:pt x="20602" y="3509"/>
                </a:cubicBezTo>
                <a:cubicBezTo>
                  <a:pt x="19846" y="3541"/>
                  <a:pt x="19101" y="3621"/>
                  <a:pt x="18353" y="3621"/>
                </a:cubicBezTo>
                <a:cubicBezTo>
                  <a:pt x="17910" y="3621"/>
                  <a:pt x="17465" y="3593"/>
                  <a:pt x="17018" y="3509"/>
                </a:cubicBezTo>
                <a:cubicBezTo>
                  <a:pt x="17003" y="3507"/>
                  <a:pt x="16989" y="3507"/>
                  <a:pt x="16975" y="3507"/>
                </a:cubicBezTo>
                <a:cubicBezTo>
                  <a:pt x="16782" y="3507"/>
                  <a:pt x="16712" y="3668"/>
                  <a:pt x="16642" y="3785"/>
                </a:cubicBezTo>
                <a:cubicBezTo>
                  <a:pt x="16441" y="4236"/>
                  <a:pt x="16241" y="4662"/>
                  <a:pt x="15990" y="5213"/>
                </a:cubicBezTo>
                <a:cubicBezTo>
                  <a:pt x="15664" y="4411"/>
                  <a:pt x="15364" y="3735"/>
                  <a:pt x="15063" y="3058"/>
                </a:cubicBezTo>
                <a:cubicBezTo>
                  <a:pt x="14904" y="2715"/>
                  <a:pt x="14781" y="2552"/>
                  <a:pt x="14633" y="2552"/>
                </a:cubicBezTo>
                <a:cubicBezTo>
                  <a:pt x="14501" y="2552"/>
                  <a:pt x="14349" y="2684"/>
                  <a:pt x="14135" y="2933"/>
                </a:cubicBezTo>
                <a:cubicBezTo>
                  <a:pt x="13734" y="3409"/>
                  <a:pt x="13359" y="3910"/>
                  <a:pt x="13008" y="4436"/>
                </a:cubicBezTo>
                <a:cubicBezTo>
                  <a:pt x="12782" y="4787"/>
                  <a:pt x="12531" y="5113"/>
                  <a:pt x="12256" y="5489"/>
                </a:cubicBezTo>
                <a:cubicBezTo>
                  <a:pt x="12080" y="4963"/>
                  <a:pt x="11905" y="4537"/>
                  <a:pt x="11754" y="4111"/>
                </a:cubicBezTo>
                <a:cubicBezTo>
                  <a:pt x="11303" y="2908"/>
                  <a:pt x="10877" y="1705"/>
                  <a:pt x="10451" y="502"/>
                </a:cubicBezTo>
                <a:cubicBezTo>
                  <a:pt x="10376" y="301"/>
                  <a:pt x="10326" y="25"/>
                  <a:pt x="10050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15"/>
          <p:cNvSpPr/>
          <p:nvPr/>
        </p:nvSpPr>
        <p:spPr>
          <a:xfrm>
            <a:off x="7985565" y="914300"/>
            <a:ext cx="239754" cy="235827"/>
          </a:xfrm>
          <a:custGeom>
            <a:avLst/>
            <a:gdLst/>
            <a:ahLst/>
            <a:cxnLst/>
            <a:rect l="l" t="t" r="r" b="b"/>
            <a:pathLst>
              <a:path w="6593" h="6485" extrusionOk="0">
                <a:moveTo>
                  <a:pt x="5440" y="1"/>
                </a:moveTo>
                <a:cubicBezTo>
                  <a:pt x="5248" y="1"/>
                  <a:pt x="5045" y="44"/>
                  <a:pt x="4838" y="136"/>
                </a:cubicBezTo>
                <a:cubicBezTo>
                  <a:pt x="4437" y="311"/>
                  <a:pt x="4136" y="562"/>
                  <a:pt x="3936" y="938"/>
                </a:cubicBezTo>
                <a:cubicBezTo>
                  <a:pt x="3760" y="1238"/>
                  <a:pt x="3610" y="1514"/>
                  <a:pt x="3334" y="1790"/>
                </a:cubicBezTo>
                <a:cubicBezTo>
                  <a:pt x="2958" y="1339"/>
                  <a:pt x="2557" y="963"/>
                  <a:pt x="2056" y="762"/>
                </a:cubicBezTo>
                <a:cubicBezTo>
                  <a:pt x="1837" y="669"/>
                  <a:pt x="1623" y="618"/>
                  <a:pt x="1415" y="618"/>
                </a:cubicBezTo>
                <a:cubicBezTo>
                  <a:pt x="1122" y="618"/>
                  <a:pt x="841" y="718"/>
                  <a:pt x="577" y="938"/>
                </a:cubicBezTo>
                <a:cubicBezTo>
                  <a:pt x="126" y="1314"/>
                  <a:pt x="1" y="1815"/>
                  <a:pt x="101" y="2366"/>
                </a:cubicBezTo>
                <a:cubicBezTo>
                  <a:pt x="226" y="2968"/>
                  <a:pt x="502" y="3519"/>
                  <a:pt x="953" y="3970"/>
                </a:cubicBezTo>
                <a:cubicBezTo>
                  <a:pt x="1780" y="4797"/>
                  <a:pt x="2607" y="5599"/>
                  <a:pt x="3560" y="6326"/>
                </a:cubicBezTo>
                <a:cubicBezTo>
                  <a:pt x="3698" y="6433"/>
                  <a:pt x="3818" y="6485"/>
                  <a:pt x="3926" y="6485"/>
                </a:cubicBezTo>
                <a:cubicBezTo>
                  <a:pt x="4072" y="6485"/>
                  <a:pt x="4196" y="6389"/>
                  <a:pt x="4312" y="6201"/>
                </a:cubicBezTo>
                <a:cubicBezTo>
                  <a:pt x="4988" y="5123"/>
                  <a:pt x="5690" y="4071"/>
                  <a:pt x="6191" y="2868"/>
                </a:cubicBezTo>
                <a:cubicBezTo>
                  <a:pt x="6417" y="2366"/>
                  <a:pt x="6592" y="1815"/>
                  <a:pt x="6592" y="1264"/>
                </a:cubicBezTo>
                <a:cubicBezTo>
                  <a:pt x="6592" y="491"/>
                  <a:pt x="6086" y="1"/>
                  <a:pt x="5440" y="1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15"/>
          <p:cNvGrpSpPr/>
          <p:nvPr/>
        </p:nvGrpSpPr>
        <p:grpSpPr>
          <a:xfrm rot="2700000">
            <a:off x="1348079" y="-208075"/>
            <a:ext cx="722202" cy="971955"/>
            <a:chOff x="1510742" y="872255"/>
            <a:chExt cx="722209" cy="971965"/>
          </a:xfrm>
        </p:grpSpPr>
        <p:sp>
          <p:nvSpPr>
            <p:cNvPr id="1310" name="Google Shape;1310;p15"/>
            <p:cNvSpPr/>
            <p:nvPr/>
          </p:nvSpPr>
          <p:spPr>
            <a:xfrm>
              <a:off x="1542291" y="1370812"/>
              <a:ext cx="310553" cy="352487"/>
            </a:xfrm>
            <a:custGeom>
              <a:avLst/>
              <a:gdLst/>
              <a:ahLst/>
              <a:cxnLst/>
              <a:rect l="l" t="t" r="r" b="b"/>
              <a:pathLst>
                <a:path w="5532" h="6279" extrusionOk="0">
                  <a:moveTo>
                    <a:pt x="4934" y="0"/>
                  </a:moveTo>
                  <a:cubicBezTo>
                    <a:pt x="4916" y="0"/>
                    <a:pt x="4898" y="2"/>
                    <a:pt x="4880" y="5"/>
                  </a:cubicBezTo>
                  <a:cubicBezTo>
                    <a:pt x="4773" y="183"/>
                    <a:pt x="4622" y="281"/>
                    <a:pt x="4434" y="317"/>
                  </a:cubicBezTo>
                  <a:cubicBezTo>
                    <a:pt x="4408" y="397"/>
                    <a:pt x="4015" y="433"/>
                    <a:pt x="3596" y="442"/>
                  </a:cubicBezTo>
                  <a:cubicBezTo>
                    <a:pt x="3550" y="409"/>
                    <a:pt x="3496" y="386"/>
                    <a:pt x="3425" y="386"/>
                  </a:cubicBezTo>
                  <a:cubicBezTo>
                    <a:pt x="3398" y="386"/>
                    <a:pt x="3369" y="390"/>
                    <a:pt x="3337" y="397"/>
                  </a:cubicBezTo>
                  <a:cubicBezTo>
                    <a:pt x="3275" y="415"/>
                    <a:pt x="3203" y="433"/>
                    <a:pt x="3141" y="460"/>
                  </a:cubicBezTo>
                  <a:cubicBezTo>
                    <a:pt x="2900" y="460"/>
                    <a:pt x="2695" y="460"/>
                    <a:pt x="2641" y="468"/>
                  </a:cubicBezTo>
                  <a:cubicBezTo>
                    <a:pt x="2516" y="468"/>
                    <a:pt x="2391" y="495"/>
                    <a:pt x="2275" y="522"/>
                  </a:cubicBezTo>
                  <a:cubicBezTo>
                    <a:pt x="1945" y="727"/>
                    <a:pt x="1687" y="1039"/>
                    <a:pt x="1472" y="1387"/>
                  </a:cubicBezTo>
                  <a:cubicBezTo>
                    <a:pt x="991" y="2146"/>
                    <a:pt x="509" y="3011"/>
                    <a:pt x="241" y="3876"/>
                  </a:cubicBezTo>
                  <a:cubicBezTo>
                    <a:pt x="143" y="4215"/>
                    <a:pt x="18" y="4599"/>
                    <a:pt x="1" y="4974"/>
                  </a:cubicBezTo>
                  <a:cubicBezTo>
                    <a:pt x="99" y="5402"/>
                    <a:pt x="322" y="5776"/>
                    <a:pt x="634" y="6196"/>
                  </a:cubicBezTo>
                  <a:cubicBezTo>
                    <a:pt x="672" y="6253"/>
                    <a:pt x="738" y="6279"/>
                    <a:pt x="805" y="6279"/>
                  </a:cubicBezTo>
                  <a:cubicBezTo>
                    <a:pt x="832" y="6279"/>
                    <a:pt x="858" y="6275"/>
                    <a:pt x="884" y="6267"/>
                  </a:cubicBezTo>
                  <a:cubicBezTo>
                    <a:pt x="884" y="6267"/>
                    <a:pt x="893" y="6258"/>
                    <a:pt x="893" y="6258"/>
                  </a:cubicBezTo>
                  <a:cubicBezTo>
                    <a:pt x="937" y="6240"/>
                    <a:pt x="982" y="6205"/>
                    <a:pt x="1000" y="6160"/>
                  </a:cubicBezTo>
                  <a:cubicBezTo>
                    <a:pt x="45" y="5750"/>
                    <a:pt x="661" y="4349"/>
                    <a:pt x="1035" y="3662"/>
                  </a:cubicBezTo>
                  <a:cubicBezTo>
                    <a:pt x="1410" y="2984"/>
                    <a:pt x="1865" y="2369"/>
                    <a:pt x="2400" y="1807"/>
                  </a:cubicBezTo>
                  <a:cubicBezTo>
                    <a:pt x="2874" y="1310"/>
                    <a:pt x="3279" y="827"/>
                    <a:pt x="3935" y="827"/>
                  </a:cubicBezTo>
                  <a:cubicBezTo>
                    <a:pt x="4033" y="827"/>
                    <a:pt x="4137" y="838"/>
                    <a:pt x="4247" y="861"/>
                  </a:cubicBezTo>
                  <a:cubicBezTo>
                    <a:pt x="4452" y="906"/>
                    <a:pt x="4657" y="968"/>
                    <a:pt x="4862" y="1057"/>
                  </a:cubicBezTo>
                  <a:cubicBezTo>
                    <a:pt x="5273" y="861"/>
                    <a:pt x="5532" y="576"/>
                    <a:pt x="5362" y="183"/>
                  </a:cubicBezTo>
                  <a:cubicBezTo>
                    <a:pt x="5226" y="95"/>
                    <a:pt x="5084" y="0"/>
                    <a:pt x="493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1510742" y="872255"/>
              <a:ext cx="722209" cy="971965"/>
            </a:xfrm>
            <a:custGeom>
              <a:avLst/>
              <a:gdLst/>
              <a:ahLst/>
              <a:cxnLst/>
              <a:rect l="l" t="t" r="r" b="b"/>
              <a:pathLst>
                <a:path w="12865" h="17314" extrusionOk="0">
                  <a:moveTo>
                    <a:pt x="12463" y="330"/>
                  </a:moveTo>
                  <a:cubicBezTo>
                    <a:pt x="12526" y="330"/>
                    <a:pt x="12508" y="696"/>
                    <a:pt x="12499" y="785"/>
                  </a:cubicBezTo>
                  <a:cubicBezTo>
                    <a:pt x="12490" y="1026"/>
                    <a:pt x="12481" y="1490"/>
                    <a:pt x="12312" y="1731"/>
                  </a:cubicBezTo>
                  <a:cubicBezTo>
                    <a:pt x="12187" y="1642"/>
                    <a:pt x="12053" y="1553"/>
                    <a:pt x="11919" y="1481"/>
                  </a:cubicBezTo>
                  <a:cubicBezTo>
                    <a:pt x="11937" y="1463"/>
                    <a:pt x="11955" y="1437"/>
                    <a:pt x="11964" y="1401"/>
                  </a:cubicBezTo>
                  <a:cubicBezTo>
                    <a:pt x="12053" y="1080"/>
                    <a:pt x="12044" y="839"/>
                    <a:pt x="11964" y="669"/>
                  </a:cubicBezTo>
                  <a:cubicBezTo>
                    <a:pt x="12106" y="482"/>
                    <a:pt x="12222" y="357"/>
                    <a:pt x="12463" y="330"/>
                  </a:cubicBezTo>
                  <a:close/>
                  <a:moveTo>
                    <a:pt x="11119" y="635"/>
                  </a:moveTo>
                  <a:cubicBezTo>
                    <a:pt x="11507" y="635"/>
                    <a:pt x="11753" y="790"/>
                    <a:pt x="11660" y="1222"/>
                  </a:cubicBezTo>
                  <a:cubicBezTo>
                    <a:pt x="11442" y="1069"/>
                    <a:pt x="11195" y="1004"/>
                    <a:pt x="10934" y="1004"/>
                  </a:cubicBezTo>
                  <a:cubicBezTo>
                    <a:pt x="9889" y="1004"/>
                    <a:pt x="8624" y="2053"/>
                    <a:pt x="8074" y="2668"/>
                  </a:cubicBezTo>
                  <a:cubicBezTo>
                    <a:pt x="7351" y="3479"/>
                    <a:pt x="7316" y="4675"/>
                    <a:pt x="7227" y="5701"/>
                  </a:cubicBezTo>
                  <a:cubicBezTo>
                    <a:pt x="7173" y="6414"/>
                    <a:pt x="6950" y="7039"/>
                    <a:pt x="6673" y="7699"/>
                  </a:cubicBezTo>
                  <a:cubicBezTo>
                    <a:pt x="6513" y="8074"/>
                    <a:pt x="6272" y="8422"/>
                    <a:pt x="6129" y="8805"/>
                  </a:cubicBezTo>
                  <a:cubicBezTo>
                    <a:pt x="6076" y="8770"/>
                    <a:pt x="6022" y="8734"/>
                    <a:pt x="5969" y="8707"/>
                  </a:cubicBezTo>
                  <a:cubicBezTo>
                    <a:pt x="6914" y="7842"/>
                    <a:pt x="6763" y="5852"/>
                    <a:pt x="6905" y="4719"/>
                  </a:cubicBezTo>
                  <a:cubicBezTo>
                    <a:pt x="7075" y="3435"/>
                    <a:pt x="7583" y="2355"/>
                    <a:pt x="8600" y="1544"/>
                  </a:cubicBezTo>
                  <a:cubicBezTo>
                    <a:pt x="8889" y="1303"/>
                    <a:pt x="10312" y="635"/>
                    <a:pt x="11119" y="635"/>
                  </a:cubicBezTo>
                  <a:close/>
                  <a:moveTo>
                    <a:pt x="2209" y="14940"/>
                  </a:moveTo>
                  <a:cubicBezTo>
                    <a:pt x="2235" y="14940"/>
                    <a:pt x="2258" y="14954"/>
                    <a:pt x="2275" y="14988"/>
                  </a:cubicBezTo>
                  <a:cubicBezTo>
                    <a:pt x="2373" y="15175"/>
                    <a:pt x="2400" y="15487"/>
                    <a:pt x="2329" y="15692"/>
                  </a:cubicBezTo>
                  <a:cubicBezTo>
                    <a:pt x="2290" y="15795"/>
                    <a:pt x="2238" y="15893"/>
                    <a:pt x="2165" y="15893"/>
                  </a:cubicBezTo>
                  <a:cubicBezTo>
                    <a:pt x="2136" y="15893"/>
                    <a:pt x="2105" y="15879"/>
                    <a:pt x="2070" y="15844"/>
                  </a:cubicBezTo>
                  <a:cubicBezTo>
                    <a:pt x="1945" y="15746"/>
                    <a:pt x="1892" y="15514"/>
                    <a:pt x="1936" y="15362"/>
                  </a:cubicBezTo>
                  <a:cubicBezTo>
                    <a:pt x="1963" y="15335"/>
                    <a:pt x="1981" y="15291"/>
                    <a:pt x="1981" y="15228"/>
                  </a:cubicBezTo>
                  <a:cubicBezTo>
                    <a:pt x="1974" y="15137"/>
                    <a:pt x="2111" y="14940"/>
                    <a:pt x="2209" y="14940"/>
                  </a:cubicBezTo>
                  <a:close/>
                  <a:moveTo>
                    <a:pt x="5496" y="8881"/>
                  </a:moveTo>
                  <a:cubicBezTo>
                    <a:pt x="5646" y="8881"/>
                    <a:pt x="5788" y="8976"/>
                    <a:pt x="5924" y="9064"/>
                  </a:cubicBezTo>
                  <a:cubicBezTo>
                    <a:pt x="5960" y="9091"/>
                    <a:pt x="5987" y="9109"/>
                    <a:pt x="6013" y="9126"/>
                  </a:cubicBezTo>
                  <a:cubicBezTo>
                    <a:pt x="5915" y="9492"/>
                    <a:pt x="6067" y="9751"/>
                    <a:pt x="6352" y="10054"/>
                  </a:cubicBezTo>
                  <a:cubicBezTo>
                    <a:pt x="7146" y="10893"/>
                    <a:pt x="7289" y="11696"/>
                    <a:pt x="7102" y="12838"/>
                  </a:cubicBezTo>
                  <a:cubicBezTo>
                    <a:pt x="6968" y="13685"/>
                    <a:pt x="6727" y="14693"/>
                    <a:pt x="6433" y="15496"/>
                  </a:cubicBezTo>
                  <a:cubicBezTo>
                    <a:pt x="6245" y="16005"/>
                    <a:pt x="5906" y="16254"/>
                    <a:pt x="5407" y="16370"/>
                  </a:cubicBezTo>
                  <a:cubicBezTo>
                    <a:pt x="5360" y="16377"/>
                    <a:pt x="4994" y="16439"/>
                    <a:pt x="4790" y="16439"/>
                  </a:cubicBezTo>
                  <a:cubicBezTo>
                    <a:pt x="4723" y="16439"/>
                    <a:pt x="4673" y="16433"/>
                    <a:pt x="4657" y="16415"/>
                  </a:cubicBezTo>
                  <a:lnTo>
                    <a:pt x="4657" y="16415"/>
                  </a:lnTo>
                  <a:cubicBezTo>
                    <a:pt x="4708" y="16419"/>
                    <a:pt x="4756" y="16422"/>
                    <a:pt x="4804" y="16422"/>
                  </a:cubicBezTo>
                  <a:cubicBezTo>
                    <a:pt x="6238" y="16422"/>
                    <a:pt x="6399" y="14381"/>
                    <a:pt x="6718" y="13301"/>
                  </a:cubicBezTo>
                  <a:cubicBezTo>
                    <a:pt x="6923" y="12588"/>
                    <a:pt x="7164" y="11678"/>
                    <a:pt x="6745" y="10991"/>
                  </a:cubicBezTo>
                  <a:cubicBezTo>
                    <a:pt x="6459" y="10518"/>
                    <a:pt x="5960" y="10161"/>
                    <a:pt x="5424" y="9938"/>
                  </a:cubicBezTo>
                  <a:cubicBezTo>
                    <a:pt x="5219" y="9849"/>
                    <a:pt x="5014" y="9787"/>
                    <a:pt x="4809" y="9742"/>
                  </a:cubicBezTo>
                  <a:cubicBezTo>
                    <a:pt x="4699" y="9719"/>
                    <a:pt x="4595" y="9708"/>
                    <a:pt x="4497" y="9708"/>
                  </a:cubicBezTo>
                  <a:cubicBezTo>
                    <a:pt x="3841" y="9708"/>
                    <a:pt x="3436" y="10191"/>
                    <a:pt x="2962" y="10688"/>
                  </a:cubicBezTo>
                  <a:cubicBezTo>
                    <a:pt x="2427" y="11259"/>
                    <a:pt x="1972" y="11865"/>
                    <a:pt x="1597" y="12543"/>
                  </a:cubicBezTo>
                  <a:cubicBezTo>
                    <a:pt x="1223" y="13230"/>
                    <a:pt x="607" y="14631"/>
                    <a:pt x="1562" y="15041"/>
                  </a:cubicBezTo>
                  <a:cubicBezTo>
                    <a:pt x="1571" y="15041"/>
                    <a:pt x="1571" y="15050"/>
                    <a:pt x="1580" y="15050"/>
                  </a:cubicBezTo>
                  <a:lnTo>
                    <a:pt x="1580" y="15086"/>
                  </a:lnTo>
                  <a:cubicBezTo>
                    <a:pt x="1535" y="15104"/>
                    <a:pt x="1490" y="15130"/>
                    <a:pt x="1455" y="15139"/>
                  </a:cubicBezTo>
                  <a:cubicBezTo>
                    <a:pt x="1446" y="15139"/>
                    <a:pt x="1446" y="15148"/>
                    <a:pt x="1446" y="15148"/>
                  </a:cubicBezTo>
                  <a:cubicBezTo>
                    <a:pt x="1383" y="15169"/>
                    <a:pt x="1325" y="15180"/>
                    <a:pt x="1270" y="15180"/>
                  </a:cubicBezTo>
                  <a:cubicBezTo>
                    <a:pt x="1159" y="15180"/>
                    <a:pt x="1062" y="15136"/>
                    <a:pt x="973" y="15041"/>
                  </a:cubicBezTo>
                  <a:cubicBezTo>
                    <a:pt x="670" y="14809"/>
                    <a:pt x="598" y="14479"/>
                    <a:pt x="563" y="14131"/>
                  </a:cubicBezTo>
                  <a:cubicBezTo>
                    <a:pt x="554" y="14042"/>
                    <a:pt x="554" y="13944"/>
                    <a:pt x="563" y="13855"/>
                  </a:cubicBezTo>
                  <a:cubicBezTo>
                    <a:pt x="580" y="13480"/>
                    <a:pt x="696" y="13096"/>
                    <a:pt x="803" y="12757"/>
                  </a:cubicBezTo>
                  <a:cubicBezTo>
                    <a:pt x="1071" y="11892"/>
                    <a:pt x="1553" y="11027"/>
                    <a:pt x="2034" y="10268"/>
                  </a:cubicBezTo>
                  <a:cubicBezTo>
                    <a:pt x="2249" y="9920"/>
                    <a:pt x="2507" y="9608"/>
                    <a:pt x="2837" y="9403"/>
                  </a:cubicBezTo>
                  <a:cubicBezTo>
                    <a:pt x="3007" y="9296"/>
                    <a:pt x="3203" y="9225"/>
                    <a:pt x="3426" y="9189"/>
                  </a:cubicBezTo>
                  <a:cubicBezTo>
                    <a:pt x="3530" y="9172"/>
                    <a:pt x="3636" y="9165"/>
                    <a:pt x="3742" y="9165"/>
                  </a:cubicBezTo>
                  <a:cubicBezTo>
                    <a:pt x="4027" y="9165"/>
                    <a:pt x="4318" y="9212"/>
                    <a:pt x="4604" y="9225"/>
                  </a:cubicBezTo>
                  <a:cubicBezTo>
                    <a:pt x="4648" y="9228"/>
                    <a:pt x="4693" y="9230"/>
                    <a:pt x="4737" y="9230"/>
                  </a:cubicBezTo>
                  <a:cubicBezTo>
                    <a:pt x="4826" y="9230"/>
                    <a:pt x="4913" y="9222"/>
                    <a:pt x="4996" y="9198"/>
                  </a:cubicBezTo>
                  <a:cubicBezTo>
                    <a:pt x="5184" y="9162"/>
                    <a:pt x="5335" y="9064"/>
                    <a:pt x="5442" y="8886"/>
                  </a:cubicBezTo>
                  <a:cubicBezTo>
                    <a:pt x="5460" y="8883"/>
                    <a:pt x="5478" y="8881"/>
                    <a:pt x="5496" y="8881"/>
                  </a:cubicBezTo>
                  <a:close/>
                  <a:moveTo>
                    <a:pt x="4309" y="16022"/>
                  </a:moveTo>
                  <a:cubicBezTo>
                    <a:pt x="4345" y="16076"/>
                    <a:pt x="4345" y="16183"/>
                    <a:pt x="4327" y="16281"/>
                  </a:cubicBezTo>
                  <a:cubicBezTo>
                    <a:pt x="4318" y="16308"/>
                    <a:pt x="4309" y="16326"/>
                    <a:pt x="4300" y="16344"/>
                  </a:cubicBezTo>
                  <a:cubicBezTo>
                    <a:pt x="4229" y="16379"/>
                    <a:pt x="4167" y="16477"/>
                    <a:pt x="4193" y="16575"/>
                  </a:cubicBezTo>
                  <a:cubicBezTo>
                    <a:pt x="4229" y="16700"/>
                    <a:pt x="4113" y="16888"/>
                    <a:pt x="4015" y="16968"/>
                  </a:cubicBezTo>
                  <a:cubicBezTo>
                    <a:pt x="3997" y="16977"/>
                    <a:pt x="3961" y="16995"/>
                    <a:pt x="3961" y="17004"/>
                  </a:cubicBezTo>
                  <a:cubicBezTo>
                    <a:pt x="3810" y="16816"/>
                    <a:pt x="3899" y="16754"/>
                    <a:pt x="3908" y="16656"/>
                  </a:cubicBezTo>
                  <a:cubicBezTo>
                    <a:pt x="3917" y="16424"/>
                    <a:pt x="4042" y="16183"/>
                    <a:pt x="4238" y="16049"/>
                  </a:cubicBezTo>
                  <a:cubicBezTo>
                    <a:pt x="4265" y="16031"/>
                    <a:pt x="4292" y="16022"/>
                    <a:pt x="4309" y="16022"/>
                  </a:cubicBezTo>
                  <a:close/>
                  <a:moveTo>
                    <a:pt x="12490" y="0"/>
                  </a:moveTo>
                  <a:cubicBezTo>
                    <a:pt x="12142" y="0"/>
                    <a:pt x="11937" y="161"/>
                    <a:pt x="11732" y="411"/>
                  </a:cubicBezTo>
                  <a:cubicBezTo>
                    <a:pt x="11593" y="331"/>
                    <a:pt x="11411" y="297"/>
                    <a:pt x="11203" y="297"/>
                  </a:cubicBezTo>
                  <a:cubicBezTo>
                    <a:pt x="10223" y="297"/>
                    <a:pt x="8657" y="1058"/>
                    <a:pt x="8208" y="1419"/>
                  </a:cubicBezTo>
                  <a:cubicBezTo>
                    <a:pt x="7191" y="2239"/>
                    <a:pt x="6763" y="3426"/>
                    <a:pt x="6575" y="4675"/>
                  </a:cubicBezTo>
                  <a:cubicBezTo>
                    <a:pt x="6415" y="5736"/>
                    <a:pt x="6593" y="7851"/>
                    <a:pt x="5621" y="8547"/>
                  </a:cubicBezTo>
                  <a:lnTo>
                    <a:pt x="5612" y="8547"/>
                  </a:lnTo>
                  <a:cubicBezTo>
                    <a:pt x="5582" y="8543"/>
                    <a:pt x="5553" y="8541"/>
                    <a:pt x="5523" y="8541"/>
                  </a:cubicBezTo>
                  <a:cubicBezTo>
                    <a:pt x="5480" y="8541"/>
                    <a:pt x="5436" y="8545"/>
                    <a:pt x="5389" y="8555"/>
                  </a:cubicBezTo>
                  <a:cubicBezTo>
                    <a:pt x="5371" y="8555"/>
                    <a:pt x="5362" y="8564"/>
                    <a:pt x="5344" y="8564"/>
                  </a:cubicBezTo>
                  <a:cubicBezTo>
                    <a:pt x="5337" y="8563"/>
                    <a:pt x="5329" y="8563"/>
                    <a:pt x="5321" y="8563"/>
                  </a:cubicBezTo>
                  <a:cubicBezTo>
                    <a:pt x="5263" y="8563"/>
                    <a:pt x="5197" y="8592"/>
                    <a:pt x="5166" y="8663"/>
                  </a:cubicBezTo>
                  <a:cubicBezTo>
                    <a:pt x="5166" y="8671"/>
                    <a:pt x="5157" y="8680"/>
                    <a:pt x="5157" y="8689"/>
                  </a:cubicBezTo>
                  <a:cubicBezTo>
                    <a:pt x="5130" y="8734"/>
                    <a:pt x="5103" y="8770"/>
                    <a:pt x="5059" y="8796"/>
                  </a:cubicBezTo>
                  <a:cubicBezTo>
                    <a:pt x="4919" y="8878"/>
                    <a:pt x="4688" y="8903"/>
                    <a:pt x="4438" y="8903"/>
                  </a:cubicBezTo>
                  <a:cubicBezTo>
                    <a:pt x="4066" y="8903"/>
                    <a:pt x="3652" y="8849"/>
                    <a:pt x="3434" y="8849"/>
                  </a:cubicBezTo>
                  <a:cubicBezTo>
                    <a:pt x="3415" y="8849"/>
                    <a:pt x="3397" y="8849"/>
                    <a:pt x="3382" y="8850"/>
                  </a:cubicBezTo>
                  <a:cubicBezTo>
                    <a:pt x="2909" y="8877"/>
                    <a:pt x="2552" y="9126"/>
                    <a:pt x="2231" y="9448"/>
                  </a:cubicBezTo>
                  <a:cubicBezTo>
                    <a:pt x="1936" y="9751"/>
                    <a:pt x="1669" y="10117"/>
                    <a:pt x="1428" y="10518"/>
                  </a:cubicBezTo>
                  <a:cubicBezTo>
                    <a:pt x="1178" y="10946"/>
                    <a:pt x="955" y="11410"/>
                    <a:pt x="768" y="11865"/>
                  </a:cubicBezTo>
                  <a:cubicBezTo>
                    <a:pt x="643" y="12195"/>
                    <a:pt x="527" y="12525"/>
                    <a:pt x="429" y="12829"/>
                  </a:cubicBezTo>
                  <a:cubicBezTo>
                    <a:pt x="215" y="13524"/>
                    <a:pt x="0" y="14613"/>
                    <a:pt x="616" y="15175"/>
                  </a:cubicBezTo>
                  <a:cubicBezTo>
                    <a:pt x="828" y="15369"/>
                    <a:pt x="1240" y="15596"/>
                    <a:pt x="1548" y="15596"/>
                  </a:cubicBezTo>
                  <a:cubicBezTo>
                    <a:pt x="1565" y="15596"/>
                    <a:pt x="1581" y="15596"/>
                    <a:pt x="1597" y="15594"/>
                  </a:cubicBezTo>
                  <a:cubicBezTo>
                    <a:pt x="1624" y="15808"/>
                    <a:pt x="1722" y="16013"/>
                    <a:pt x="1901" y="16147"/>
                  </a:cubicBezTo>
                  <a:cubicBezTo>
                    <a:pt x="1986" y="16216"/>
                    <a:pt x="2071" y="16245"/>
                    <a:pt x="2152" y="16245"/>
                  </a:cubicBezTo>
                  <a:cubicBezTo>
                    <a:pt x="2377" y="16245"/>
                    <a:pt x="2571" y="16020"/>
                    <a:pt x="2650" y="15790"/>
                  </a:cubicBezTo>
                  <a:cubicBezTo>
                    <a:pt x="2721" y="15603"/>
                    <a:pt x="2704" y="15380"/>
                    <a:pt x="2677" y="15184"/>
                  </a:cubicBezTo>
                  <a:cubicBezTo>
                    <a:pt x="2659" y="15005"/>
                    <a:pt x="2597" y="14747"/>
                    <a:pt x="2427" y="14657"/>
                  </a:cubicBezTo>
                  <a:cubicBezTo>
                    <a:pt x="2357" y="14626"/>
                    <a:pt x="2286" y="14612"/>
                    <a:pt x="2218" y="14612"/>
                  </a:cubicBezTo>
                  <a:cubicBezTo>
                    <a:pt x="2070" y="14612"/>
                    <a:pt x="1933" y="14679"/>
                    <a:pt x="1829" y="14782"/>
                  </a:cubicBezTo>
                  <a:cubicBezTo>
                    <a:pt x="1811" y="14773"/>
                    <a:pt x="1803" y="14773"/>
                    <a:pt x="1794" y="14765"/>
                  </a:cubicBezTo>
                  <a:cubicBezTo>
                    <a:pt x="1660" y="14738"/>
                    <a:pt x="1571" y="14675"/>
                    <a:pt x="1499" y="14595"/>
                  </a:cubicBezTo>
                  <a:cubicBezTo>
                    <a:pt x="1401" y="14479"/>
                    <a:pt x="1365" y="14327"/>
                    <a:pt x="1374" y="14140"/>
                  </a:cubicBezTo>
                  <a:cubicBezTo>
                    <a:pt x="1401" y="13516"/>
                    <a:pt x="1936" y="12623"/>
                    <a:pt x="2124" y="12302"/>
                  </a:cubicBezTo>
                  <a:cubicBezTo>
                    <a:pt x="2507" y="11660"/>
                    <a:pt x="3167" y="10661"/>
                    <a:pt x="3926" y="10259"/>
                  </a:cubicBezTo>
                  <a:cubicBezTo>
                    <a:pt x="4137" y="10145"/>
                    <a:pt x="4357" y="10079"/>
                    <a:pt x="4579" y="10079"/>
                  </a:cubicBezTo>
                  <a:cubicBezTo>
                    <a:pt x="4685" y="10079"/>
                    <a:pt x="4792" y="10094"/>
                    <a:pt x="4898" y="10126"/>
                  </a:cubicBezTo>
                  <a:cubicBezTo>
                    <a:pt x="4907" y="10126"/>
                    <a:pt x="4907" y="10126"/>
                    <a:pt x="4916" y="10135"/>
                  </a:cubicBezTo>
                  <a:cubicBezTo>
                    <a:pt x="5648" y="10358"/>
                    <a:pt x="6379" y="10741"/>
                    <a:pt x="6584" y="11544"/>
                  </a:cubicBezTo>
                  <a:cubicBezTo>
                    <a:pt x="6745" y="12204"/>
                    <a:pt x="6477" y="12838"/>
                    <a:pt x="6317" y="13453"/>
                  </a:cubicBezTo>
                  <a:cubicBezTo>
                    <a:pt x="6092" y="14327"/>
                    <a:pt x="5942" y="16072"/>
                    <a:pt x="4779" y="16072"/>
                  </a:cubicBezTo>
                  <a:cubicBezTo>
                    <a:pt x="4742" y="16072"/>
                    <a:pt x="4705" y="16071"/>
                    <a:pt x="4666" y="16067"/>
                  </a:cubicBezTo>
                  <a:cubicBezTo>
                    <a:pt x="4657" y="15987"/>
                    <a:pt x="4639" y="15897"/>
                    <a:pt x="4586" y="15826"/>
                  </a:cubicBezTo>
                  <a:cubicBezTo>
                    <a:pt x="4522" y="15724"/>
                    <a:pt x="4418" y="15681"/>
                    <a:pt x="4305" y="15681"/>
                  </a:cubicBezTo>
                  <a:cubicBezTo>
                    <a:pt x="4259" y="15681"/>
                    <a:pt x="4213" y="15688"/>
                    <a:pt x="4167" y="15701"/>
                  </a:cubicBezTo>
                  <a:cubicBezTo>
                    <a:pt x="3810" y="15808"/>
                    <a:pt x="3596" y="16281"/>
                    <a:pt x="3569" y="16620"/>
                  </a:cubicBezTo>
                  <a:cubicBezTo>
                    <a:pt x="3554" y="16893"/>
                    <a:pt x="3674" y="17314"/>
                    <a:pt x="3968" y="17314"/>
                  </a:cubicBezTo>
                  <a:cubicBezTo>
                    <a:pt x="4019" y="17314"/>
                    <a:pt x="4077" y="17301"/>
                    <a:pt x="4140" y="17271"/>
                  </a:cubicBezTo>
                  <a:cubicBezTo>
                    <a:pt x="4336" y="17173"/>
                    <a:pt x="4479" y="16968"/>
                    <a:pt x="4523" y="16745"/>
                  </a:cubicBezTo>
                  <a:cubicBezTo>
                    <a:pt x="4616" y="16776"/>
                    <a:pt x="4725" y="16785"/>
                    <a:pt x="4834" y="16785"/>
                  </a:cubicBezTo>
                  <a:cubicBezTo>
                    <a:pt x="4883" y="16785"/>
                    <a:pt x="4932" y="16783"/>
                    <a:pt x="4978" y="16781"/>
                  </a:cubicBezTo>
                  <a:cubicBezTo>
                    <a:pt x="5817" y="16727"/>
                    <a:pt x="6388" y="16406"/>
                    <a:pt x="6745" y="15621"/>
                  </a:cubicBezTo>
                  <a:cubicBezTo>
                    <a:pt x="6959" y="15166"/>
                    <a:pt x="7021" y="14622"/>
                    <a:pt x="7128" y="14131"/>
                  </a:cubicBezTo>
                  <a:cubicBezTo>
                    <a:pt x="7271" y="13426"/>
                    <a:pt x="7485" y="12793"/>
                    <a:pt x="7530" y="12070"/>
                  </a:cubicBezTo>
                  <a:cubicBezTo>
                    <a:pt x="7566" y="11526"/>
                    <a:pt x="7476" y="11018"/>
                    <a:pt x="7209" y="10536"/>
                  </a:cubicBezTo>
                  <a:cubicBezTo>
                    <a:pt x="6986" y="10143"/>
                    <a:pt x="6147" y="9680"/>
                    <a:pt x="6379" y="9126"/>
                  </a:cubicBezTo>
                  <a:lnTo>
                    <a:pt x="6388" y="9091"/>
                  </a:lnTo>
                  <a:lnTo>
                    <a:pt x="6388" y="9082"/>
                  </a:lnTo>
                  <a:cubicBezTo>
                    <a:pt x="6468" y="8743"/>
                    <a:pt x="6754" y="8395"/>
                    <a:pt x="6888" y="8065"/>
                  </a:cubicBezTo>
                  <a:cubicBezTo>
                    <a:pt x="7057" y="7663"/>
                    <a:pt x="7235" y="7262"/>
                    <a:pt x="7378" y="6852"/>
                  </a:cubicBezTo>
                  <a:cubicBezTo>
                    <a:pt x="7610" y="6156"/>
                    <a:pt x="7583" y="5380"/>
                    <a:pt x="7664" y="4657"/>
                  </a:cubicBezTo>
                  <a:cubicBezTo>
                    <a:pt x="7806" y="3506"/>
                    <a:pt x="8360" y="2668"/>
                    <a:pt x="9323" y="2025"/>
                  </a:cubicBezTo>
                  <a:cubicBezTo>
                    <a:pt x="9709" y="1774"/>
                    <a:pt x="10402" y="1342"/>
                    <a:pt x="10976" y="1342"/>
                  </a:cubicBezTo>
                  <a:cubicBezTo>
                    <a:pt x="11197" y="1342"/>
                    <a:pt x="11401" y="1406"/>
                    <a:pt x="11562" y="1570"/>
                  </a:cubicBezTo>
                  <a:lnTo>
                    <a:pt x="11598" y="1597"/>
                  </a:lnTo>
                  <a:cubicBezTo>
                    <a:pt x="11598" y="1660"/>
                    <a:pt x="11625" y="1713"/>
                    <a:pt x="11696" y="1740"/>
                  </a:cubicBezTo>
                  <a:cubicBezTo>
                    <a:pt x="11892" y="1838"/>
                    <a:pt x="12053" y="1963"/>
                    <a:pt x="12231" y="2088"/>
                  </a:cubicBezTo>
                  <a:cubicBezTo>
                    <a:pt x="12257" y="2113"/>
                    <a:pt x="12290" y="2125"/>
                    <a:pt x="12326" y="2125"/>
                  </a:cubicBezTo>
                  <a:cubicBezTo>
                    <a:pt x="12364" y="2125"/>
                    <a:pt x="12404" y="2111"/>
                    <a:pt x="12436" y="2088"/>
                  </a:cubicBezTo>
                  <a:cubicBezTo>
                    <a:pt x="12651" y="1936"/>
                    <a:pt x="12713" y="1651"/>
                    <a:pt x="12767" y="1401"/>
                  </a:cubicBezTo>
                  <a:cubicBezTo>
                    <a:pt x="12829" y="1106"/>
                    <a:pt x="12865" y="776"/>
                    <a:pt x="12838" y="473"/>
                  </a:cubicBezTo>
                  <a:cubicBezTo>
                    <a:pt x="12811" y="232"/>
                    <a:pt x="12802" y="0"/>
                    <a:pt x="1249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15"/>
          <p:cNvGrpSpPr/>
          <p:nvPr/>
        </p:nvGrpSpPr>
        <p:grpSpPr>
          <a:xfrm rot="-2700000">
            <a:off x="-161984" y="-79873"/>
            <a:ext cx="940262" cy="775265"/>
            <a:chOff x="2139875" y="1690850"/>
            <a:chExt cx="645375" cy="532125"/>
          </a:xfrm>
        </p:grpSpPr>
        <p:sp>
          <p:nvSpPr>
            <p:cNvPr id="1313" name="Google Shape;1313;p15"/>
            <p:cNvSpPr/>
            <p:nvPr/>
          </p:nvSpPr>
          <p:spPr>
            <a:xfrm>
              <a:off x="2139875" y="1690850"/>
              <a:ext cx="645375" cy="532125"/>
            </a:xfrm>
            <a:custGeom>
              <a:avLst/>
              <a:gdLst/>
              <a:ahLst/>
              <a:cxnLst/>
              <a:rect l="l" t="t" r="r" b="b"/>
              <a:pathLst>
                <a:path w="25815" h="21285" extrusionOk="0">
                  <a:moveTo>
                    <a:pt x="12832" y="1898"/>
                  </a:moveTo>
                  <a:cubicBezTo>
                    <a:pt x="13428" y="1898"/>
                    <a:pt x="14023" y="1929"/>
                    <a:pt x="14612" y="1992"/>
                  </a:cubicBezTo>
                  <a:cubicBezTo>
                    <a:pt x="15163" y="2042"/>
                    <a:pt x="15389" y="2317"/>
                    <a:pt x="15414" y="2969"/>
                  </a:cubicBezTo>
                  <a:cubicBezTo>
                    <a:pt x="14430" y="2955"/>
                    <a:pt x="13446" y="2940"/>
                    <a:pt x="12462" y="2940"/>
                  </a:cubicBezTo>
                  <a:cubicBezTo>
                    <a:pt x="11742" y="2940"/>
                    <a:pt x="11021" y="2948"/>
                    <a:pt x="10301" y="2969"/>
                  </a:cubicBezTo>
                  <a:cubicBezTo>
                    <a:pt x="10226" y="2393"/>
                    <a:pt x="10476" y="2042"/>
                    <a:pt x="11053" y="1992"/>
                  </a:cubicBezTo>
                  <a:cubicBezTo>
                    <a:pt x="11642" y="1929"/>
                    <a:pt x="12237" y="1898"/>
                    <a:pt x="12832" y="1898"/>
                  </a:cubicBezTo>
                  <a:close/>
                  <a:moveTo>
                    <a:pt x="12732" y="456"/>
                  </a:moveTo>
                  <a:cubicBezTo>
                    <a:pt x="13565" y="456"/>
                    <a:pt x="14399" y="488"/>
                    <a:pt x="15238" y="538"/>
                  </a:cubicBezTo>
                  <a:cubicBezTo>
                    <a:pt x="16491" y="588"/>
                    <a:pt x="16842" y="1165"/>
                    <a:pt x="17043" y="2192"/>
                  </a:cubicBezTo>
                  <a:cubicBezTo>
                    <a:pt x="17093" y="2443"/>
                    <a:pt x="17068" y="2718"/>
                    <a:pt x="17068" y="2994"/>
                  </a:cubicBezTo>
                  <a:cubicBezTo>
                    <a:pt x="16986" y="3045"/>
                    <a:pt x="16909" y="3059"/>
                    <a:pt x="16834" y="3059"/>
                  </a:cubicBezTo>
                  <a:cubicBezTo>
                    <a:pt x="16747" y="3059"/>
                    <a:pt x="16663" y="3040"/>
                    <a:pt x="16580" y="3040"/>
                  </a:cubicBezTo>
                  <a:cubicBezTo>
                    <a:pt x="16559" y="3040"/>
                    <a:pt x="16538" y="3041"/>
                    <a:pt x="16517" y="3044"/>
                  </a:cubicBezTo>
                  <a:cubicBezTo>
                    <a:pt x="16443" y="3052"/>
                    <a:pt x="16374" y="3057"/>
                    <a:pt x="16310" y="3057"/>
                  </a:cubicBezTo>
                  <a:cubicBezTo>
                    <a:pt x="15981" y="3057"/>
                    <a:pt x="15777" y="2929"/>
                    <a:pt x="15715" y="2468"/>
                  </a:cubicBezTo>
                  <a:cubicBezTo>
                    <a:pt x="15639" y="2017"/>
                    <a:pt x="15263" y="1716"/>
                    <a:pt x="14762" y="1616"/>
                  </a:cubicBezTo>
                  <a:cubicBezTo>
                    <a:pt x="14123" y="1503"/>
                    <a:pt x="13478" y="1446"/>
                    <a:pt x="12832" y="1446"/>
                  </a:cubicBezTo>
                  <a:cubicBezTo>
                    <a:pt x="12187" y="1446"/>
                    <a:pt x="11542" y="1503"/>
                    <a:pt x="10902" y="1616"/>
                  </a:cubicBezTo>
                  <a:cubicBezTo>
                    <a:pt x="10426" y="1716"/>
                    <a:pt x="10050" y="1992"/>
                    <a:pt x="9975" y="2443"/>
                  </a:cubicBezTo>
                  <a:cubicBezTo>
                    <a:pt x="9914" y="2969"/>
                    <a:pt x="9641" y="3054"/>
                    <a:pt x="9301" y="3054"/>
                  </a:cubicBezTo>
                  <a:cubicBezTo>
                    <a:pt x="9220" y="3054"/>
                    <a:pt x="9135" y="3049"/>
                    <a:pt x="9048" y="3044"/>
                  </a:cubicBezTo>
                  <a:lnTo>
                    <a:pt x="8647" y="3044"/>
                  </a:lnTo>
                  <a:cubicBezTo>
                    <a:pt x="8547" y="2568"/>
                    <a:pt x="8622" y="2167"/>
                    <a:pt x="8722" y="1766"/>
                  </a:cubicBezTo>
                  <a:cubicBezTo>
                    <a:pt x="8922" y="964"/>
                    <a:pt x="9399" y="613"/>
                    <a:pt x="10226" y="563"/>
                  </a:cubicBezTo>
                  <a:cubicBezTo>
                    <a:pt x="11065" y="488"/>
                    <a:pt x="11899" y="456"/>
                    <a:pt x="12732" y="456"/>
                  </a:cubicBezTo>
                  <a:close/>
                  <a:moveTo>
                    <a:pt x="5164" y="12686"/>
                  </a:moveTo>
                  <a:cubicBezTo>
                    <a:pt x="5323" y="12686"/>
                    <a:pt x="5513" y="12689"/>
                    <a:pt x="5740" y="12693"/>
                  </a:cubicBezTo>
                  <a:lnTo>
                    <a:pt x="5740" y="13345"/>
                  </a:lnTo>
                  <a:lnTo>
                    <a:pt x="4411" y="13345"/>
                  </a:lnTo>
                  <a:cubicBezTo>
                    <a:pt x="4348" y="12778"/>
                    <a:pt x="4338" y="12686"/>
                    <a:pt x="5164" y="12686"/>
                  </a:cubicBezTo>
                  <a:close/>
                  <a:moveTo>
                    <a:pt x="20522" y="12716"/>
                  </a:moveTo>
                  <a:cubicBezTo>
                    <a:pt x="21308" y="12716"/>
                    <a:pt x="21455" y="12767"/>
                    <a:pt x="21228" y="13345"/>
                  </a:cubicBezTo>
                  <a:lnTo>
                    <a:pt x="19925" y="13345"/>
                  </a:lnTo>
                  <a:lnTo>
                    <a:pt x="19925" y="12718"/>
                  </a:lnTo>
                  <a:cubicBezTo>
                    <a:pt x="20155" y="12718"/>
                    <a:pt x="20353" y="12716"/>
                    <a:pt x="20522" y="12716"/>
                  </a:cubicBezTo>
                  <a:close/>
                  <a:moveTo>
                    <a:pt x="12262" y="3317"/>
                  </a:moveTo>
                  <a:cubicBezTo>
                    <a:pt x="12402" y="3317"/>
                    <a:pt x="12542" y="3318"/>
                    <a:pt x="12682" y="3320"/>
                  </a:cubicBezTo>
                  <a:cubicBezTo>
                    <a:pt x="14110" y="3345"/>
                    <a:pt x="15539" y="3345"/>
                    <a:pt x="16968" y="3445"/>
                  </a:cubicBezTo>
                  <a:cubicBezTo>
                    <a:pt x="17782" y="3483"/>
                    <a:pt x="18597" y="3489"/>
                    <a:pt x="19411" y="3489"/>
                  </a:cubicBezTo>
                  <a:cubicBezTo>
                    <a:pt x="19819" y="3489"/>
                    <a:pt x="20226" y="3488"/>
                    <a:pt x="20633" y="3488"/>
                  </a:cubicBezTo>
                  <a:cubicBezTo>
                    <a:pt x="21040" y="3488"/>
                    <a:pt x="21448" y="3489"/>
                    <a:pt x="21855" y="3495"/>
                  </a:cubicBezTo>
                  <a:cubicBezTo>
                    <a:pt x="22080" y="3495"/>
                    <a:pt x="22306" y="3470"/>
                    <a:pt x="22557" y="3470"/>
                  </a:cubicBezTo>
                  <a:cubicBezTo>
                    <a:pt x="24111" y="3470"/>
                    <a:pt x="25038" y="4373"/>
                    <a:pt x="25113" y="5926"/>
                  </a:cubicBezTo>
                  <a:cubicBezTo>
                    <a:pt x="25213" y="7957"/>
                    <a:pt x="24963" y="9962"/>
                    <a:pt x="24988" y="11992"/>
                  </a:cubicBezTo>
                  <a:cubicBezTo>
                    <a:pt x="24988" y="12593"/>
                    <a:pt x="24587" y="12969"/>
                    <a:pt x="24060" y="13119"/>
                  </a:cubicBezTo>
                  <a:cubicBezTo>
                    <a:pt x="23544" y="13292"/>
                    <a:pt x="23028" y="13357"/>
                    <a:pt x="22504" y="13357"/>
                  </a:cubicBezTo>
                  <a:cubicBezTo>
                    <a:pt x="22264" y="13357"/>
                    <a:pt x="22023" y="13344"/>
                    <a:pt x="21780" y="13320"/>
                  </a:cubicBezTo>
                  <a:cubicBezTo>
                    <a:pt x="21618" y="12445"/>
                    <a:pt x="21457" y="12289"/>
                    <a:pt x="20615" y="12289"/>
                  </a:cubicBezTo>
                  <a:cubicBezTo>
                    <a:pt x="20541" y="12289"/>
                    <a:pt x="20461" y="12290"/>
                    <a:pt x="20376" y="12292"/>
                  </a:cubicBezTo>
                  <a:cubicBezTo>
                    <a:pt x="19499" y="12343"/>
                    <a:pt x="19499" y="12343"/>
                    <a:pt x="19424" y="13345"/>
                  </a:cubicBezTo>
                  <a:cubicBezTo>
                    <a:pt x="17231" y="13520"/>
                    <a:pt x="15038" y="13608"/>
                    <a:pt x="12845" y="13608"/>
                  </a:cubicBezTo>
                  <a:cubicBezTo>
                    <a:pt x="10652" y="13608"/>
                    <a:pt x="8459" y="13520"/>
                    <a:pt x="6266" y="13345"/>
                  </a:cubicBezTo>
                  <a:cubicBezTo>
                    <a:pt x="6115" y="12343"/>
                    <a:pt x="6115" y="12317"/>
                    <a:pt x="5263" y="12292"/>
                  </a:cubicBezTo>
                  <a:cubicBezTo>
                    <a:pt x="5178" y="12290"/>
                    <a:pt x="5099" y="12289"/>
                    <a:pt x="5025" y="12289"/>
                  </a:cubicBezTo>
                  <a:cubicBezTo>
                    <a:pt x="4190" y="12289"/>
                    <a:pt x="4071" y="12445"/>
                    <a:pt x="3910" y="13320"/>
                  </a:cubicBezTo>
                  <a:cubicBezTo>
                    <a:pt x="3666" y="13344"/>
                    <a:pt x="3423" y="13357"/>
                    <a:pt x="3180" y="13357"/>
                  </a:cubicBezTo>
                  <a:cubicBezTo>
                    <a:pt x="2648" y="13357"/>
                    <a:pt x="2120" y="13292"/>
                    <a:pt x="1604" y="13119"/>
                  </a:cubicBezTo>
                  <a:cubicBezTo>
                    <a:pt x="1053" y="12944"/>
                    <a:pt x="702" y="12593"/>
                    <a:pt x="702" y="11992"/>
                  </a:cubicBezTo>
                  <a:cubicBezTo>
                    <a:pt x="702" y="9962"/>
                    <a:pt x="476" y="7931"/>
                    <a:pt x="552" y="5901"/>
                  </a:cubicBezTo>
                  <a:cubicBezTo>
                    <a:pt x="627" y="4398"/>
                    <a:pt x="1579" y="3470"/>
                    <a:pt x="3083" y="3470"/>
                  </a:cubicBezTo>
                  <a:cubicBezTo>
                    <a:pt x="3985" y="3470"/>
                    <a:pt x="4887" y="3481"/>
                    <a:pt x="5797" y="3481"/>
                  </a:cubicBezTo>
                  <a:cubicBezTo>
                    <a:pt x="6252" y="3481"/>
                    <a:pt x="6709" y="3479"/>
                    <a:pt x="7168" y="3470"/>
                  </a:cubicBezTo>
                  <a:cubicBezTo>
                    <a:pt x="8858" y="3447"/>
                    <a:pt x="10569" y="3317"/>
                    <a:pt x="12262" y="3317"/>
                  </a:cubicBezTo>
                  <a:close/>
                  <a:moveTo>
                    <a:pt x="20529" y="13912"/>
                  </a:moveTo>
                  <a:cubicBezTo>
                    <a:pt x="20762" y="13912"/>
                    <a:pt x="20995" y="13933"/>
                    <a:pt x="21228" y="13947"/>
                  </a:cubicBezTo>
                  <a:cubicBezTo>
                    <a:pt x="21384" y="14860"/>
                    <a:pt x="21313" y="15171"/>
                    <a:pt x="20701" y="15171"/>
                  </a:cubicBezTo>
                  <a:cubicBezTo>
                    <a:pt x="20524" y="15171"/>
                    <a:pt x="20301" y="15144"/>
                    <a:pt x="20025" y="15099"/>
                  </a:cubicBezTo>
                  <a:cubicBezTo>
                    <a:pt x="19925" y="14723"/>
                    <a:pt x="19875" y="14373"/>
                    <a:pt x="19950" y="13972"/>
                  </a:cubicBezTo>
                  <a:cubicBezTo>
                    <a:pt x="20143" y="13926"/>
                    <a:pt x="20336" y="13912"/>
                    <a:pt x="20529" y="13912"/>
                  </a:cubicBezTo>
                  <a:close/>
                  <a:moveTo>
                    <a:pt x="5689" y="13947"/>
                  </a:moveTo>
                  <a:cubicBezTo>
                    <a:pt x="5865" y="14322"/>
                    <a:pt x="5714" y="14673"/>
                    <a:pt x="5664" y="15024"/>
                  </a:cubicBezTo>
                  <a:cubicBezTo>
                    <a:pt x="5343" y="15134"/>
                    <a:pt x="5095" y="15194"/>
                    <a:pt x="4906" y="15194"/>
                  </a:cubicBezTo>
                  <a:cubicBezTo>
                    <a:pt x="4445" y="15194"/>
                    <a:pt x="4340" y="14835"/>
                    <a:pt x="4411" y="13947"/>
                  </a:cubicBezTo>
                  <a:close/>
                  <a:moveTo>
                    <a:pt x="24963" y="13270"/>
                  </a:moveTo>
                  <a:cubicBezTo>
                    <a:pt x="24887" y="14774"/>
                    <a:pt x="24837" y="16177"/>
                    <a:pt x="24762" y="17581"/>
                  </a:cubicBezTo>
                  <a:cubicBezTo>
                    <a:pt x="24737" y="18232"/>
                    <a:pt x="24687" y="18884"/>
                    <a:pt x="24562" y="19510"/>
                  </a:cubicBezTo>
                  <a:cubicBezTo>
                    <a:pt x="24411" y="20363"/>
                    <a:pt x="23960" y="20739"/>
                    <a:pt x="23108" y="20739"/>
                  </a:cubicBezTo>
                  <a:cubicBezTo>
                    <a:pt x="22427" y="20751"/>
                    <a:pt x="21744" y="20755"/>
                    <a:pt x="21061" y="20755"/>
                  </a:cubicBezTo>
                  <a:cubicBezTo>
                    <a:pt x="18903" y="20755"/>
                    <a:pt x="16738" y="20707"/>
                    <a:pt x="14587" y="20688"/>
                  </a:cubicBezTo>
                  <a:cubicBezTo>
                    <a:pt x="13793" y="20672"/>
                    <a:pt x="13000" y="20665"/>
                    <a:pt x="12209" y="20665"/>
                  </a:cubicBezTo>
                  <a:cubicBezTo>
                    <a:pt x="9350" y="20665"/>
                    <a:pt x="6500" y="20755"/>
                    <a:pt x="3634" y="20814"/>
                  </a:cubicBezTo>
                  <a:cubicBezTo>
                    <a:pt x="3183" y="20814"/>
                    <a:pt x="2732" y="20789"/>
                    <a:pt x="2281" y="20739"/>
                  </a:cubicBezTo>
                  <a:cubicBezTo>
                    <a:pt x="1554" y="20638"/>
                    <a:pt x="1078" y="20087"/>
                    <a:pt x="1028" y="19185"/>
                  </a:cubicBezTo>
                  <a:cubicBezTo>
                    <a:pt x="877" y="17230"/>
                    <a:pt x="802" y="15300"/>
                    <a:pt x="702" y="13295"/>
                  </a:cubicBezTo>
                  <a:lnTo>
                    <a:pt x="702" y="13295"/>
                  </a:lnTo>
                  <a:cubicBezTo>
                    <a:pt x="1228" y="13596"/>
                    <a:pt x="1704" y="13821"/>
                    <a:pt x="2256" y="13871"/>
                  </a:cubicBezTo>
                  <a:cubicBezTo>
                    <a:pt x="2807" y="13896"/>
                    <a:pt x="3333" y="13921"/>
                    <a:pt x="3885" y="13947"/>
                  </a:cubicBezTo>
                  <a:cubicBezTo>
                    <a:pt x="3935" y="14272"/>
                    <a:pt x="3960" y="14573"/>
                    <a:pt x="4010" y="14874"/>
                  </a:cubicBezTo>
                  <a:cubicBezTo>
                    <a:pt x="4085" y="15325"/>
                    <a:pt x="4386" y="15500"/>
                    <a:pt x="4812" y="15525"/>
                  </a:cubicBezTo>
                  <a:lnTo>
                    <a:pt x="5288" y="15525"/>
                  </a:lnTo>
                  <a:cubicBezTo>
                    <a:pt x="5965" y="15475"/>
                    <a:pt x="6065" y="15400"/>
                    <a:pt x="6115" y="14723"/>
                  </a:cubicBezTo>
                  <a:cubicBezTo>
                    <a:pt x="6115" y="14623"/>
                    <a:pt x="6115" y="14498"/>
                    <a:pt x="6115" y="14398"/>
                  </a:cubicBezTo>
                  <a:cubicBezTo>
                    <a:pt x="6115" y="14072"/>
                    <a:pt x="6245" y="13919"/>
                    <a:pt x="6565" y="13919"/>
                  </a:cubicBezTo>
                  <a:cubicBezTo>
                    <a:pt x="6589" y="13919"/>
                    <a:pt x="6615" y="13920"/>
                    <a:pt x="6642" y="13921"/>
                  </a:cubicBezTo>
                  <a:cubicBezTo>
                    <a:pt x="8196" y="13972"/>
                    <a:pt x="9750" y="13947"/>
                    <a:pt x="11303" y="14047"/>
                  </a:cubicBezTo>
                  <a:cubicBezTo>
                    <a:pt x="11812" y="14081"/>
                    <a:pt x="12321" y="14095"/>
                    <a:pt x="12830" y="14095"/>
                  </a:cubicBezTo>
                  <a:cubicBezTo>
                    <a:pt x="14527" y="14095"/>
                    <a:pt x="16223" y="13947"/>
                    <a:pt x="17920" y="13947"/>
                  </a:cubicBezTo>
                  <a:lnTo>
                    <a:pt x="19424" y="13947"/>
                  </a:lnTo>
                  <a:cubicBezTo>
                    <a:pt x="19725" y="14398"/>
                    <a:pt x="19324" y="15074"/>
                    <a:pt x="19825" y="15400"/>
                  </a:cubicBezTo>
                  <a:cubicBezTo>
                    <a:pt x="19991" y="15525"/>
                    <a:pt x="20197" y="15558"/>
                    <a:pt x="20406" y="15558"/>
                  </a:cubicBezTo>
                  <a:cubicBezTo>
                    <a:pt x="20575" y="15558"/>
                    <a:pt x="20746" y="15537"/>
                    <a:pt x="20903" y="15525"/>
                  </a:cubicBezTo>
                  <a:cubicBezTo>
                    <a:pt x="21905" y="15425"/>
                    <a:pt x="21654" y="14598"/>
                    <a:pt x="21780" y="13947"/>
                  </a:cubicBezTo>
                  <a:cubicBezTo>
                    <a:pt x="22832" y="13871"/>
                    <a:pt x="23960" y="14022"/>
                    <a:pt x="24963" y="13270"/>
                  </a:cubicBezTo>
                  <a:close/>
                  <a:moveTo>
                    <a:pt x="12767" y="1"/>
                  </a:moveTo>
                  <a:cubicBezTo>
                    <a:pt x="12023" y="1"/>
                    <a:pt x="11277" y="39"/>
                    <a:pt x="10527" y="112"/>
                  </a:cubicBezTo>
                  <a:cubicBezTo>
                    <a:pt x="9198" y="262"/>
                    <a:pt x="8547" y="738"/>
                    <a:pt x="8321" y="1891"/>
                  </a:cubicBezTo>
                  <a:cubicBezTo>
                    <a:pt x="8246" y="2267"/>
                    <a:pt x="8271" y="2668"/>
                    <a:pt x="8246" y="3119"/>
                  </a:cubicBezTo>
                  <a:cubicBezTo>
                    <a:pt x="7970" y="3119"/>
                    <a:pt x="7745" y="3144"/>
                    <a:pt x="7519" y="3144"/>
                  </a:cubicBezTo>
                  <a:cubicBezTo>
                    <a:pt x="6065" y="3144"/>
                    <a:pt x="4587" y="3170"/>
                    <a:pt x="3133" y="3170"/>
                  </a:cubicBezTo>
                  <a:cubicBezTo>
                    <a:pt x="1604" y="3170"/>
                    <a:pt x="852" y="3646"/>
                    <a:pt x="276" y="5024"/>
                  </a:cubicBezTo>
                  <a:cubicBezTo>
                    <a:pt x="75" y="5500"/>
                    <a:pt x="0" y="6002"/>
                    <a:pt x="25" y="6503"/>
                  </a:cubicBezTo>
                  <a:cubicBezTo>
                    <a:pt x="125" y="9160"/>
                    <a:pt x="226" y="11816"/>
                    <a:pt x="351" y="14473"/>
                  </a:cubicBezTo>
                  <a:cubicBezTo>
                    <a:pt x="426" y="15952"/>
                    <a:pt x="476" y="17430"/>
                    <a:pt x="577" y="18909"/>
                  </a:cubicBezTo>
                  <a:cubicBezTo>
                    <a:pt x="677" y="20237"/>
                    <a:pt x="1253" y="21014"/>
                    <a:pt x="2256" y="21165"/>
                  </a:cubicBezTo>
                  <a:cubicBezTo>
                    <a:pt x="2825" y="21238"/>
                    <a:pt x="3393" y="21285"/>
                    <a:pt x="3962" y="21285"/>
                  </a:cubicBezTo>
                  <a:cubicBezTo>
                    <a:pt x="4170" y="21285"/>
                    <a:pt x="4378" y="21278"/>
                    <a:pt x="4587" y="21265"/>
                  </a:cubicBezTo>
                  <a:cubicBezTo>
                    <a:pt x="6357" y="21153"/>
                    <a:pt x="8117" y="21133"/>
                    <a:pt x="9874" y="21133"/>
                  </a:cubicBezTo>
                  <a:cubicBezTo>
                    <a:pt x="10877" y="21133"/>
                    <a:pt x="11880" y="21140"/>
                    <a:pt x="12882" y="21140"/>
                  </a:cubicBezTo>
                  <a:cubicBezTo>
                    <a:pt x="13424" y="21144"/>
                    <a:pt x="13966" y="21145"/>
                    <a:pt x="14507" y="21145"/>
                  </a:cubicBezTo>
                  <a:cubicBezTo>
                    <a:pt x="15100" y="21145"/>
                    <a:pt x="15692" y="21144"/>
                    <a:pt x="16284" y="21144"/>
                  </a:cubicBezTo>
                  <a:cubicBezTo>
                    <a:pt x="18083" y="21144"/>
                    <a:pt x="19881" y="21157"/>
                    <a:pt x="21679" y="21265"/>
                  </a:cubicBezTo>
                  <a:cubicBezTo>
                    <a:pt x="21834" y="21278"/>
                    <a:pt x="21987" y="21285"/>
                    <a:pt x="22138" y="21285"/>
                  </a:cubicBezTo>
                  <a:cubicBezTo>
                    <a:pt x="22551" y="21285"/>
                    <a:pt x="22955" y="21238"/>
                    <a:pt x="23359" y="21165"/>
                  </a:cubicBezTo>
                  <a:cubicBezTo>
                    <a:pt x="24060" y="21064"/>
                    <a:pt x="24612" y="20713"/>
                    <a:pt x="24862" y="19962"/>
                  </a:cubicBezTo>
                  <a:cubicBezTo>
                    <a:pt x="25138" y="19160"/>
                    <a:pt x="25138" y="18333"/>
                    <a:pt x="25188" y="17505"/>
                  </a:cubicBezTo>
                  <a:cubicBezTo>
                    <a:pt x="25339" y="14849"/>
                    <a:pt x="25439" y="12192"/>
                    <a:pt x="25539" y="9535"/>
                  </a:cubicBezTo>
                  <a:cubicBezTo>
                    <a:pt x="25589" y="8207"/>
                    <a:pt x="25815" y="6854"/>
                    <a:pt x="25539" y="5550"/>
                  </a:cubicBezTo>
                  <a:cubicBezTo>
                    <a:pt x="25245" y="4203"/>
                    <a:pt x="24328" y="3143"/>
                    <a:pt x="22859" y="3143"/>
                  </a:cubicBezTo>
                  <a:cubicBezTo>
                    <a:pt x="22825" y="3143"/>
                    <a:pt x="22791" y="3143"/>
                    <a:pt x="22757" y="3144"/>
                  </a:cubicBezTo>
                  <a:cubicBezTo>
                    <a:pt x="22111" y="3166"/>
                    <a:pt x="21465" y="3173"/>
                    <a:pt x="20817" y="3173"/>
                  </a:cubicBezTo>
                  <a:cubicBezTo>
                    <a:pt x="19932" y="3173"/>
                    <a:pt x="19043" y="3159"/>
                    <a:pt x="18146" y="3144"/>
                  </a:cubicBezTo>
                  <a:cubicBezTo>
                    <a:pt x="18054" y="3144"/>
                    <a:pt x="17963" y="3151"/>
                    <a:pt x="17872" y="3151"/>
                  </a:cubicBezTo>
                  <a:cubicBezTo>
                    <a:pt x="17713" y="3151"/>
                    <a:pt x="17553" y="3131"/>
                    <a:pt x="17394" y="3019"/>
                  </a:cubicBezTo>
                  <a:cubicBezTo>
                    <a:pt x="17394" y="2743"/>
                    <a:pt x="17419" y="2443"/>
                    <a:pt x="17394" y="2167"/>
                  </a:cubicBezTo>
                  <a:cubicBezTo>
                    <a:pt x="17344" y="1215"/>
                    <a:pt x="16642" y="337"/>
                    <a:pt x="15890" y="237"/>
                  </a:cubicBezTo>
                  <a:cubicBezTo>
                    <a:pt x="14851" y="76"/>
                    <a:pt x="13811" y="1"/>
                    <a:pt x="1276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2374825" y="1818625"/>
              <a:ext cx="169200" cy="146350"/>
            </a:xfrm>
            <a:custGeom>
              <a:avLst/>
              <a:gdLst/>
              <a:ahLst/>
              <a:cxnLst/>
              <a:rect l="l" t="t" r="r" b="b"/>
              <a:pathLst>
                <a:path w="6768" h="5854" extrusionOk="0">
                  <a:moveTo>
                    <a:pt x="2894" y="0"/>
                  </a:moveTo>
                  <a:cubicBezTo>
                    <a:pt x="2518" y="0"/>
                    <a:pt x="2379" y="242"/>
                    <a:pt x="2357" y="640"/>
                  </a:cubicBezTo>
                  <a:cubicBezTo>
                    <a:pt x="2332" y="1041"/>
                    <a:pt x="2382" y="1442"/>
                    <a:pt x="2231" y="1843"/>
                  </a:cubicBezTo>
                  <a:lnTo>
                    <a:pt x="1454" y="1843"/>
                  </a:lnTo>
                  <a:cubicBezTo>
                    <a:pt x="1" y="1843"/>
                    <a:pt x="1" y="1843"/>
                    <a:pt x="151" y="3297"/>
                  </a:cubicBezTo>
                  <a:cubicBezTo>
                    <a:pt x="174" y="3646"/>
                    <a:pt x="306" y="3801"/>
                    <a:pt x="606" y="3801"/>
                  </a:cubicBezTo>
                  <a:cubicBezTo>
                    <a:pt x="629" y="3801"/>
                    <a:pt x="653" y="3800"/>
                    <a:pt x="677" y="3798"/>
                  </a:cubicBezTo>
                  <a:lnTo>
                    <a:pt x="2332" y="3798"/>
                  </a:lnTo>
                  <a:cubicBezTo>
                    <a:pt x="2332" y="4324"/>
                    <a:pt x="2332" y="4800"/>
                    <a:pt x="2357" y="5252"/>
                  </a:cubicBezTo>
                  <a:cubicBezTo>
                    <a:pt x="2357" y="5828"/>
                    <a:pt x="2432" y="5853"/>
                    <a:pt x="3885" y="5853"/>
                  </a:cubicBezTo>
                  <a:cubicBezTo>
                    <a:pt x="4311" y="5853"/>
                    <a:pt x="4537" y="5703"/>
                    <a:pt x="4537" y="5252"/>
                  </a:cubicBezTo>
                  <a:cubicBezTo>
                    <a:pt x="4537" y="4800"/>
                    <a:pt x="4537" y="4324"/>
                    <a:pt x="4537" y="3798"/>
                  </a:cubicBezTo>
                  <a:lnTo>
                    <a:pt x="6241" y="3798"/>
                  </a:lnTo>
                  <a:cubicBezTo>
                    <a:pt x="6492" y="3798"/>
                    <a:pt x="6692" y="3748"/>
                    <a:pt x="6718" y="3472"/>
                  </a:cubicBezTo>
                  <a:cubicBezTo>
                    <a:pt x="6743" y="3071"/>
                    <a:pt x="6768" y="2670"/>
                    <a:pt x="6768" y="2269"/>
                  </a:cubicBezTo>
                  <a:cubicBezTo>
                    <a:pt x="6768" y="1993"/>
                    <a:pt x="6617" y="1843"/>
                    <a:pt x="6291" y="1843"/>
                  </a:cubicBezTo>
                  <a:cubicBezTo>
                    <a:pt x="6108" y="1851"/>
                    <a:pt x="5924" y="1854"/>
                    <a:pt x="5740" y="1854"/>
                  </a:cubicBezTo>
                  <a:cubicBezTo>
                    <a:pt x="5372" y="1854"/>
                    <a:pt x="5005" y="1843"/>
                    <a:pt x="4637" y="1843"/>
                  </a:cubicBezTo>
                  <a:cubicBezTo>
                    <a:pt x="4512" y="1492"/>
                    <a:pt x="4537" y="1166"/>
                    <a:pt x="4537" y="866"/>
                  </a:cubicBezTo>
                  <a:cubicBezTo>
                    <a:pt x="4514" y="141"/>
                    <a:pt x="4451" y="10"/>
                    <a:pt x="3828" y="10"/>
                  </a:cubicBezTo>
                  <a:cubicBezTo>
                    <a:pt x="3762" y="10"/>
                    <a:pt x="3689" y="11"/>
                    <a:pt x="3610" y="13"/>
                  </a:cubicBezTo>
                  <a:cubicBezTo>
                    <a:pt x="3493" y="13"/>
                    <a:pt x="3365" y="25"/>
                    <a:pt x="3240" y="25"/>
                  </a:cubicBezTo>
                  <a:cubicBezTo>
                    <a:pt x="3178" y="25"/>
                    <a:pt x="3117" y="22"/>
                    <a:pt x="3058" y="13"/>
                  </a:cubicBezTo>
                  <a:cubicBezTo>
                    <a:pt x="2999" y="5"/>
                    <a:pt x="2945" y="0"/>
                    <a:pt x="289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2206275" y="1938450"/>
              <a:ext cx="16325" cy="22750"/>
            </a:xfrm>
            <a:custGeom>
              <a:avLst/>
              <a:gdLst/>
              <a:ahLst/>
              <a:cxnLst/>
              <a:rect l="l" t="t" r="r" b="b"/>
              <a:pathLst>
                <a:path w="653" h="910" extrusionOk="0">
                  <a:moveTo>
                    <a:pt x="259" y="1"/>
                  </a:moveTo>
                  <a:cubicBezTo>
                    <a:pt x="42" y="1"/>
                    <a:pt x="1" y="226"/>
                    <a:pt x="1" y="408"/>
                  </a:cubicBezTo>
                  <a:cubicBezTo>
                    <a:pt x="1" y="634"/>
                    <a:pt x="51" y="885"/>
                    <a:pt x="352" y="910"/>
                  </a:cubicBezTo>
                  <a:cubicBezTo>
                    <a:pt x="527" y="910"/>
                    <a:pt x="602" y="734"/>
                    <a:pt x="602" y="509"/>
                  </a:cubicBezTo>
                  <a:cubicBezTo>
                    <a:pt x="502" y="383"/>
                    <a:pt x="652" y="58"/>
                    <a:pt x="327" y="7"/>
                  </a:cubicBezTo>
                  <a:cubicBezTo>
                    <a:pt x="302" y="3"/>
                    <a:pt x="280" y="1"/>
                    <a:pt x="259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2219450" y="1894775"/>
              <a:ext cx="13800" cy="25075"/>
            </a:xfrm>
            <a:custGeom>
              <a:avLst/>
              <a:gdLst/>
              <a:ahLst/>
              <a:cxnLst/>
              <a:rect l="l" t="t" r="r" b="b"/>
              <a:pathLst>
                <a:path w="552" h="1003" extrusionOk="0">
                  <a:moveTo>
                    <a:pt x="226" y="0"/>
                  </a:moveTo>
                  <a:lnTo>
                    <a:pt x="226" y="0"/>
                  </a:lnTo>
                  <a:cubicBezTo>
                    <a:pt x="50" y="401"/>
                    <a:pt x="0" y="702"/>
                    <a:pt x="351" y="1003"/>
                  </a:cubicBezTo>
                  <a:cubicBezTo>
                    <a:pt x="551" y="627"/>
                    <a:pt x="476" y="351"/>
                    <a:pt x="22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15"/>
          <p:cNvGrpSpPr/>
          <p:nvPr/>
        </p:nvGrpSpPr>
        <p:grpSpPr>
          <a:xfrm rot="-4335579">
            <a:off x="8773687" y="719094"/>
            <a:ext cx="612368" cy="965441"/>
            <a:chOff x="2083475" y="1334350"/>
            <a:chExt cx="263175" cy="414925"/>
          </a:xfrm>
        </p:grpSpPr>
        <p:sp>
          <p:nvSpPr>
            <p:cNvPr id="1318" name="Google Shape;1318;p15"/>
            <p:cNvSpPr/>
            <p:nvPr/>
          </p:nvSpPr>
          <p:spPr>
            <a:xfrm>
              <a:off x="2083475" y="1334350"/>
              <a:ext cx="263175" cy="414925"/>
            </a:xfrm>
            <a:custGeom>
              <a:avLst/>
              <a:gdLst/>
              <a:ahLst/>
              <a:cxnLst/>
              <a:rect l="l" t="t" r="r" b="b"/>
              <a:pathLst>
                <a:path w="10527" h="16597" extrusionOk="0">
                  <a:moveTo>
                    <a:pt x="10001" y="537"/>
                  </a:moveTo>
                  <a:cubicBezTo>
                    <a:pt x="9625" y="1364"/>
                    <a:pt x="9274" y="2216"/>
                    <a:pt x="8647" y="2893"/>
                  </a:cubicBezTo>
                  <a:cubicBezTo>
                    <a:pt x="8998" y="2041"/>
                    <a:pt x="9424" y="1239"/>
                    <a:pt x="10001" y="537"/>
                  </a:cubicBezTo>
                  <a:close/>
                  <a:moveTo>
                    <a:pt x="7706" y="2913"/>
                  </a:moveTo>
                  <a:cubicBezTo>
                    <a:pt x="7773" y="2913"/>
                    <a:pt x="7844" y="2936"/>
                    <a:pt x="7920" y="2993"/>
                  </a:cubicBezTo>
                  <a:cubicBezTo>
                    <a:pt x="8271" y="3219"/>
                    <a:pt x="8697" y="3419"/>
                    <a:pt x="8672" y="3971"/>
                  </a:cubicBezTo>
                  <a:cubicBezTo>
                    <a:pt x="8647" y="4447"/>
                    <a:pt x="8472" y="4873"/>
                    <a:pt x="8246" y="5299"/>
                  </a:cubicBezTo>
                  <a:cubicBezTo>
                    <a:pt x="6366" y="8683"/>
                    <a:pt x="4386" y="12016"/>
                    <a:pt x="2131" y="15174"/>
                  </a:cubicBezTo>
                  <a:cubicBezTo>
                    <a:pt x="1955" y="15399"/>
                    <a:pt x="1755" y="15625"/>
                    <a:pt x="1554" y="15826"/>
                  </a:cubicBezTo>
                  <a:cubicBezTo>
                    <a:pt x="1389" y="15991"/>
                    <a:pt x="1223" y="16208"/>
                    <a:pt x="987" y="16208"/>
                  </a:cubicBezTo>
                  <a:cubicBezTo>
                    <a:pt x="937" y="16208"/>
                    <a:pt x="884" y="16198"/>
                    <a:pt x="828" y="16176"/>
                  </a:cubicBezTo>
                  <a:cubicBezTo>
                    <a:pt x="452" y="16026"/>
                    <a:pt x="452" y="15650"/>
                    <a:pt x="427" y="15374"/>
                  </a:cubicBezTo>
                  <a:cubicBezTo>
                    <a:pt x="452" y="14698"/>
                    <a:pt x="602" y="14121"/>
                    <a:pt x="878" y="13595"/>
                  </a:cubicBezTo>
                  <a:cubicBezTo>
                    <a:pt x="2557" y="10362"/>
                    <a:pt x="4286" y="7154"/>
                    <a:pt x="6417" y="4171"/>
                  </a:cubicBezTo>
                  <a:cubicBezTo>
                    <a:pt x="6642" y="3845"/>
                    <a:pt x="6918" y="3545"/>
                    <a:pt x="7194" y="3269"/>
                  </a:cubicBezTo>
                  <a:cubicBezTo>
                    <a:pt x="7343" y="3119"/>
                    <a:pt x="7507" y="2913"/>
                    <a:pt x="7706" y="2913"/>
                  </a:cubicBezTo>
                  <a:close/>
                  <a:moveTo>
                    <a:pt x="10008" y="1"/>
                  </a:moveTo>
                  <a:cubicBezTo>
                    <a:pt x="9805" y="1"/>
                    <a:pt x="9718" y="243"/>
                    <a:pt x="9600" y="362"/>
                  </a:cubicBezTo>
                  <a:cubicBezTo>
                    <a:pt x="9048" y="1038"/>
                    <a:pt x="8622" y="1740"/>
                    <a:pt x="8171" y="2517"/>
                  </a:cubicBezTo>
                  <a:cubicBezTo>
                    <a:pt x="8037" y="2476"/>
                    <a:pt x="7910" y="2457"/>
                    <a:pt x="7790" y="2457"/>
                  </a:cubicBezTo>
                  <a:cubicBezTo>
                    <a:pt x="7327" y="2457"/>
                    <a:pt x="6961" y="2740"/>
                    <a:pt x="6642" y="3119"/>
                  </a:cubicBezTo>
                  <a:cubicBezTo>
                    <a:pt x="6517" y="3269"/>
                    <a:pt x="6391" y="3394"/>
                    <a:pt x="6266" y="3545"/>
                  </a:cubicBezTo>
                  <a:cubicBezTo>
                    <a:pt x="3910" y="6602"/>
                    <a:pt x="2106" y="9986"/>
                    <a:pt x="427" y="13470"/>
                  </a:cubicBezTo>
                  <a:cubicBezTo>
                    <a:pt x="126" y="14071"/>
                    <a:pt x="0" y="14748"/>
                    <a:pt x="51" y="15450"/>
                  </a:cubicBezTo>
                  <a:cubicBezTo>
                    <a:pt x="76" y="15926"/>
                    <a:pt x="226" y="16302"/>
                    <a:pt x="677" y="16527"/>
                  </a:cubicBezTo>
                  <a:cubicBezTo>
                    <a:pt x="781" y="16576"/>
                    <a:pt x="877" y="16597"/>
                    <a:pt x="968" y="16597"/>
                  </a:cubicBezTo>
                  <a:cubicBezTo>
                    <a:pt x="1250" y="16597"/>
                    <a:pt x="1477" y="16397"/>
                    <a:pt x="1705" y="16227"/>
                  </a:cubicBezTo>
                  <a:cubicBezTo>
                    <a:pt x="1905" y="16076"/>
                    <a:pt x="2056" y="15876"/>
                    <a:pt x="2231" y="15675"/>
                  </a:cubicBezTo>
                  <a:cubicBezTo>
                    <a:pt x="3735" y="13795"/>
                    <a:pt x="4988" y="11715"/>
                    <a:pt x="6241" y="9660"/>
                  </a:cubicBezTo>
                  <a:cubicBezTo>
                    <a:pt x="7168" y="8131"/>
                    <a:pt x="8071" y="6577"/>
                    <a:pt x="8873" y="4973"/>
                  </a:cubicBezTo>
                  <a:cubicBezTo>
                    <a:pt x="9098" y="4522"/>
                    <a:pt x="9299" y="4021"/>
                    <a:pt x="9123" y="3520"/>
                  </a:cubicBezTo>
                  <a:cubicBezTo>
                    <a:pt x="8998" y="3194"/>
                    <a:pt x="9073" y="2993"/>
                    <a:pt x="9249" y="2718"/>
                  </a:cubicBezTo>
                  <a:cubicBezTo>
                    <a:pt x="9625" y="2116"/>
                    <a:pt x="10001" y="1490"/>
                    <a:pt x="10351" y="863"/>
                  </a:cubicBezTo>
                  <a:cubicBezTo>
                    <a:pt x="10502" y="587"/>
                    <a:pt x="10527" y="262"/>
                    <a:pt x="10201" y="61"/>
                  </a:cubicBezTo>
                  <a:cubicBezTo>
                    <a:pt x="10126" y="18"/>
                    <a:pt x="10063" y="1"/>
                    <a:pt x="10008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2101025" y="1428875"/>
              <a:ext cx="182975" cy="290975"/>
            </a:xfrm>
            <a:custGeom>
              <a:avLst/>
              <a:gdLst/>
              <a:ahLst/>
              <a:cxnLst/>
              <a:rect l="l" t="t" r="r" b="b"/>
              <a:pathLst>
                <a:path w="7319" h="11639" extrusionOk="0">
                  <a:moveTo>
                    <a:pt x="6855" y="0"/>
                  </a:moveTo>
                  <a:cubicBezTo>
                    <a:pt x="6747" y="0"/>
                    <a:pt x="6647" y="60"/>
                    <a:pt x="6567" y="140"/>
                  </a:cubicBezTo>
                  <a:cubicBezTo>
                    <a:pt x="6366" y="365"/>
                    <a:pt x="6191" y="591"/>
                    <a:pt x="6015" y="816"/>
                  </a:cubicBezTo>
                  <a:cubicBezTo>
                    <a:pt x="3810" y="3974"/>
                    <a:pt x="2080" y="7408"/>
                    <a:pt x="176" y="10741"/>
                  </a:cubicBezTo>
                  <a:cubicBezTo>
                    <a:pt x="100" y="10867"/>
                    <a:pt x="50" y="11017"/>
                    <a:pt x="25" y="11092"/>
                  </a:cubicBezTo>
                  <a:cubicBezTo>
                    <a:pt x="0" y="11318"/>
                    <a:pt x="0" y="11493"/>
                    <a:pt x="176" y="11568"/>
                  </a:cubicBezTo>
                  <a:cubicBezTo>
                    <a:pt x="255" y="11613"/>
                    <a:pt x="333" y="11638"/>
                    <a:pt x="410" y="11638"/>
                  </a:cubicBezTo>
                  <a:cubicBezTo>
                    <a:pt x="504" y="11638"/>
                    <a:pt x="594" y="11601"/>
                    <a:pt x="677" y="11518"/>
                  </a:cubicBezTo>
                  <a:cubicBezTo>
                    <a:pt x="903" y="11343"/>
                    <a:pt x="1053" y="11092"/>
                    <a:pt x="1203" y="10841"/>
                  </a:cubicBezTo>
                  <a:cubicBezTo>
                    <a:pt x="3158" y="7558"/>
                    <a:pt x="4913" y="4150"/>
                    <a:pt x="7068" y="992"/>
                  </a:cubicBezTo>
                  <a:cubicBezTo>
                    <a:pt x="7168" y="867"/>
                    <a:pt x="7218" y="716"/>
                    <a:pt x="7268" y="566"/>
                  </a:cubicBezTo>
                  <a:cubicBezTo>
                    <a:pt x="7319" y="340"/>
                    <a:pt x="7243" y="165"/>
                    <a:pt x="7043" y="64"/>
                  </a:cubicBezTo>
                  <a:cubicBezTo>
                    <a:pt x="6979" y="19"/>
                    <a:pt x="6916" y="0"/>
                    <a:pt x="6855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">
    <p:bg>
      <p:bgPr>
        <a:solidFill>
          <a:srgbClr val="E5F3FF"/>
        </a:solidFill>
        <a:effectLst/>
      </p:bgPr>
    </p:bg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16"/>
          <p:cNvGrpSpPr/>
          <p:nvPr/>
        </p:nvGrpSpPr>
        <p:grpSpPr>
          <a:xfrm rot="-1795824" flipH="1">
            <a:off x="703278" y="-372318"/>
            <a:ext cx="411799" cy="1139714"/>
            <a:chOff x="1806525" y="1557050"/>
            <a:chExt cx="276350" cy="764750"/>
          </a:xfrm>
        </p:grpSpPr>
        <p:sp>
          <p:nvSpPr>
            <p:cNvPr id="1323" name="Google Shape;1323;p16"/>
            <p:cNvSpPr/>
            <p:nvPr/>
          </p:nvSpPr>
          <p:spPr>
            <a:xfrm>
              <a:off x="1869200" y="1831825"/>
              <a:ext cx="169825" cy="197675"/>
            </a:xfrm>
            <a:custGeom>
              <a:avLst/>
              <a:gdLst/>
              <a:ahLst/>
              <a:cxnLst/>
              <a:rect l="l" t="t" r="r" b="b"/>
              <a:pathLst>
                <a:path w="6793" h="7907" extrusionOk="0">
                  <a:moveTo>
                    <a:pt x="2757" y="1"/>
                  </a:moveTo>
                  <a:cubicBezTo>
                    <a:pt x="2239" y="1"/>
                    <a:pt x="1721" y="3"/>
                    <a:pt x="1203" y="12"/>
                  </a:cubicBezTo>
                  <a:cubicBezTo>
                    <a:pt x="426" y="12"/>
                    <a:pt x="401" y="62"/>
                    <a:pt x="351" y="839"/>
                  </a:cubicBezTo>
                  <a:cubicBezTo>
                    <a:pt x="150" y="2969"/>
                    <a:pt x="100" y="5099"/>
                    <a:pt x="50" y="7230"/>
                  </a:cubicBezTo>
                  <a:cubicBezTo>
                    <a:pt x="50" y="7430"/>
                    <a:pt x="0" y="7656"/>
                    <a:pt x="125" y="7907"/>
                  </a:cubicBezTo>
                  <a:lnTo>
                    <a:pt x="6717" y="7907"/>
                  </a:lnTo>
                  <a:cubicBezTo>
                    <a:pt x="6742" y="7806"/>
                    <a:pt x="6792" y="7731"/>
                    <a:pt x="6767" y="7656"/>
                  </a:cubicBezTo>
                  <a:cubicBezTo>
                    <a:pt x="6742" y="5275"/>
                    <a:pt x="6667" y="2894"/>
                    <a:pt x="6466" y="513"/>
                  </a:cubicBezTo>
                  <a:cubicBezTo>
                    <a:pt x="6441" y="137"/>
                    <a:pt x="6241" y="12"/>
                    <a:pt x="5865" y="12"/>
                  </a:cubicBezTo>
                  <a:cubicBezTo>
                    <a:pt x="4829" y="12"/>
                    <a:pt x="3793" y="1"/>
                    <a:pt x="2757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1806525" y="1624850"/>
              <a:ext cx="276350" cy="696950"/>
            </a:xfrm>
            <a:custGeom>
              <a:avLst/>
              <a:gdLst/>
              <a:ahLst/>
              <a:cxnLst/>
              <a:rect l="l" t="t" r="r" b="b"/>
              <a:pathLst>
                <a:path w="11054" h="27878" extrusionOk="0">
                  <a:moveTo>
                    <a:pt x="6188" y="5710"/>
                  </a:moveTo>
                  <a:cubicBezTo>
                    <a:pt x="6601" y="5710"/>
                    <a:pt x="6804" y="6008"/>
                    <a:pt x="6743" y="6536"/>
                  </a:cubicBezTo>
                  <a:cubicBezTo>
                    <a:pt x="6718" y="6787"/>
                    <a:pt x="6692" y="7063"/>
                    <a:pt x="6667" y="7363"/>
                  </a:cubicBezTo>
                  <a:lnTo>
                    <a:pt x="4387" y="7363"/>
                  </a:lnTo>
                  <a:cubicBezTo>
                    <a:pt x="4362" y="7038"/>
                    <a:pt x="4312" y="6762"/>
                    <a:pt x="4286" y="6461"/>
                  </a:cubicBezTo>
                  <a:cubicBezTo>
                    <a:pt x="4245" y="6005"/>
                    <a:pt x="4460" y="5721"/>
                    <a:pt x="4848" y="5721"/>
                  </a:cubicBezTo>
                  <a:cubicBezTo>
                    <a:pt x="4929" y="5721"/>
                    <a:pt x="5018" y="5733"/>
                    <a:pt x="5114" y="5759"/>
                  </a:cubicBezTo>
                  <a:cubicBezTo>
                    <a:pt x="5239" y="5797"/>
                    <a:pt x="5358" y="5816"/>
                    <a:pt x="5480" y="5816"/>
                  </a:cubicBezTo>
                  <a:cubicBezTo>
                    <a:pt x="5602" y="5816"/>
                    <a:pt x="5728" y="5797"/>
                    <a:pt x="5865" y="5759"/>
                  </a:cubicBezTo>
                  <a:cubicBezTo>
                    <a:pt x="5984" y="5726"/>
                    <a:pt x="6091" y="5710"/>
                    <a:pt x="6188" y="5710"/>
                  </a:cubicBezTo>
                  <a:close/>
                  <a:moveTo>
                    <a:pt x="4863" y="8079"/>
                  </a:moveTo>
                  <a:cubicBezTo>
                    <a:pt x="5899" y="8079"/>
                    <a:pt x="6935" y="8090"/>
                    <a:pt x="7971" y="8090"/>
                  </a:cubicBezTo>
                  <a:cubicBezTo>
                    <a:pt x="8347" y="8090"/>
                    <a:pt x="8547" y="8216"/>
                    <a:pt x="8572" y="8591"/>
                  </a:cubicBezTo>
                  <a:cubicBezTo>
                    <a:pt x="8773" y="10972"/>
                    <a:pt x="8848" y="13353"/>
                    <a:pt x="8898" y="15734"/>
                  </a:cubicBezTo>
                  <a:cubicBezTo>
                    <a:pt x="8898" y="15810"/>
                    <a:pt x="8848" y="15885"/>
                    <a:pt x="8848" y="15985"/>
                  </a:cubicBezTo>
                  <a:lnTo>
                    <a:pt x="2231" y="15985"/>
                  </a:lnTo>
                  <a:cubicBezTo>
                    <a:pt x="2106" y="15734"/>
                    <a:pt x="2156" y="15509"/>
                    <a:pt x="2181" y="15308"/>
                  </a:cubicBezTo>
                  <a:cubicBezTo>
                    <a:pt x="2206" y="13178"/>
                    <a:pt x="2256" y="11048"/>
                    <a:pt x="2457" y="8917"/>
                  </a:cubicBezTo>
                  <a:cubicBezTo>
                    <a:pt x="2532" y="8140"/>
                    <a:pt x="2532" y="8090"/>
                    <a:pt x="3309" y="8090"/>
                  </a:cubicBezTo>
                  <a:cubicBezTo>
                    <a:pt x="3827" y="8082"/>
                    <a:pt x="4345" y="8079"/>
                    <a:pt x="4863" y="8079"/>
                  </a:cubicBezTo>
                  <a:close/>
                  <a:moveTo>
                    <a:pt x="7475" y="16247"/>
                  </a:moveTo>
                  <a:cubicBezTo>
                    <a:pt x="7518" y="16247"/>
                    <a:pt x="7558" y="16258"/>
                    <a:pt x="7595" y="16286"/>
                  </a:cubicBezTo>
                  <a:cubicBezTo>
                    <a:pt x="7738" y="16400"/>
                    <a:pt x="7881" y="16458"/>
                    <a:pt x="8034" y="16458"/>
                  </a:cubicBezTo>
                  <a:cubicBezTo>
                    <a:pt x="8148" y="16458"/>
                    <a:pt x="8268" y="16425"/>
                    <a:pt x="8397" y="16361"/>
                  </a:cubicBezTo>
                  <a:cubicBezTo>
                    <a:pt x="8474" y="16319"/>
                    <a:pt x="8547" y="16298"/>
                    <a:pt x="8613" y="16298"/>
                  </a:cubicBezTo>
                  <a:cubicBezTo>
                    <a:pt x="8781" y="16298"/>
                    <a:pt x="8898" y="16434"/>
                    <a:pt x="8898" y="16687"/>
                  </a:cubicBezTo>
                  <a:cubicBezTo>
                    <a:pt x="8898" y="17464"/>
                    <a:pt x="8898" y="18266"/>
                    <a:pt x="8898" y="19118"/>
                  </a:cubicBezTo>
                  <a:lnTo>
                    <a:pt x="2156" y="19118"/>
                  </a:lnTo>
                  <a:cubicBezTo>
                    <a:pt x="2156" y="18266"/>
                    <a:pt x="2156" y="17439"/>
                    <a:pt x="2156" y="16612"/>
                  </a:cubicBezTo>
                  <a:cubicBezTo>
                    <a:pt x="2173" y="16382"/>
                    <a:pt x="2285" y="16292"/>
                    <a:pt x="2431" y="16292"/>
                  </a:cubicBezTo>
                  <a:cubicBezTo>
                    <a:pt x="2509" y="16292"/>
                    <a:pt x="2596" y="16318"/>
                    <a:pt x="2682" y="16361"/>
                  </a:cubicBezTo>
                  <a:cubicBezTo>
                    <a:pt x="2815" y="16421"/>
                    <a:pt x="2936" y="16458"/>
                    <a:pt x="3051" y="16458"/>
                  </a:cubicBezTo>
                  <a:cubicBezTo>
                    <a:pt x="3175" y="16458"/>
                    <a:pt x="3292" y="16415"/>
                    <a:pt x="3409" y="16311"/>
                  </a:cubicBezTo>
                  <a:cubicBezTo>
                    <a:pt x="3434" y="16286"/>
                    <a:pt x="3510" y="16261"/>
                    <a:pt x="3510" y="16261"/>
                  </a:cubicBezTo>
                  <a:cubicBezTo>
                    <a:pt x="3680" y="16366"/>
                    <a:pt x="3855" y="16395"/>
                    <a:pt x="4032" y="16395"/>
                  </a:cubicBezTo>
                  <a:cubicBezTo>
                    <a:pt x="4256" y="16395"/>
                    <a:pt x="4483" y="16349"/>
                    <a:pt x="4706" y="16349"/>
                  </a:cubicBezTo>
                  <a:cubicBezTo>
                    <a:pt x="4852" y="16349"/>
                    <a:pt x="4997" y="16369"/>
                    <a:pt x="5139" y="16436"/>
                  </a:cubicBezTo>
                  <a:cubicBezTo>
                    <a:pt x="5204" y="16479"/>
                    <a:pt x="5287" y="16541"/>
                    <a:pt x="5341" y="16541"/>
                  </a:cubicBezTo>
                  <a:cubicBezTo>
                    <a:pt x="5350" y="16541"/>
                    <a:pt x="5357" y="16540"/>
                    <a:pt x="5364" y="16536"/>
                  </a:cubicBezTo>
                  <a:cubicBezTo>
                    <a:pt x="5665" y="16411"/>
                    <a:pt x="5984" y="16405"/>
                    <a:pt x="6304" y="16405"/>
                  </a:cubicBezTo>
                  <a:cubicBezTo>
                    <a:pt x="6340" y="16405"/>
                    <a:pt x="6375" y="16405"/>
                    <a:pt x="6411" y="16405"/>
                  </a:cubicBezTo>
                  <a:cubicBezTo>
                    <a:pt x="6694" y="16405"/>
                    <a:pt x="6977" y="16400"/>
                    <a:pt x="7244" y="16311"/>
                  </a:cubicBezTo>
                  <a:cubicBezTo>
                    <a:pt x="7323" y="16279"/>
                    <a:pt x="7402" y="16247"/>
                    <a:pt x="7475" y="16247"/>
                  </a:cubicBezTo>
                  <a:close/>
                  <a:moveTo>
                    <a:pt x="6141" y="19594"/>
                  </a:moveTo>
                  <a:cubicBezTo>
                    <a:pt x="6141" y="20346"/>
                    <a:pt x="6141" y="21023"/>
                    <a:pt x="6141" y="21699"/>
                  </a:cubicBezTo>
                  <a:cubicBezTo>
                    <a:pt x="6141" y="21925"/>
                    <a:pt x="6066" y="22025"/>
                    <a:pt x="5815" y="22025"/>
                  </a:cubicBezTo>
                  <a:cubicBezTo>
                    <a:pt x="4913" y="22000"/>
                    <a:pt x="4913" y="22000"/>
                    <a:pt x="4888" y="21123"/>
                  </a:cubicBezTo>
                  <a:cubicBezTo>
                    <a:pt x="4888" y="20872"/>
                    <a:pt x="4863" y="20647"/>
                    <a:pt x="4863" y="20421"/>
                  </a:cubicBezTo>
                  <a:cubicBezTo>
                    <a:pt x="4863" y="20171"/>
                    <a:pt x="4863" y="19945"/>
                    <a:pt x="4863" y="19644"/>
                  </a:cubicBezTo>
                  <a:cubicBezTo>
                    <a:pt x="4946" y="19635"/>
                    <a:pt x="5028" y="19632"/>
                    <a:pt x="5109" y="19632"/>
                  </a:cubicBezTo>
                  <a:cubicBezTo>
                    <a:pt x="5311" y="19632"/>
                    <a:pt x="5507" y="19652"/>
                    <a:pt x="5698" y="19652"/>
                  </a:cubicBezTo>
                  <a:cubicBezTo>
                    <a:pt x="5849" y="19652"/>
                    <a:pt x="5997" y="19639"/>
                    <a:pt x="6141" y="19594"/>
                  </a:cubicBezTo>
                  <a:close/>
                  <a:moveTo>
                    <a:pt x="4337" y="19569"/>
                  </a:moveTo>
                  <a:cubicBezTo>
                    <a:pt x="4512" y="19569"/>
                    <a:pt x="4587" y="19694"/>
                    <a:pt x="4587" y="19845"/>
                  </a:cubicBezTo>
                  <a:cubicBezTo>
                    <a:pt x="4562" y="20546"/>
                    <a:pt x="4562" y="21248"/>
                    <a:pt x="4562" y="22000"/>
                  </a:cubicBezTo>
                  <a:cubicBezTo>
                    <a:pt x="4213" y="22047"/>
                    <a:pt x="3874" y="22066"/>
                    <a:pt x="3539" y="22066"/>
                  </a:cubicBezTo>
                  <a:cubicBezTo>
                    <a:pt x="3152" y="22066"/>
                    <a:pt x="2771" y="22040"/>
                    <a:pt x="2382" y="22000"/>
                  </a:cubicBezTo>
                  <a:cubicBezTo>
                    <a:pt x="2156" y="21975"/>
                    <a:pt x="1956" y="21875"/>
                    <a:pt x="2031" y="21574"/>
                  </a:cubicBezTo>
                  <a:cubicBezTo>
                    <a:pt x="2181" y="20922"/>
                    <a:pt x="2056" y="20246"/>
                    <a:pt x="2131" y="19569"/>
                  </a:cubicBezTo>
                  <a:close/>
                  <a:moveTo>
                    <a:pt x="8923" y="19569"/>
                  </a:moveTo>
                  <a:cubicBezTo>
                    <a:pt x="8998" y="20246"/>
                    <a:pt x="8873" y="20973"/>
                    <a:pt x="9023" y="21649"/>
                  </a:cubicBezTo>
                  <a:cubicBezTo>
                    <a:pt x="9073" y="21850"/>
                    <a:pt x="8898" y="21950"/>
                    <a:pt x="8698" y="22000"/>
                  </a:cubicBezTo>
                  <a:cubicBezTo>
                    <a:pt x="8323" y="22056"/>
                    <a:pt x="7957" y="22073"/>
                    <a:pt x="7594" y="22073"/>
                  </a:cubicBezTo>
                  <a:cubicBezTo>
                    <a:pt x="7300" y="22073"/>
                    <a:pt x="7009" y="22061"/>
                    <a:pt x="6718" y="22050"/>
                  </a:cubicBezTo>
                  <a:cubicBezTo>
                    <a:pt x="6492" y="22050"/>
                    <a:pt x="6442" y="21925"/>
                    <a:pt x="6442" y="21724"/>
                  </a:cubicBezTo>
                  <a:cubicBezTo>
                    <a:pt x="6442" y="21023"/>
                    <a:pt x="6442" y="20321"/>
                    <a:pt x="6442" y="19569"/>
                  </a:cubicBezTo>
                  <a:close/>
                  <a:moveTo>
                    <a:pt x="7795" y="22476"/>
                  </a:moveTo>
                  <a:cubicBezTo>
                    <a:pt x="7896" y="22677"/>
                    <a:pt x="7820" y="22827"/>
                    <a:pt x="7795" y="23053"/>
                  </a:cubicBezTo>
                  <a:lnTo>
                    <a:pt x="3284" y="23053"/>
                  </a:lnTo>
                  <a:cubicBezTo>
                    <a:pt x="3209" y="22877"/>
                    <a:pt x="3184" y="22702"/>
                    <a:pt x="3234" y="22476"/>
                  </a:cubicBezTo>
                  <a:close/>
                  <a:moveTo>
                    <a:pt x="2911" y="23514"/>
                  </a:moveTo>
                  <a:cubicBezTo>
                    <a:pt x="3775" y="23514"/>
                    <a:pt x="4622" y="23539"/>
                    <a:pt x="5414" y="23554"/>
                  </a:cubicBezTo>
                  <a:cubicBezTo>
                    <a:pt x="6305" y="23540"/>
                    <a:pt x="7159" y="23519"/>
                    <a:pt x="7995" y="23519"/>
                  </a:cubicBezTo>
                  <a:cubicBezTo>
                    <a:pt x="8688" y="23519"/>
                    <a:pt x="9370" y="23534"/>
                    <a:pt x="10051" y="23579"/>
                  </a:cubicBezTo>
                  <a:cubicBezTo>
                    <a:pt x="10122" y="23579"/>
                    <a:pt x="10202" y="23570"/>
                    <a:pt x="10277" y="23570"/>
                  </a:cubicBezTo>
                  <a:cubicBezTo>
                    <a:pt x="10415" y="23570"/>
                    <a:pt x="10536" y="23601"/>
                    <a:pt x="10552" y="23780"/>
                  </a:cubicBezTo>
                  <a:cubicBezTo>
                    <a:pt x="10602" y="24080"/>
                    <a:pt x="10276" y="24055"/>
                    <a:pt x="10076" y="24080"/>
                  </a:cubicBezTo>
                  <a:cubicBezTo>
                    <a:pt x="8798" y="24281"/>
                    <a:pt x="7469" y="24306"/>
                    <a:pt x="6166" y="24306"/>
                  </a:cubicBezTo>
                  <a:cubicBezTo>
                    <a:pt x="5665" y="24306"/>
                    <a:pt x="5161" y="24311"/>
                    <a:pt x="4657" y="24311"/>
                  </a:cubicBezTo>
                  <a:cubicBezTo>
                    <a:pt x="3522" y="24311"/>
                    <a:pt x="2382" y="24287"/>
                    <a:pt x="1254" y="24130"/>
                  </a:cubicBezTo>
                  <a:cubicBezTo>
                    <a:pt x="978" y="24080"/>
                    <a:pt x="502" y="24181"/>
                    <a:pt x="527" y="23805"/>
                  </a:cubicBezTo>
                  <a:cubicBezTo>
                    <a:pt x="527" y="23581"/>
                    <a:pt x="667" y="23537"/>
                    <a:pt x="834" y="23537"/>
                  </a:cubicBezTo>
                  <a:cubicBezTo>
                    <a:pt x="945" y="23537"/>
                    <a:pt x="1069" y="23557"/>
                    <a:pt x="1171" y="23557"/>
                  </a:cubicBezTo>
                  <a:cubicBezTo>
                    <a:pt x="1191" y="23557"/>
                    <a:pt x="1211" y="23556"/>
                    <a:pt x="1229" y="23554"/>
                  </a:cubicBezTo>
                  <a:cubicBezTo>
                    <a:pt x="1789" y="23524"/>
                    <a:pt x="2354" y="23514"/>
                    <a:pt x="2911" y="23514"/>
                  </a:cubicBezTo>
                  <a:close/>
                  <a:moveTo>
                    <a:pt x="5966" y="24958"/>
                  </a:moveTo>
                  <a:lnTo>
                    <a:pt x="5966" y="26762"/>
                  </a:lnTo>
                  <a:lnTo>
                    <a:pt x="5063" y="26762"/>
                  </a:lnTo>
                  <a:lnTo>
                    <a:pt x="5063" y="24958"/>
                  </a:lnTo>
                  <a:close/>
                  <a:moveTo>
                    <a:pt x="7946" y="27213"/>
                  </a:moveTo>
                  <a:cubicBezTo>
                    <a:pt x="7946" y="27263"/>
                    <a:pt x="7946" y="27313"/>
                    <a:pt x="7946" y="27364"/>
                  </a:cubicBezTo>
                  <a:cubicBezTo>
                    <a:pt x="7131" y="27476"/>
                    <a:pt x="6323" y="27533"/>
                    <a:pt x="5518" y="27533"/>
                  </a:cubicBezTo>
                  <a:cubicBezTo>
                    <a:pt x="4713" y="27533"/>
                    <a:pt x="3911" y="27476"/>
                    <a:pt x="3109" y="27364"/>
                  </a:cubicBezTo>
                  <a:cubicBezTo>
                    <a:pt x="3109" y="27313"/>
                    <a:pt x="3109" y="27263"/>
                    <a:pt x="3109" y="27213"/>
                  </a:cubicBezTo>
                  <a:close/>
                  <a:moveTo>
                    <a:pt x="5496" y="0"/>
                  </a:moveTo>
                  <a:cubicBezTo>
                    <a:pt x="5453" y="0"/>
                    <a:pt x="5401" y="6"/>
                    <a:pt x="5339" y="20"/>
                  </a:cubicBezTo>
                  <a:lnTo>
                    <a:pt x="5339" y="596"/>
                  </a:lnTo>
                  <a:cubicBezTo>
                    <a:pt x="5339" y="2000"/>
                    <a:pt x="5314" y="3378"/>
                    <a:pt x="5339" y="4782"/>
                  </a:cubicBezTo>
                  <a:cubicBezTo>
                    <a:pt x="5364" y="5183"/>
                    <a:pt x="5239" y="5333"/>
                    <a:pt x="4813" y="5383"/>
                  </a:cubicBezTo>
                  <a:cubicBezTo>
                    <a:pt x="3961" y="5459"/>
                    <a:pt x="3785" y="5759"/>
                    <a:pt x="3885" y="6612"/>
                  </a:cubicBezTo>
                  <a:cubicBezTo>
                    <a:pt x="3911" y="6962"/>
                    <a:pt x="3835" y="7313"/>
                    <a:pt x="3835" y="7664"/>
                  </a:cubicBezTo>
                  <a:cubicBezTo>
                    <a:pt x="3685" y="7689"/>
                    <a:pt x="3560" y="7689"/>
                    <a:pt x="3434" y="7689"/>
                  </a:cubicBezTo>
                  <a:cubicBezTo>
                    <a:pt x="3328" y="7687"/>
                    <a:pt x="3230" y="7685"/>
                    <a:pt x="3139" y="7685"/>
                  </a:cubicBezTo>
                  <a:cubicBezTo>
                    <a:pt x="2236" y="7685"/>
                    <a:pt x="2019" y="7848"/>
                    <a:pt x="1906" y="9168"/>
                  </a:cubicBezTo>
                  <a:cubicBezTo>
                    <a:pt x="1780" y="10421"/>
                    <a:pt x="1680" y="11674"/>
                    <a:pt x="1680" y="12952"/>
                  </a:cubicBezTo>
                  <a:cubicBezTo>
                    <a:pt x="1630" y="15634"/>
                    <a:pt x="1580" y="18341"/>
                    <a:pt x="1530" y="21023"/>
                  </a:cubicBezTo>
                  <a:cubicBezTo>
                    <a:pt x="1504" y="21724"/>
                    <a:pt x="1755" y="22226"/>
                    <a:pt x="2256" y="22326"/>
                  </a:cubicBezTo>
                  <a:cubicBezTo>
                    <a:pt x="2783" y="22401"/>
                    <a:pt x="2783" y="22677"/>
                    <a:pt x="2708" y="23103"/>
                  </a:cubicBezTo>
                  <a:cubicBezTo>
                    <a:pt x="2006" y="23128"/>
                    <a:pt x="1329" y="23153"/>
                    <a:pt x="652" y="23203"/>
                  </a:cubicBezTo>
                  <a:cubicBezTo>
                    <a:pt x="301" y="23228"/>
                    <a:pt x="101" y="23454"/>
                    <a:pt x="51" y="23805"/>
                  </a:cubicBezTo>
                  <a:cubicBezTo>
                    <a:pt x="1" y="24105"/>
                    <a:pt x="176" y="24306"/>
                    <a:pt x="477" y="24406"/>
                  </a:cubicBezTo>
                  <a:cubicBezTo>
                    <a:pt x="677" y="24481"/>
                    <a:pt x="878" y="24506"/>
                    <a:pt x="1103" y="24531"/>
                  </a:cubicBezTo>
                  <a:cubicBezTo>
                    <a:pt x="2156" y="24682"/>
                    <a:pt x="3209" y="24632"/>
                    <a:pt x="4286" y="24682"/>
                  </a:cubicBezTo>
                  <a:cubicBezTo>
                    <a:pt x="4317" y="24682"/>
                    <a:pt x="4346" y="24681"/>
                    <a:pt x="4375" y="24681"/>
                  </a:cubicBezTo>
                  <a:cubicBezTo>
                    <a:pt x="4562" y="24681"/>
                    <a:pt x="4713" y="24700"/>
                    <a:pt x="4713" y="24983"/>
                  </a:cubicBezTo>
                  <a:cubicBezTo>
                    <a:pt x="4687" y="25559"/>
                    <a:pt x="4713" y="26135"/>
                    <a:pt x="4713" y="26737"/>
                  </a:cubicBezTo>
                  <a:cubicBezTo>
                    <a:pt x="4211" y="26762"/>
                    <a:pt x="3735" y="26787"/>
                    <a:pt x="3259" y="26862"/>
                  </a:cubicBezTo>
                  <a:cubicBezTo>
                    <a:pt x="2983" y="26887"/>
                    <a:pt x="2682" y="26988"/>
                    <a:pt x="2657" y="27313"/>
                  </a:cubicBezTo>
                  <a:cubicBezTo>
                    <a:pt x="2657" y="27664"/>
                    <a:pt x="2983" y="27739"/>
                    <a:pt x="3259" y="27765"/>
                  </a:cubicBezTo>
                  <a:cubicBezTo>
                    <a:pt x="4011" y="27840"/>
                    <a:pt x="4763" y="27877"/>
                    <a:pt x="5515" y="27877"/>
                  </a:cubicBezTo>
                  <a:cubicBezTo>
                    <a:pt x="6266" y="27877"/>
                    <a:pt x="7018" y="27840"/>
                    <a:pt x="7770" y="27765"/>
                  </a:cubicBezTo>
                  <a:cubicBezTo>
                    <a:pt x="8046" y="27739"/>
                    <a:pt x="8372" y="27689"/>
                    <a:pt x="8372" y="27364"/>
                  </a:cubicBezTo>
                  <a:cubicBezTo>
                    <a:pt x="8397" y="26963"/>
                    <a:pt x="8021" y="26887"/>
                    <a:pt x="7720" y="26837"/>
                  </a:cubicBezTo>
                  <a:cubicBezTo>
                    <a:pt x="7294" y="26762"/>
                    <a:pt x="6843" y="26762"/>
                    <a:pt x="6342" y="26737"/>
                  </a:cubicBezTo>
                  <a:cubicBezTo>
                    <a:pt x="6342" y="26135"/>
                    <a:pt x="6342" y="25584"/>
                    <a:pt x="6342" y="25033"/>
                  </a:cubicBezTo>
                  <a:cubicBezTo>
                    <a:pt x="6342" y="24782"/>
                    <a:pt x="6417" y="24657"/>
                    <a:pt x="6692" y="24657"/>
                  </a:cubicBezTo>
                  <a:cubicBezTo>
                    <a:pt x="6843" y="24665"/>
                    <a:pt x="6996" y="24668"/>
                    <a:pt x="7151" y="24668"/>
                  </a:cubicBezTo>
                  <a:cubicBezTo>
                    <a:pt x="7461" y="24668"/>
                    <a:pt x="7779" y="24657"/>
                    <a:pt x="8096" y="24657"/>
                  </a:cubicBezTo>
                  <a:cubicBezTo>
                    <a:pt x="8873" y="24632"/>
                    <a:pt x="9650" y="24607"/>
                    <a:pt x="10402" y="24481"/>
                  </a:cubicBezTo>
                  <a:cubicBezTo>
                    <a:pt x="10753" y="24406"/>
                    <a:pt x="11053" y="24206"/>
                    <a:pt x="11003" y="23780"/>
                  </a:cubicBezTo>
                  <a:cubicBezTo>
                    <a:pt x="10928" y="23379"/>
                    <a:pt x="10677" y="23203"/>
                    <a:pt x="10276" y="23203"/>
                  </a:cubicBezTo>
                  <a:cubicBezTo>
                    <a:pt x="9625" y="23178"/>
                    <a:pt x="8973" y="23128"/>
                    <a:pt x="8297" y="23078"/>
                  </a:cubicBezTo>
                  <a:cubicBezTo>
                    <a:pt x="8372" y="22802"/>
                    <a:pt x="8121" y="22476"/>
                    <a:pt x="8597" y="22376"/>
                  </a:cubicBezTo>
                  <a:cubicBezTo>
                    <a:pt x="9274" y="22201"/>
                    <a:pt x="9550" y="21825"/>
                    <a:pt x="9525" y="21073"/>
                  </a:cubicBezTo>
                  <a:cubicBezTo>
                    <a:pt x="9474" y="17840"/>
                    <a:pt x="9424" y="14632"/>
                    <a:pt x="9324" y="11399"/>
                  </a:cubicBezTo>
                  <a:cubicBezTo>
                    <a:pt x="9299" y="10446"/>
                    <a:pt x="9199" y="9494"/>
                    <a:pt x="9073" y="8541"/>
                  </a:cubicBezTo>
                  <a:cubicBezTo>
                    <a:pt x="8973" y="7915"/>
                    <a:pt x="8748" y="7739"/>
                    <a:pt x="8096" y="7714"/>
                  </a:cubicBezTo>
                  <a:cubicBezTo>
                    <a:pt x="7795" y="7714"/>
                    <a:pt x="7520" y="7689"/>
                    <a:pt x="7219" y="7664"/>
                  </a:cubicBezTo>
                  <a:cubicBezTo>
                    <a:pt x="7244" y="7213"/>
                    <a:pt x="7093" y="6762"/>
                    <a:pt x="7194" y="6311"/>
                  </a:cubicBezTo>
                  <a:cubicBezTo>
                    <a:pt x="7294" y="5860"/>
                    <a:pt x="7043" y="5634"/>
                    <a:pt x="6642" y="5459"/>
                  </a:cubicBezTo>
                  <a:cubicBezTo>
                    <a:pt x="6342" y="5333"/>
                    <a:pt x="5991" y="5434"/>
                    <a:pt x="5690" y="5233"/>
                  </a:cubicBezTo>
                  <a:lnTo>
                    <a:pt x="5690" y="4732"/>
                  </a:lnTo>
                  <a:cubicBezTo>
                    <a:pt x="5690" y="3303"/>
                    <a:pt x="5690" y="1850"/>
                    <a:pt x="5690" y="396"/>
                  </a:cubicBezTo>
                  <a:cubicBezTo>
                    <a:pt x="5690" y="245"/>
                    <a:pt x="5765" y="0"/>
                    <a:pt x="549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1941875" y="1557050"/>
              <a:ext cx="10050" cy="39500"/>
            </a:xfrm>
            <a:custGeom>
              <a:avLst/>
              <a:gdLst/>
              <a:ahLst/>
              <a:cxnLst/>
              <a:rect l="l" t="t" r="r" b="b"/>
              <a:pathLst>
                <a:path w="402" h="1580" extrusionOk="0">
                  <a:moveTo>
                    <a:pt x="226" y="0"/>
                  </a:moveTo>
                  <a:cubicBezTo>
                    <a:pt x="50" y="526"/>
                    <a:pt x="0" y="1053"/>
                    <a:pt x="226" y="1579"/>
                  </a:cubicBezTo>
                  <a:cubicBezTo>
                    <a:pt x="401" y="1028"/>
                    <a:pt x="401" y="501"/>
                    <a:pt x="22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1962550" y="1583975"/>
              <a:ext cx="30100" cy="19475"/>
            </a:xfrm>
            <a:custGeom>
              <a:avLst/>
              <a:gdLst/>
              <a:ahLst/>
              <a:cxnLst/>
              <a:rect l="l" t="t" r="r" b="b"/>
              <a:pathLst>
                <a:path w="1204" h="779" extrusionOk="0">
                  <a:moveTo>
                    <a:pt x="1203" y="1"/>
                  </a:moveTo>
                  <a:lnTo>
                    <a:pt x="1203" y="1"/>
                  </a:lnTo>
                  <a:cubicBezTo>
                    <a:pt x="727" y="252"/>
                    <a:pt x="226" y="277"/>
                    <a:pt x="0" y="753"/>
                  </a:cubicBezTo>
                  <a:cubicBezTo>
                    <a:pt x="59" y="770"/>
                    <a:pt x="121" y="778"/>
                    <a:pt x="185" y="778"/>
                  </a:cubicBezTo>
                  <a:cubicBezTo>
                    <a:pt x="584" y="778"/>
                    <a:pt x="1052" y="455"/>
                    <a:pt x="1203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1896750" y="1584600"/>
              <a:ext cx="29475" cy="18775"/>
            </a:xfrm>
            <a:custGeom>
              <a:avLst/>
              <a:gdLst/>
              <a:ahLst/>
              <a:cxnLst/>
              <a:rect l="l" t="t" r="r" b="b"/>
              <a:pathLst>
                <a:path w="1179" h="751" extrusionOk="0">
                  <a:moveTo>
                    <a:pt x="1" y="1"/>
                  </a:moveTo>
                  <a:lnTo>
                    <a:pt x="1" y="1"/>
                  </a:lnTo>
                  <a:cubicBezTo>
                    <a:pt x="164" y="451"/>
                    <a:pt x="611" y="750"/>
                    <a:pt x="961" y="750"/>
                  </a:cubicBezTo>
                  <a:cubicBezTo>
                    <a:pt x="1040" y="750"/>
                    <a:pt x="1114" y="735"/>
                    <a:pt x="1179" y="703"/>
                  </a:cubicBezTo>
                  <a:cubicBezTo>
                    <a:pt x="878" y="352"/>
                    <a:pt x="502" y="151"/>
                    <a:pt x="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1894875" y="1625975"/>
              <a:ext cx="24475" cy="17200"/>
            </a:xfrm>
            <a:custGeom>
              <a:avLst/>
              <a:gdLst/>
              <a:ahLst/>
              <a:cxnLst/>
              <a:rect l="l" t="t" r="r" b="b"/>
              <a:pathLst>
                <a:path w="979" h="688" extrusionOk="0">
                  <a:moveTo>
                    <a:pt x="978" y="0"/>
                  </a:moveTo>
                  <a:cubicBezTo>
                    <a:pt x="527" y="150"/>
                    <a:pt x="226" y="276"/>
                    <a:pt x="1" y="652"/>
                  </a:cubicBezTo>
                  <a:cubicBezTo>
                    <a:pt x="86" y="675"/>
                    <a:pt x="168" y="688"/>
                    <a:pt x="246" y="688"/>
                  </a:cubicBezTo>
                  <a:cubicBezTo>
                    <a:pt x="578" y="688"/>
                    <a:pt x="836" y="467"/>
                    <a:pt x="978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1971325" y="1627225"/>
              <a:ext cx="25075" cy="15650"/>
            </a:xfrm>
            <a:custGeom>
              <a:avLst/>
              <a:gdLst/>
              <a:ahLst/>
              <a:cxnLst/>
              <a:rect l="l" t="t" r="r" b="b"/>
              <a:pathLst>
                <a:path w="1003" h="626" extrusionOk="0">
                  <a:moveTo>
                    <a:pt x="0" y="0"/>
                  </a:moveTo>
                  <a:lnTo>
                    <a:pt x="0" y="0"/>
                  </a:lnTo>
                  <a:cubicBezTo>
                    <a:pt x="85" y="402"/>
                    <a:pt x="330" y="625"/>
                    <a:pt x="750" y="625"/>
                  </a:cubicBezTo>
                  <a:cubicBezTo>
                    <a:pt x="828" y="625"/>
                    <a:pt x="912" y="617"/>
                    <a:pt x="1003" y="602"/>
                  </a:cubicBezTo>
                  <a:cubicBezTo>
                    <a:pt x="652" y="276"/>
                    <a:pt x="401" y="50"/>
                    <a:pt x="0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1877325" y="1857125"/>
              <a:ext cx="32000" cy="31850"/>
            </a:xfrm>
            <a:custGeom>
              <a:avLst/>
              <a:gdLst/>
              <a:ahLst/>
              <a:cxnLst/>
              <a:rect l="l" t="t" r="r" b="b"/>
              <a:pathLst>
                <a:path w="1280" h="1274" extrusionOk="0">
                  <a:moveTo>
                    <a:pt x="947" y="1"/>
                  </a:moveTo>
                  <a:cubicBezTo>
                    <a:pt x="681" y="1"/>
                    <a:pt x="725" y="309"/>
                    <a:pt x="652" y="478"/>
                  </a:cubicBezTo>
                  <a:cubicBezTo>
                    <a:pt x="548" y="432"/>
                    <a:pt x="454" y="396"/>
                    <a:pt x="369" y="396"/>
                  </a:cubicBezTo>
                  <a:cubicBezTo>
                    <a:pt x="270" y="396"/>
                    <a:pt x="182" y="444"/>
                    <a:pt x="101" y="579"/>
                  </a:cubicBezTo>
                  <a:cubicBezTo>
                    <a:pt x="1" y="804"/>
                    <a:pt x="51" y="1030"/>
                    <a:pt x="201" y="1180"/>
                  </a:cubicBezTo>
                  <a:cubicBezTo>
                    <a:pt x="284" y="1246"/>
                    <a:pt x="355" y="1274"/>
                    <a:pt x="417" y="1274"/>
                  </a:cubicBezTo>
                  <a:cubicBezTo>
                    <a:pt x="545" y="1274"/>
                    <a:pt x="635" y="1156"/>
                    <a:pt x="703" y="1005"/>
                  </a:cubicBezTo>
                  <a:cubicBezTo>
                    <a:pt x="719" y="938"/>
                    <a:pt x="747" y="916"/>
                    <a:pt x="786" y="916"/>
                  </a:cubicBezTo>
                  <a:cubicBezTo>
                    <a:pt x="806" y="916"/>
                    <a:pt x="828" y="921"/>
                    <a:pt x="853" y="930"/>
                  </a:cubicBezTo>
                  <a:cubicBezTo>
                    <a:pt x="918" y="949"/>
                    <a:pt x="973" y="957"/>
                    <a:pt x="1019" y="957"/>
                  </a:cubicBezTo>
                  <a:cubicBezTo>
                    <a:pt x="1273" y="957"/>
                    <a:pt x="1258" y="695"/>
                    <a:pt x="1279" y="504"/>
                  </a:cubicBezTo>
                  <a:cubicBezTo>
                    <a:pt x="1279" y="303"/>
                    <a:pt x="1279" y="27"/>
                    <a:pt x="978" y="2"/>
                  </a:cubicBezTo>
                  <a:cubicBezTo>
                    <a:pt x="967" y="1"/>
                    <a:pt x="957" y="1"/>
                    <a:pt x="94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1888600" y="1931725"/>
              <a:ext cx="16325" cy="23875"/>
            </a:xfrm>
            <a:custGeom>
              <a:avLst/>
              <a:gdLst/>
              <a:ahLst/>
              <a:cxnLst/>
              <a:rect l="l" t="t" r="r" b="b"/>
              <a:pathLst>
                <a:path w="653" h="955" extrusionOk="0">
                  <a:moveTo>
                    <a:pt x="302" y="1"/>
                  </a:moveTo>
                  <a:cubicBezTo>
                    <a:pt x="26" y="1"/>
                    <a:pt x="26" y="226"/>
                    <a:pt x="26" y="427"/>
                  </a:cubicBezTo>
                  <a:cubicBezTo>
                    <a:pt x="26" y="652"/>
                    <a:pt x="1" y="928"/>
                    <a:pt x="277" y="953"/>
                  </a:cubicBezTo>
                  <a:cubicBezTo>
                    <a:pt x="289" y="954"/>
                    <a:pt x="302" y="955"/>
                    <a:pt x="313" y="955"/>
                  </a:cubicBezTo>
                  <a:cubicBezTo>
                    <a:pt x="597" y="955"/>
                    <a:pt x="529" y="669"/>
                    <a:pt x="577" y="452"/>
                  </a:cubicBezTo>
                  <a:cubicBezTo>
                    <a:pt x="527" y="301"/>
                    <a:pt x="653" y="1"/>
                    <a:pt x="302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16"/>
          <p:cNvGrpSpPr/>
          <p:nvPr/>
        </p:nvGrpSpPr>
        <p:grpSpPr>
          <a:xfrm rot="2485438">
            <a:off x="8706907" y="249890"/>
            <a:ext cx="787434" cy="1152918"/>
            <a:chOff x="2012675" y="2373200"/>
            <a:chExt cx="469950" cy="688075"/>
          </a:xfrm>
        </p:grpSpPr>
        <p:sp>
          <p:nvSpPr>
            <p:cNvPr id="1333" name="Google Shape;1333;p16"/>
            <p:cNvSpPr/>
            <p:nvPr/>
          </p:nvSpPr>
          <p:spPr>
            <a:xfrm>
              <a:off x="2012675" y="2373200"/>
              <a:ext cx="469950" cy="688075"/>
            </a:xfrm>
            <a:custGeom>
              <a:avLst/>
              <a:gdLst/>
              <a:ahLst/>
              <a:cxnLst/>
              <a:rect l="l" t="t" r="r" b="b"/>
              <a:pathLst>
                <a:path w="18798" h="27523" extrusionOk="0">
                  <a:moveTo>
                    <a:pt x="6797" y="452"/>
                  </a:moveTo>
                  <a:cubicBezTo>
                    <a:pt x="7856" y="452"/>
                    <a:pt x="9015" y="462"/>
                    <a:pt x="10351" y="462"/>
                  </a:cubicBezTo>
                  <a:cubicBezTo>
                    <a:pt x="10539" y="466"/>
                    <a:pt x="10752" y="468"/>
                    <a:pt x="10986" y="468"/>
                  </a:cubicBezTo>
                  <a:cubicBezTo>
                    <a:pt x="11454" y="468"/>
                    <a:pt x="12007" y="462"/>
                    <a:pt x="12610" y="462"/>
                  </a:cubicBezTo>
                  <a:cubicBezTo>
                    <a:pt x="13515" y="462"/>
                    <a:pt x="14537" y="475"/>
                    <a:pt x="15564" y="537"/>
                  </a:cubicBezTo>
                  <a:cubicBezTo>
                    <a:pt x="16742" y="587"/>
                    <a:pt x="16993" y="788"/>
                    <a:pt x="17369" y="1941"/>
                  </a:cubicBezTo>
                  <a:cubicBezTo>
                    <a:pt x="17720" y="3019"/>
                    <a:pt x="17770" y="4146"/>
                    <a:pt x="17845" y="5249"/>
                  </a:cubicBezTo>
                  <a:cubicBezTo>
                    <a:pt x="18046" y="8783"/>
                    <a:pt x="18221" y="12342"/>
                    <a:pt x="18221" y="15901"/>
                  </a:cubicBezTo>
                  <a:cubicBezTo>
                    <a:pt x="18196" y="17530"/>
                    <a:pt x="17444" y="18457"/>
                    <a:pt x="15840" y="18683"/>
                  </a:cubicBezTo>
                  <a:cubicBezTo>
                    <a:pt x="14161" y="18908"/>
                    <a:pt x="12582" y="19334"/>
                    <a:pt x="11078" y="20187"/>
                  </a:cubicBezTo>
                  <a:cubicBezTo>
                    <a:pt x="10552" y="20500"/>
                    <a:pt x="9969" y="20656"/>
                    <a:pt x="9386" y="20656"/>
                  </a:cubicBezTo>
                  <a:cubicBezTo>
                    <a:pt x="8804" y="20656"/>
                    <a:pt x="8221" y="20500"/>
                    <a:pt x="7695" y="20187"/>
                  </a:cubicBezTo>
                  <a:cubicBezTo>
                    <a:pt x="6241" y="19334"/>
                    <a:pt x="4712" y="18933"/>
                    <a:pt x="3083" y="18683"/>
                  </a:cubicBezTo>
                  <a:cubicBezTo>
                    <a:pt x="1329" y="18432"/>
                    <a:pt x="602" y="17580"/>
                    <a:pt x="602" y="15801"/>
                  </a:cubicBezTo>
                  <a:cubicBezTo>
                    <a:pt x="602" y="12292"/>
                    <a:pt x="777" y="8758"/>
                    <a:pt x="978" y="5249"/>
                  </a:cubicBezTo>
                  <a:cubicBezTo>
                    <a:pt x="1028" y="4096"/>
                    <a:pt x="1103" y="2943"/>
                    <a:pt x="1479" y="1841"/>
                  </a:cubicBezTo>
                  <a:cubicBezTo>
                    <a:pt x="1805" y="838"/>
                    <a:pt x="2106" y="587"/>
                    <a:pt x="3133" y="537"/>
                  </a:cubicBezTo>
                  <a:cubicBezTo>
                    <a:pt x="4303" y="468"/>
                    <a:pt x="5472" y="452"/>
                    <a:pt x="6797" y="452"/>
                  </a:cubicBezTo>
                  <a:close/>
                  <a:moveTo>
                    <a:pt x="9225" y="20883"/>
                  </a:moveTo>
                  <a:cubicBezTo>
                    <a:pt x="9332" y="20883"/>
                    <a:pt x="9441" y="20888"/>
                    <a:pt x="9549" y="20888"/>
                  </a:cubicBezTo>
                  <a:cubicBezTo>
                    <a:pt x="9619" y="20888"/>
                    <a:pt x="9691" y="20884"/>
                    <a:pt x="9760" y="20884"/>
                  </a:cubicBezTo>
                  <a:cubicBezTo>
                    <a:pt x="9992" y="20884"/>
                    <a:pt x="10195" y="20929"/>
                    <a:pt x="10176" y="21314"/>
                  </a:cubicBezTo>
                  <a:cubicBezTo>
                    <a:pt x="10153" y="21711"/>
                    <a:pt x="9999" y="21868"/>
                    <a:pt x="9635" y="21868"/>
                  </a:cubicBezTo>
                  <a:cubicBezTo>
                    <a:pt x="9608" y="21868"/>
                    <a:pt x="9579" y="21868"/>
                    <a:pt x="9549" y="21866"/>
                  </a:cubicBezTo>
                  <a:cubicBezTo>
                    <a:pt x="8948" y="21791"/>
                    <a:pt x="8747" y="21640"/>
                    <a:pt x="8622" y="21039"/>
                  </a:cubicBezTo>
                  <a:cubicBezTo>
                    <a:pt x="8806" y="20905"/>
                    <a:pt x="9012" y="20883"/>
                    <a:pt x="9225" y="20883"/>
                  </a:cubicBezTo>
                  <a:close/>
                  <a:moveTo>
                    <a:pt x="6322" y="23266"/>
                  </a:moveTo>
                  <a:cubicBezTo>
                    <a:pt x="7255" y="23266"/>
                    <a:pt x="7925" y="23775"/>
                    <a:pt x="8572" y="24422"/>
                  </a:cubicBezTo>
                  <a:cubicBezTo>
                    <a:pt x="8121" y="25174"/>
                    <a:pt x="7594" y="25776"/>
                    <a:pt x="6817" y="26101"/>
                  </a:cubicBezTo>
                  <a:cubicBezTo>
                    <a:pt x="6589" y="26211"/>
                    <a:pt x="6370" y="26264"/>
                    <a:pt x="6161" y="26264"/>
                  </a:cubicBezTo>
                  <a:cubicBezTo>
                    <a:pt x="5795" y="26264"/>
                    <a:pt x="5457" y="26103"/>
                    <a:pt x="5138" y="25801"/>
                  </a:cubicBezTo>
                  <a:cubicBezTo>
                    <a:pt x="4712" y="25400"/>
                    <a:pt x="4512" y="24898"/>
                    <a:pt x="4737" y="24297"/>
                  </a:cubicBezTo>
                  <a:cubicBezTo>
                    <a:pt x="4963" y="23720"/>
                    <a:pt x="5539" y="23294"/>
                    <a:pt x="6191" y="23269"/>
                  </a:cubicBezTo>
                  <a:cubicBezTo>
                    <a:pt x="6235" y="23267"/>
                    <a:pt x="6279" y="23266"/>
                    <a:pt x="6322" y="23266"/>
                  </a:cubicBezTo>
                  <a:close/>
                  <a:moveTo>
                    <a:pt x="9145" y="1"/>
                  </a:moveTo>
                  <a:cubicBezTo>
                    <a:pt x="7102" y="1"/>
                    <a:pt x="5063" y="46"/>
                    <a:pt x="3033" y="136"/>
                  </a:cubicBezTo>
                  <a:cubicBezTo>
                    <a:pt x="2156" y="161"/>
                    <a:pt x="1504" y="487"/>
                    <a:pt x="1153" y="1339"/>
                  </a:cubicBezTo>
                  <a:cubicBezTo>
                    <a:pt x="978" y="1740"/>
                    <a:pt x="777" y="2166"/>
                    <a:pt x="727" y="2618"/>
                  </a:cubicBezTo>
                  <a:cubicBezTo>
                    <a:pt x="527" y="3745"/>
                    <a:pt x="426" y="4873"/>
                    <a:pt x="376" y="6001"/>
                  </a:cubicBezTo>
                  <a:cubicBezTo>
                    <a:pt x="201" y="9435"/>
                    <a:pt x="0" y="12868"/>
                    <a:pt x="51" y="16302"/>
                  </a:cubicBezTo>
                  <a:cubicBezTo>
                    <a:pt x="76" y="17856"/>
                    <a:pt x="1078" y="18908"/>
                    <a:pt x="2582" y="19159"/>
                  </a:cubicBezTo>
                  <a:cubicBezTo>
                    <a:pt x="3509" y="19309"/>
                    <a:pt x="4437" y="19334"/>
                    <a:pt x="5339" y="19610"/>
                  </a:cubicBezTo>
                  <a:cubicBezTo>
                    <a:pt x="6316" y="19911"/>
                    <a:pt x="7068" y="20588"/>
                    <a:pt x="8020" y="20913"/>
                  </a:cubicBezTo>
                  <a:cubicBezTo>
                    <a:pt x="8121" y="20938"/>
                    <a:pt x="8196" y="21014"/>
                    <a:pt x="8196" y="21139"/>
                  </a:cubicBezTo>
                  <a:cubicBezTo>
                    <a:pt x="8196" y="21866"/>
                    <a:pt x="8647" y="22192"/>
                    <a:pt x="9299" y="22367"/>
                  </a:cubicBezTo>
                  <a:cubicBezTo>
                    <a:pt x="9148" y="22893"/>
                    <a:pt x="9123" y="23445"/>
                    <a:pt x="8797" y="23921"/>
                  </a:cubicBezTo>
                  <a:cubicBezTo>
                    <a:pt x="8221" y="23445"/>
                    <a:pt x="7619" y="23044"/>
                    <a:pt x="6893" y="22868"/>
                  </a:cubicBezTo>
                  <a:cubicBezTo>
                    <a:pt x="6742" y="22840"/>
                    <a:pt x="6590" y="22826"/>
                    <a:pt x="6439" y="22826"/>
                  </a:cubicBezTo>
                  <a:cubicBezTo>
                    <a:pt x="5655" y="22826"/>
                    <a:pt x="4890" y="23199"/>
                    <a:pt x="4512" y="23871"/>
                  </a:cubicBezTo>
                  <a:cubicBezTo>
                    <a:pt x="4111" y="24598"/>
                    <a:pt x="4236" y="25500"/>
                    <a:pt x="4863" y="26101"/>
                  </a:cubicBezTo>
                  <a:cubicBezTo>
                    <a:pt x="5236" y="26474"/>
                    <a:pt x="5674" y="26658"/>
                    <a:pt x="6155" y="26658"/>
                  </a:cubicBezTo>
                  <a:cubicBezTo>
                    <a:pt x="6514" y="26658"/>
                    <a:pt x="6897" y="26556"/>
                    <a:pt x="7294" y="26352"/>
                  </a:cubicBezTo>
                  <a:cubicBezTo>
                    <a:pt x="7970" y="25976"/>
                    <a:pt x="8447" y="25425"/>
                    <a:pt x="8948" y="24748"/>
                  </a:cubicBezTo>
                  <a:cubicBezTo>
                    <a:pt x="9324" y="25124"/>
                    <a:pt x="9650" y="25500"/>
                    <a:pt x="10000" y="25826"/>
                  </a:cubicBezTo>
                  <a:cubicBezTo>
                    <a:pt x="10853" y="26653"/>
                    <a:pt x="11855" y="27229"/>
                    <a:pt x="13058" y="27455"/>
                  </a:cubicBezTo>
                  <a:cubicBezTo>
                    <a:pt x="13300" y="27500"/>
                    <a:pt x="13536" y="27523"/>
                    <a:pt x="13764" y="27523"/>
                  </a:cubicBezTo>
                  <a:cubicBezTo>
                    <a:pt x="14790" y="27523"/>
                    <a:pt x="15658" y="27072"/>
                    <a:pt x="16191" y="26252"/>
                  </a:cubicBezTo>
                  <a:cubicBezTo>
                    <a:pt x="16542" y="25700"/>
                    <a:pt x="16567" y="25124"/>
                    <a:pt x="16291" y="24547"/>
                  </a:cubicBezTo>
                  <a:cubicBezTo>
                    <a:pt x="16231" y="24428"/>
                    <a:pt x="16172" y="24292"/>
                    <a:pt x="16049" y="24292"/>
                  </a:cubicBezTo>
                  <a:cubicBezTo>
                    <a:pt x="16017" y="24292"/>
                    <a:pt x="15981" y="24301"/>
                    <a:pt x="15940" y="24322"/>
                  </a:cubicBezTo>
                  <a:cubicBezTo>
                    <a:pt x="15740" y="24397"/>
                    <a:pt x="15865" y="24547"/>
                    <a:pt x="15915" y="24698"/>
                  </a:cubicBezTo>
                  <a:cubicBezTo>
                    <a:pt x="16191" y="25400"/>
                    <a:pt x="15890" y="25951"/>
                    <a:pt x="15389" y="26427"/>
                  </a:cubicBezTo>
                  <a:cubicBezTo>
                    <a:pt x="14943" y="26839"/>
                    <a:pt x="14426" y="26981"/>
                    <a:pt x="13887" y="26981"/>
                  </a:cubicBezTo>
                  <a:cubicBezTo>
                    <a:pt x="13639" y="26981"/>
                    <a:pt x="13386" y="26951"/>
                    <a:pt x="13133" y="26903"/>
                  </a:cubicBezTo>
                  <a:cubicBezTo>
                    <a:pt x="11730" y="26628"/>
                    <a:pt x="10677" y="25750"/>
                    <a:pt x="9675" y="24798"/>
                  </a:cubicBezTo>
                  <a:cubicBezTo>
                    <a:pt x="9299" y="24447"/>
                    <a:pt x="9173" y="24172"/>
                    <a:pt x="9399" y="23695"/>
                  </a:cubicBezTo>
                  <a:cubicBezTo>
                    <a:pt x="9549" y="23420"/>
                    <a:pt x="9574" y="23119"/>
                    <a:pt x="9650" y="22818"/>
                  </a:cubicBezTo>
                  <a:cubicBezTo>
                    <a:pt x="9850" y="22091"/>
                    <a:pt x="10777" y="21791"/>
                    <a:pt x="10727" y="20938"/>
                  </a:cubicBezTo>
                  <a:cubicBezTo>
                    <a:pt x="10727" y="20938"/>
                    <a:pt x="10752" y="20913"/>
                    <a:pt x="10752" y="20913"/>
                  </a:cubicBezTo>
                  <a:cubicBezTo>
                    <a:pt x="11429" y="20788"/>
                    <a:pt x="11930" y="20287"/>
                    <a:pt x="12532" y="19986"/>
                  </a:cubicBezTo>
                  <a:cubicBezTo>
                    <a:pt x="13710" y="19385"/>
                    <a:pt x="14988" y="19359"/>
                    <a:pt x="16266" y="19159"/>
                  </a:cubicBezTo>
                  <a:cubicBezTo>
                    <a:pt x="17745" y="18908"/>
                    <a:pt x="18747" y="17831"/>
                    <a:pt x="18747" y="16352"/>
                  </a:cubicBezTo>
                  <a:cubicBezTo>
                    <a:pt x="18797" y="12242"/>
                    <a:pt x="18622" y="8131"/>
                    <a:pt x="18296" y="4046"/>
                  </a:cubicBezTo>
                  <a:cubicBezTo>
                    <a:pt x="18221" y="3019"/>
                    <a:pt x="18071" y="1991"/>
                    <a:pt x="17544" y="1089"/>
                  </a:cubicBezTo>
                  <a:cubicBezTo>
                    <a:pt x="17269" y="613"/>
                    <a:pt x="16918" y="312"/>
                    <a:pt x="16366" y="237"/>
                  </a:cubicBezTo>
                  <a:cubicBezTo>
                    <a:pt x="15314" y="61"/>
                    <a:pt x="14261" y="86"/>
                    <a:pt x="13234" y="61"/>
                  </a:cubicBezTo>
                  <a:cubicBezTo>
                    <a:pt x="11870" y="21"/>
                    <a:pt x="10507" y="1"/>
                    <a:pt x="914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2049650" y="2604400"/>
              <a:ext cx="395375" cy="250850"/>
            </a:xfrm>
            <a:custGeom>
              <a:avLst/>
              <a:gdLst/>
              <a:ahLst/>
              <a:cxnLst/>
              <a:rect l="l" t="t" r="r" b="b"/>
              <a:pathLst>
                <a:path w="15815" h="10034" extrusionOk="0">
                  <a:moveTo>
                    <a:pt x="11027" y="0"/>
                  </a:moveTo>
                  <a:cubicBezTo>
                    <a:pt x="10006" y="0"/>
                    <a:pt x="8981" y="11"/>
                    <a:pt x="7945" y="11"/>
                  </a:cubicBezTo>
                  <a:cubicBezTo>
                    <a:pt x="7265" y="11"/>
                    <a:pt x="6584" y="9"/>
                    <a:pt x="5904" y="9"/>
                  </a:cubicBezTo>
                  <a:cubicBezTo>
                    <a:pt x="4203" y="9"/>
                    <a:pt x="2503" y="22"/>
                    <a:pt x="802" y="111"/>
                  </a:cubicBezTo>
                  <a:cubicBezTo>
                    <a:pt x="226" y="136"/>
                    <a:pt x="100" y="287"/>
                    <a:pt x="100" y="813"/>
                  </a:cubicBezTo>
                  <a:cubicBezTo>
                    <a:pt x="125" y="2618"/>
                    <a:pt x="150" y="4397"/>
                    <a:pt x="75" y="6177"/>
                  </a:cubicBezTo>
                  <a:cubicBezTo>
                    <a:pt x="0" y="7756"/>
                    <a:pt x="802" y="8583"/>
                    <a:pt x="2181" y="8883"/>
                  </a:cubicBezTo>
                  <a:cubicBezTo>
                    <a:pt x="3283" y="9109"/>
                    <a:pt x="4386" y="9410"/>
                    <a:pt x="5464" y="9710"/>
                  </a:cubicBezTo>
                  <a:cubicBezTo>
                    <a:pt x="6248" y="9934"/>
                    <a:pt x="7031" y="10033"/>
                    <a:pt x="7811" y="10033"/>
                  </a:cubicBezTo>
                  <a:cubicBezTo>
                    <a:pt x="8427" y="10033"/>
                    <a:pt x="9041" y="9972"/>
                    <a:pt x="9649" y="9861"/>
                  </a:cubicBezTo>
                  <a:cubicBezTo>
                    <a:pt x="11128" y="9610"/>
                    <a:pt x="12531" y="9109"/>
                    <a:pt x="14010" y="8783"/>
                  </a:cubicBezTo>
                  <a:cubicBezTo>
                    <a:pt x="14862" y="8583"/>
                    <a:pt x="15489" y="8056"/>
                    <a:pt x="15714" y="7154"/>
                  </a:cubicBezTo>
                  <a:cubicBezTo>
                    <a:pt x="15815" y="6753"/>
                    <a:pt x="15765" y="6352"/>
                    <a:pt x="15765" y="5976"/>
                  </a:cubicBezTo>
                  <a:cubicBezTo>
                    <a:pt x="15765" y="4222"/>
                    <a:pt x="15765" y="2467"/>
                    <a:pt x="15765" y="713"/>
                  </a:cubicBezTo>
                  <a:cubicBezTo>
                    <a:pt x="15740" y="412"/>
                    <a:pt x="15765" y="111"/>
                    <a:pt x="15339" y="111"/>
                  </a:cubicBezTo>
                  <a:cubicBezTo>
                    <a:pt x="14411" y="86"/>
                    <a:pt x="13484" y="36"/>
                    <a:pt x="12557" y="11"/>
                  </a:cubicBezTo>
                  <a:cubicBezTo>
                    <a:pt x="12047" y="3"/>
                    <a:pt x="11537" y="0"/>
                    <a:pt x="1102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2090375" y="2417825"/>
              <a:ext cx="53275" cy="78025"/>
            </a:xfrm>
            <a:custGeom>
              <a:avLst/>
              <a:gdLst/>
              <a:ahLst/>
              <a:cxnLst/>
              <a:rect l="l" t="t" r="r" b="b"/>
              <a:pathLst>
                <a:path w="2131" h="3121" extrusionOk="0">
                  <a:moveTo>
                    <a:pt x="1063" y="405"/>
                  </a:moveTo>
                  <a:cubicBezTo>
                    <a:pt x="1076" y="405"/>
                    <a:pt x="1089" y="405"/>
                    <a:pt x="1103" y="406"/>
                  </a:cubicBezTo>
                  <a:cubicBezTo>
                    <a:pt x="1354" y="432"/>
                    <a:pt x="1554" y="532"/>
                    <a:pt x="1654" y="833"/>
                  </a:cubicBezTo>
                  <a:cubicBezTo>
                    <a:pt x="1730" y="1083"/>
                    <a:pt x="1755" y="1309"/>
                    <a:pt x="1755" y="1584"/>
                  </a:cubicBezTo>
                  <a:cubicBezTo>
                    <a:pt x="1730" y="1985"/>
                    <a:pt x="1755" y="2562"/>
                    <a:pt x="1303" y="2612"/>
                  </a:cubicBezTo>
                  <a:cubicBezTo>
                    <a:pt x="1283" y="2614"/>
                    <a:pt x="1264" y="2615"/>
                    <a:pt x="1246" y="2615"/>
                  </a:cubicBezTo>
                  <a:cubicBezTo>
                    <a:pt x="777" y="2615"/>
                    <a:pt x="773" y="2020"/>
                    <a:pt x="677" y="1635"/>
                  </a:cubicBezTo>
                  <a:cubicBezTo>
                    <a:pt x="627" y="1409"/>
                    <a:pt x="652" y="1133"/>
                    <a:pt x="677" y="883"/>
                  </a:cubicBezTo>
                  <a:cubicBezTo>
                    <a:pt x="725" y="667"/>
                    <a:pt x="773" y="405"/>
                    <a:pt x="1063" y="405"/>
                  </a:cubicBezTo>
                  <a:close/>
                  <a:moveTo>
                    <a:pt x="872" y="0"/>
                  </a:moveTo>
                  <a:cubicBezTo>
                    <a:pt x="521" y="0"/>
                    <a:pt x="319" y="307"/>
                    <a:pt x="226" y="657"/>
                  </a:cubicBezTo>
                  <a:cubicBezTo>
                    <a:pt x="0" y="1334"/>
                    <a:pt x="151" y="1985"/>
                    <a:pt x="451" y="2587"/>
                  </a:cubicBezTo>
                  <a:cubicBezTo>
                    <a:pt x="588" y="2905"/>
                    <a:pt x="868" y="3120"/>
                    <a:pt x="1218" y="3120"/>
                  </a:cubicBezTo>
                  <a:cubicBezTo>
                    <a:pt x="1254" y="3120"/>
                    <a:pt x="1291" y="3118"/>
                    <a:pt x="1329" y="3113"/>
                  </a:cubicBezTo>
                  <a:cubicBezTo>
                    <a:pt x="1730" y="3063"/>
                    <a:pt x="1930" y="2762"/>
                    <a:pt x="2005" y="2361"/>
                  </a:cubicBezTo>
                  <a:cubicBezTo>
                    <a:pt x="2030" y="2161"/>
                    <a:pt x="2055" y="1960"/>
                    <a:pt x="2080" y="1735"/>
                  </a:cubicBezTo>
                  <a:cubicBezTo>
                    <a:pt x="2131" y="1359"/>
                    <a:pt x="2005" y="1008"/>
                    <a:pt x="1905" y="682"/>
                  </a:cubicBezTo>
                  <a:cubicBezTo>
                    <a:pt x="1805" y="181"/>
                    <a:pt x="1354" y="56"/>
                    <a:pt x="953" y="5"/>
                  </a:cubicBezTo>
                  <a:cubicBezTo>
                    <a:pt x="925" y="2"/>
                    <a:pt x="898" y="0"/>
                    <a:pt x="872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2146125" y="2419825"/>
              <a:ext cx="30100" cy="40750"/>
            </a:xfrm>
            <a:custGeom>
              <a:avLst/>
              <a:gdLst/>
              <a:ahLst/>
              <a:cxnLst/>
              <a:rect l="l" t="t" r="r" b="b"/>
              <a:pathLst>
                <a:path w="1204" h="1630" extrusionOk="0">
                  <a:moveTo>
                    <a:pt x="627" y="1"/>
                  </a:moveTo>
                  <a:lnTo>
                    <a:pt x="627" y="1"/>
                  </a:lnTo>
                  <a:cubicBezTo>
                    <a:pt x="427" y="126"/>
                    <a:pt x="452" y="477"/>
                    <a:pt x="126" y="552"/>
                  </a:cubicBezTo>
                  <a:cubicBezTo>
                    <a:pt x="1" y="552"/>
                    <a:pt x="1" y="778"/>
                    <a:pt x="126" y="828"/>
                  </a:cubicBezTo>
                  <a:cubicBezTo>
                    <a:pt x="377" y="928"/>
                    <a:pt x="377" y="1103"/>
                    <a:pt x="377" y="1304"/>
                  </a:cubicBezTo>
                  <a:cubicBezTo>
                    <a:pt x="402" y="1454"/>
                    <a:pt x="402" y="1630"/>
                    <a:pt x="602" y="1630"/>
                  </a:cubicBezTo>
                  <a:cubicBezTo>
                    <a:pt x="778" y="1630"/>
                    <a:pt x="828" y="1479"/>
                    <a:pt x="803" y="1329"/>
                  </a:cubicBezTo>
                  <a:cubicBezTo>
                    <a:pt x="778" y="1053"/>
                    <a:pt x="853" y="853"/>
                    <a:pt x="1204" y="652"/>
                  </a:cubicBezTo>
                  <a:lnTo>
                    <a:pt x="1204" y="652"/>
                  </a:lnTo>
                  <a:cubicBezTo>
                    <a:pt x="1178" y="654"/>
                    <a:pt x="1154" y="655"/>
                    <a:pt x="1131" y="655"/>
                  </a:cubicBezTo>
                  <a:cubicBezTo>
                    <a:pt x="609" y="655"/>
                    <a:pt x="964" y="121"/>
                    <a:pt x="62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16"/>
          <p:cNvGrpSpPr/>
          <p:nvPr/>
        </p:nvGrpSpPr>
        <p:grpSpPr>
          <a:xfrm rot="-1812194">
            <a:off x="-6149" y="1103180"/>
            <a:ext cx="934513" cy="631513"/>
            <a:chOff x="510775" y="359000"/>
            <a:chExt cx="934456" cy="631474"/>
          </a:xfrm>
        </p:grpSpPr>
        <p:sp>
          <p:nvSpPr>
            <p:cNvPr id="1338" name="Google Shape;1338;p16"/>
            <p:cNvSpPr/>
            <p:nvPr/>
          </p:nvSpPr>
          <p:spPr>
            <a:xfrm>
              <a:off x="1275955" y="766843"/>
              <a:ext cx="2045" cy="4147"/>
            </a:xfrm>
            <a:custGeom>
              <a:avLst/>
              <a:gdLst/>
              <a:ahLst/>
              <a:cxnLst/>
              <a:rect l="l" t="t" r="r" b="b"/>
              <a:pathLst>
                <a:path w="36" h="73" extrusionOk="0">
                  <a:moveTo>
                    <a:pt x="36" y="1"/>
                  </a:moveTo>
                  <a:cubicBezTo>
                    <a:pt x="27" y="28"/>
                    <a:pt x="18" y="54"/>
                    <a:pt x="0" y="72"/>
                  </a:cubicBezTo>
                  <a:cubicBezTo>
                    <a:pt x="18" y="54"/>
                    <a:pt x="27" y="28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1273910" y="771955"/>
              <a:ext cx="2102" cy="3579"/>
            </a:xfrm>
            <a:custGeom>
              <a:avLst/>
              <a:gdLst/>
              <a:ahLst/>
              <a:cxnLst/>
              <a:rect l="l" t="t" r="r" b="b"/>
              <a:pathLst>
                <a:path w="37" h="63" extrusionOk="0">
                  <a:moveTo>
                    <a:pt x="36" y="0"/>
                  </a:moveTo>
                  <a:cubicBezTo>
                    <a:pt x="18" y="18"/>
                    <a:pt x="9" y="36"/>
                    <a:pt x="0" y="63"/>
                  </a:cubicBezTo>
                  <a:cubicBezTo>
                    <a:pt x="9" y="36"/>
                    <a:pt x="27" y="18"/>
                    <a:pt x="3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796035" y="807400"/>
              <a:ext cx="8180" cy="35047"/>
            </a:xfrm>
            <a:custGeom>
              <a:avLst/>
              <a:gdLst/>
              <a:ahLst/>
              <a:cxnLst/>
              <a:rect l="l" t="t" r="r" b="b"/>
              <a:pathLst>
                <a:path w="144" h="617" extrusionOk="0">
                  <a:moveTo>
                    <a:pt x="99" y="1"/>
                  </a:moveTo>
                  <a:cubicBezTo>
                    <a:pt x="37" y="188"/>
                    <a:pt x="10" y="411"/>
                    <a:pt x="1" y="616"/>
                  </a:cubicBezTo>
                  <a:cubicBezTo>
                    <a:pt x="117" y="429"/>
                    <a:pt x="144" y="206"/>
                    <a:pt x="9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1009894" y="803878"/>
              <a:ext cx="20335" cy="17779"/>
            </a:xfrm>
            <a:custGeom>
              <a:avLst/>
              <a:gdLst/>
              <a:ahLst/>
              <a:cxnLst/>
              <a:rect l="l" t="t" r="r" b="b"/>
              <a:pathLst>
                <a:path w="358" h="313" extrusionOk="0">
                  <a:moveTo>
                    <a:pt x="357" y="0"/>
                  </a:moveTo>
                  <a:cubicBezTo>
                    <a:pt x="233" y="63"/>
                    <a:pt x="126" y="152"/>
                    <a:pt x="36" y="268"/>
                  </a:cubicBezTo>
                  <a:cubicBezTo>
                    <a:pt x="27" y="286"/>
                    <a:pt x="10" y="303"/>
                    <a:pt x="1" y="312"/>
                  </a:cubicBezTo>
                  <a:cubicBezTo>
                    <a:pt x="27" y="303"/>
                    <a:pt x="63" y="286"/>
                    <a:pt x="90" y="268"/>
                  </a:cubicBezTo>
                  <a:cubicBezTo>
                    <a:pt x="206" y="196"/>
                    <a:pt x="295" y="98"/>
                    <a:pt x="35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795069" y="465335"/>
              <a:ext cx="650161" cy="525139"/>
            </a:xfrm>
            <a:custGeom>
              <a:avLst/>
              <a:gdLst/>
              <a:ahLst/>
              <a:cxnLst/>
              <a:rect l="l" t="t" r="r" b="b"/>
              <a:pathLst>
                <a:path w="11446" h="9245" extrusionOk="0">
                  <a:moveTo>
                    <a:pt x="9635" y="1"/>
                  </a:moveTo>
                  <a:cubicBezTo>
                    <a:pt x="9769" y="723"/>
                    <a:pt x="9733" y="1491"/>
                    <a:pt x="9920" y="2222"/>
                  </a:cubicBezTo>
                  <a:cubicBezTo>
                    <a:pt x="10161" y="3195"/>
                    <a:pt x="10688" y="4426"/>
                    <a:pt x="10500" y="5443"/>
                  </a:cubicBezTo>
                  <a:cubicBezTo>
                    <a:pt x="10215" y="7031"/>
                    <a:pt x="8297" y="7396"/>
                    <a:pt x="6941" y="7602"/>
                  </a:cubicBezTo>
                  <a:cubicBezTo>
                    <a:pt x="5718" y="7780"/>
                    <a:pt x="4470" y="7825"/>
                    <a:pt x="3238" y="8003"/>
                  </a:cubicBezTo>
                  <a:cubicBezTo>
                    <a:pt x="2132" y="8172"/>
                    <a:pt x="1080" y="8547"/>
                    <a:pt x="0" y="8842"/>
                  </a:cubicBezTo>
                  <a:cubicBezTo>
                    <a:pt x="254" y="9160"/>
                    <a:pt x="668" y="9245"/>
                    <a:pt x="1076" y="9245"/>
                  </a:cubicBezTo>
                  <a:cubicBezTo>
                    <a:pt x="1285" y="9245"/>
                    <a:pt x="1493" y="9223"/>
                    <a:pt x="1677" y="9198"/>
                  </a:cubicBezTo>
                  <a:cubicBezTo>
                    <a:pt x="4032" y="8913"/>
                    <a:pt x="6441" y="8476"/>
                    <a:pt x="8743" y="7878"/>
                  </a:cubicBezTo>
                  <a:cubicBezTo>
                    <a:pt x="10322" y="7468"/>
                    <a:pt x="11446" y="6362"/>
                    <a:pt x="11098" y="4667"/>
                  </a:cubicBezTo>
                  <a:cubicBezTo>
                    <a:pt x="10991" y="4158"/>
                    <a:pt x="10750" y="3676"/>
                    <a:pt x="10580" y="3195"/>
                  </a:cubicBezTo>
                  <a:cubicBezTo>
                    <a:pt x="10429" y="2793"/>
                    <a:pt x="10384" y="2249"/>
                    <a:pt x="10331" y="1821"/>
                  </a:cubicBezTo>
                  <a:cubicBezTo>
                    <a:pt x="10259" y="1205"/>
                    <a:pt x="10170" y="402"/>
                    <a:pt x="963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10775" y="359000"/>
              <a:ext cx="891402" cy="631133"/>
            </a:xfrm>
            <a:custGeom>
              <a:avLst/>
              <a:gdLst/>
              <a:ahLst/>
              <a:cxnLst/>
              <a:rect l="l" t="t" r="r" b="b"/>
              <a:pathLst>
                <a:path w="15693" h="11111" extrusionOk="0">
                  <a:moveTo>
                    <a:pt x="12303" y="346"/>
                  </a:moveTo>
                  <a:cubicBezTo>
                    <a:pt x="13019" y="346"/>
                    <a:pt x="13673" y="520"/>
                    <a:pt x="14105" y="1266"/>
                  </a:cubicBezTo>
                  <a:cubicBezTo>
                    <a:pt x="14194" y="1418"/>
                    <a:pt x="14256" y="1578"/>
                    <a:pt x="14301" y="1748"/>
                  </a:cubicBezTo>
                  <a:cubicBezTo>
                    <a:pt x="14524" y="2515"/>
                    <a:pt x="14417" y="3416"/>
                    <a:pt x="14586" y="4166"/>
                  </a:cubicBezTo>
                  <a:cubicBezTo>
                    <a:pt x="14818" y="5129"/>
                    <a:pt x="15166" y="6101"/>
                    <a:pt x="15184" y="7101"/>
                  </a:cubicBezTo>
                  <a:cubicBezTo>
                    <a:pt x="15220" y="8903"/>
                    <a:pt x="12195" y="9117"/>
                    <a:pt x="10947" y="9259"/>
                  </a:cubicBezTo>
                  <a:cubicBezTo>
                    <a:pt x="10019" y="9375"/>
                    <a:pt x="9091" y="9429"/>
                    <a:pt x="8172" y="9545"/>
                  </a:cubicBezTo>
                  <a:cubicBezTo>
                    <a:pt x="7164" y="9679"/>
                    <a:pt x="6192" y="10009"/>
                    <a:pt x="5219" y="10294"/>
                  </a:cubicBezTo>
                  <a:cubicBezTo>
                    <a:pt x="5094" y="10339"/>
                    <a:pt x="4969" y="10375"/>
                    <a:pt x="4845" y="10401"/>
                  </a:cubicBezTo>
                  <a:cubicBezTo>
                    <a:pt x="4104" y="10609"/>
                    <a:pt x="3340" y="10779"/>
                    <a:pt x="2567" y="10779"/>
                  </a:cubicBezTo>
                  <a:cubicBezTo>
                    <a:pt x="2511" y="10779"/>
                    <a:pt x="2456" y="10778"/>
                    <a:pt x="2400" y="10776"/>
                  </a:cubicBezTo>
                  <a:cubicBezTo>
                    <a:pt x="1508" y="10740"/>
                    <a:pt x="1419" y="9563"/>
                    <a:pt x="1303" y="8912"/>
                  </a:cubicBezTo>
                  <a:cubicBezTo>
                    <a:pt x="982" y="7127"/>
                    <a:pt x="348" y="5388"/>
                    <a:pt x="393" y="3541"/>
                  </a:cubicBezTo>
                  <a:cubicBezTo>
                    <a:pt x="420" y="2569"/>
                    <a:pt x="1214" y="2346"/>
                    <a:pt x="1999" y="2132"/>
                  </a:cubicBezTo>
                  <a:cubicBezTo>
                    <a:pt x="2944" y="1891"/>
                    <a:pt x="3881" y="1641"/>
                    <a:pt x="4827" y="1418"/>
                  </a:cubicBezTo>
                  <a:cubicBezTo>
                    <a:pt x="6736" y="954"/>
                    <a:pt x="8743" y="1061"/>
                    <a:pt x="10616" y="481"/>
                  </a:cubicBezTo>
                  <a:lnTo>
                    <a:pt x="10643" y="472"/>
                  </a:lnTo>
                  <a:cubicBezTo>
                    <a:pt x="11185" y="445"/>
                    <a:pt x="11762" y="346"/>
                    <a:pt x="12303" y="346"/>
                  </a:cubicBezTo>
                  <a:close/>
                  <a:moveTo>
                    <a:pt x="12393" y="1"/>
                  </a:moveTo>
                  <a:cubicBezTo>
                    <a:pt x="11718" y="1"/>
                    <a:pt x="11002" y="134"/>
                    <a:pt x="10409" y="134"/>
                  </a:cubicBezTo>
                  <a:cubicBezTo>
                    <a:pt x="10383" y="134"/>
                    <a:pt x="10357" y="134"/>
                    <a:pt x="10331" y="133"/>
                  </a:cubicBezTo>
                  <a:cubicBezTo>
                    <a:pt x="10242" y="133"/>
                    <a:pt x="10188" y="187"/>
                    <a:pt x="10170" y="249"/>
                  </a:cubicBezTo>
                  <a:cubicBezTo>
                    <a:pt x="9100" y="526"/>
                    <a:pt x="7994" y="579"/>
                    <a:pt x="6887" y="686"/>
                  </a:cubicBezTo>
                  <a:cubicBezTo>
                    <a:pt x="5638" y="811"/>
                    <a:pt x="4407" y="1159"/>
                    <a:pt x="3194" y="1471"/>
                  </a:cubicBezTo>
                  <a:cubicBezTo>
                    <a:pt x="1794" y="1828"/>
                    <a:pt x="99" y="1944"/>
                    <a:pt x="54" y="3693"/>
                  </a:cubicBezTo>
                  <a:cubicBezTo>
                    <a:pt x="0" y="5727"/>
                    <a:pt x="687" y="7805"/>
                    <a:pt x="1124" y="9768"/>
                  </a:cubicBezTo>
                  <a:cubicBezTo>
                    <a:pt x="1350" y="10809"/>
                    <a:pt x="2036" y="11110"/>
                    <a:pt x="2844" y="11110"/>
                  </a:cubicBezTo>
                  <a:cubicBezTo>
                    <a:pt x="3442" y="11110"/>
                    <a:pt x="4106" y="10946"/>
                    <a:pt x="4702" y="10794"/>
                  </a:cubicBezTo>
                  <a:cubicBezTo>
                    <a:pt x="4800" y="10767"/>
                    <a:pt x="4907" y="10740"/>
                    <a:pt x="5005" y="10714"/>
                  </a:cubicBezTo>
                  <a:cubicBezTo>
                    <a:pt x="6085" y="10419"/>
                    <a:pt x="7137" y="10044"/>
                    <a:pt x="8243" y="9875"/>
                  </a:cubicBezTo>
                  <a:cubicBezTo>
                    <a:pt x="9475" y="9697"/>
                    <a:pt x="10723" y="9652"/>
                    <a:pt x="11946" y="9474"/>
                  </a:cubicBezTo>
                  <a:cubicBezTo>
                    <a:pt x="13302" y="9268"/>
                    <a:pt x="15220" y="8903"/>
                    <a:pt x="15505" y="7315"/>
                  </a:cubicBezTo>
                  <a:cubicBezTo>
                    <a:pt x="15693" y="6298"/>
                    <a:pt x="15166" y="5067"/>
                    <a:pt x="14925" y="4094"/>
                  </a:cubicBezTo>
                  <a:cubicBezTo>
                    <a:pt x="14738" y="3363"/>
                    <a:pt x="14774" y="2595"/>
                    <a:pt x="14640" y="1873"/>
                  </a:cubicBezTo>
                  <a:cubicBezTo>
                    <a:pt x="14568" y="1543"/>
                    <a:pt x="14470" y="1213"/>
                    <a:pt x="14292" y="900"/>
                  </a:cubicBezTo>
                  <a:cubicBezTo>
                    <a:pt x="13870" y="172"/>
                    <a:pt x="13157" y="1"/>
                    <a:pt x="1239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603987" y="528954"/>
              <a:ext cx="199206" cy="140813"/>
            </a:xfrm>
            <a:custGeom>
              <a:avLst/>
              <a:gdLst/>
              <a:ahLst/>
              <a:cxnLst/>
              <a:rect l="l" t="t" r="r" b="b"/>
              <a:pathLst>
                <a:path w="3507" h="2479" extrusionOk="0">
                  <a:moveTo>
                    <a:pt x="1819" y="346"/>
                  </a:moveTo>
                  <a:cubicBezTo>
                    <a:pt x="2555" y="346"/>
                    <a:pt x="2975" y="1506"/>
                    <a:pt x="2213" y="1976"/>
                  </a:cubicBezTo>
                  <a:cubicBezTo>
                    <a:pt x="2142" y="2012"/>
                    <a:pt x="2071" y="2048"/>
                    <a:pt x="1990" y="2075"/>
                  </a:cubicBezTo>
                  <a:cubicBezTo>
                    <a:pt x="1848" y="1521"/>
                    <a:pt x="1874" y="933"/>
                    <a:pt x="1732" y="371"/>
                  </a:cubicBezTo>
                  <a:lnTo>
                    <a:pt x="1723" y="353"/>
                  </a:lnTo>
                  <a:cubicBezTo>
                    <a:pt x="1755" y="348"/>
                    <a:pt x="1787" y="346"/>
                    <a:pt x="1819" y="346"/>
                  </a:cubicBezTo>
                  <a:close/>
                  <a:moveTo>
                    <a:pt x="1401" y="460"/>
                  </a:moveTo>
                  <a:cubicBezTo>
                    <a:pt x="1544" y="1013"/>
                    <a:pt x="1517" y="1593"/>
                    <a:pt x="1660" y="2146"/>
                  </a:cubicBezTo>
                  <a:cubicBezTo>
                    <a:pt x="1632" y="2148"/>
                    <a:pt x="1603" y="2149"/>
                    <a:pt x="1574" y="2149"/>
                  </a:cubicBezTo>
                  <a:cubicBezTo>
                    <a:pt x="1219" y="2149"/>
                    <a:pt x="869" y="1995"/>
                    <a:pt x="679" y="1673"/>
                  </a:cubicBezTo>
                  <a:cubicBezTo>
                    <a:pt x="340" y="1102"/>
                    <a:pt x="822" y="612"/>
                    <a:pt x="1348" y="478"/>
                  </a:cubicBezTo>
                  <a:lnTo>
                    <a:pt x="1366" y="469"/>
                  </a:lnTo>
                  <a:lnTo>
                    <a:pt x="1393" y="460"/>
                  </a:lnTo>
                  <a:close/>
                  <a:moveTo>
                    <a:pt x="1815" y="0"/>
                  </a:moveTo>
                  <a:cubicBezTo>
                    <a:pt x="1637" y="0"/>
                    <a:pt x="1447" y="48"/>
                    <a:pt x="1250" y="157"/>
                  </a:cubicBezTo>
                  <a:cubicBezTo>
                    <a:pt x="563" y="344"/>
                    <a:pt x="1" y="968"/>
                    <a:pt x="322" y="1709"/>
                  </a:cubicBezTo>
                  <a:cubicBezTo>
                    <a:pt x="548" y="2239"/>
                    <a:pt x="1037" y="2479"/>
                    <a:pt x="1552" y="2479"/>
                  </a:cubicBezTo>
                  <a:cubicBezTo>
                    <a:pt x="1808" y="2479"/>
                    <a:pt x="2071" y="2419"/>
                    <a:pt x="2311" y="2307"/>
                  </a:cubicBezTo>
                  <a:cubicBezTo>
                    <a:pt x="3506" y="1755"/>
                    <a:pt x="2893" y="0"/>
                    <a:pt x="181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839147" y="488964"/>
              <a:ext cx="198695" cy="140757"/>
            </a:xfrm>
            <a:custGeom>
              <a:avLst/>
              <a:gdLst/>
              <a:ahLst/>
              <a:cxnLst/>
              <a:rect l="l" t="t" r="r" b="b"/>
              <a:pathLst>
                <a:path w="3498" h="2478" extrusionOk="0">
                  <a:moveTo>
                    <a:pt x="1818" y="346"/>
                  </a:moveTo>
                  <a:cubicBezTo>
                    <a:pt x="2554" y="346"/>
                    <a:pt x="2974" y="1505"/>
                    <a:pt x="2213" y="1976"/>
                  </a:cubicBezTo>
                  <a:cubicBezTo>
                    <a:pt x="2141" y="2020"/>
                    <a:pt x="2070" y="2047"/>
                    <a:pt x="1990" y="2083"/>
                  </a:cubicBezTo>
                  <a:cubicBezTo>
                    <a:pt x="1847" y="1521"/>
                    <a:pt x="1874" y="932"/>
                    <a:pt x="1731" y="370"/>
                  </a:cubicBezTo>
                  <a:lnTo>
                    <a:pt x="1722" y="352"/>
                  </a:lnTo>
                  <a:cubicBezTo>
                    <a:pt x="1755" y="348"/>
                    <a:pt x="1787" y="346"/>
                    <a:pt x="1818" y="346"/>
                  </a:cubicBezTo>
                  <a:close/>
                  <a:moveTo>
                    <a:pt x="1401" y="459"/>
                  </a:moveTo>
                  <a:cubicBezTo>
                    <a:pt x="1544" y="1012"/>
                    <a:pt x="1517" y="1592"/>
                    <a:pt x="1660" y="2145"/>
                  </a:cubicBezTo>
                  <a:cubicBezTo>
                    <a:pt x="1631" y="2147"/>
                    <a:pt x="1602" y="2148"/>
                    <a:pt x="1573" y="2148"/>
                  </a:cubicBezTo>
                  <a:cubicBezTo>
                    <a:pt x="1218" y="2148"/>
                    <a:pt x="868" y="1994"/>
                    <a:pt x="678" y="1672"/>
                  </a:cubicBezTo>
                  <a:cubicBezTo>
                    <a:pt x="339" y="1101"/>
                    <a:pt x="821" y="620"/>
                    <a:pt x="1347" y="477"/>
                  </a:cubicBezTo>
                  <a:lnTo>
                    <a:pt x="1365" y="468"/>
                  </a:lnTo>
                  <a:lnTo>
                    <a:pt x="1392" y="459"/>
                  </a:lnTo>
                  <a:close/>
                  <a:moveTo>
                    <a:pt x="1812" y="0"/>
                  </a:moveTo>
                  <a:cubicBezTo>
                    <a:pt x="1635" y="0"/>
                    <a:pt x="1445" y="48"/>
                    <a:pt x="1249" y="156"/>
                  </a:cubicBezTo>
                  <a:cubicBezTo>
                    <a:pt x="562" y="343"/>
                    <a:pt x="0" y="968"/>
                    <a:pt x="321" y="1708"/>
                  </a:cubicBezTo>
                  <a:cubicBezTo>
                    <a:pt x="548" y="2238"/>
                    <a:pt x="1036" y="2478"/>
                    <a:pt x="1549" y="2478"/>
                  </a:cubicBezTo>
                  <a:cubicBezTo>
                    <a:pt x="1804" y="2478"/>
                    <a:pt x="2065" y="2418"/>
                    <a:pt x="2302" y="2306"/>
                  </a:cubicBezTo>
                  <a:cubicBezTo>
                    <a:pt x="3497" y="1762"/>
                    <a:pt x="2889" y="0"/>
                    <a:pt x="181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1064140" y="450963"/>
              <a:ext cx="199206" cy="140927"/>
            </a:xfrm>
            <a:custGeom>
              <a:avLst/>
              <a:gdLst/>
              <a:ahLst/>
              <a:cxnLst/>
              <a:rect l="l" t="t" r="r" b="b"/>
              <a:pathLst>
                <a:path w="3507" h="2481" extrusionOk="0">
                  <a:moveTo>
                    <a:pt x="1819" y="345"/>
                  </a:moveTo>
                  <a:cubicBezTo>
                    <a:pt x="2562" y="345"/>
                    <a:pt x="2974" y="1505"/>
                    <a:pt x="2213" y="1976"/>
                  </a:cubicBezTo>
                  <a:cubicBezTo>
                    <a:pt x="2150" y="2020"/>
                    <a:pt x="2070" y="2056"/>
                    <a:pt x="1998" y="2083"/>
                  </a:cubicBezTo>
                  <a:cubicBezTo>
                    <a:pt x="1847" y="1521"/>
                    <a:pt x="1874" y="932"/>
                    <a:pt x="1731" y="370"/>
                  </a:cubicBezTo>
                  <a:lnTo>
                    <a:pt x="1722" y="352"/>
                  </a:lnTo>
                  <a:cubicBezTo>
                    <a:pt x="1755" y="348"/>
                    <a:pt x="1787" y="345"/>
                    <a:pt x="1819" y="345"/>
                  </a:cubicBezTo>
                  <a:close/>
                  <a:moveTo>
                    <a:pt x="1401" y="459"/>
                  </a:moveTo>
                  <a:cubicBezTo>
                    <a:pt x="1544" y="1012"/>
                    <a:pt x="1517" y="1592"/>
                    <a:pt x="1659" y="2145"/>
                  </a:cubicBezTo>
                  <a:cubicBezTo>
                    <a:pt x="1631" y="2147"/>
                    <a:pt x="1602" y="2148"/>
                    <a:pt x="1573" y="2148"/>
                  </a:cubicBezTo>
                  <a:cubicBezTo>
                    <a:pt x="1218" y="2148"/>
                    <a:pt x="868" y="1994"/>
                    <a:pt x="678" y="1672"/>
                  </a:cubicBezTo>
                  <a:cubicBezTo>
                    <a:pt x="348" y="1110"/>
                    <a:pt x="821" y="620"/>
                    <a:pt x="1356" y="477"/>
                  </a:cubicBezTo>
                  <a:lnTo>
                    <a:pt x="1365" y="468"/>
                  </a:lnTo>
                  <a:lnTo>
                    <a:pt x="1392" y="459"/>
                  </a:lnTo>
                  <a:close/>
                  <a:moveTo>
                    <a:pt x="1812" y="0"/>
                  </a:moveTo>
                  <a:cubicBezTo>
                    <a:pt x="1635" y="0"/>
                    <a:pt x="1445" y="48"/>
                    <a:pt x="1249" y="156"/>
                  </a:cubicBezTo>
                  <a:cubicBezTo>
                    <a:pt x="562" y="343"/>
                    <a:pt x="0" y="968"/>
                    <a:pt x="321" y="1708"/>
                  </a:cubicBezTo>
                  <a:cubicBezTo>
                    <a:pt x="549" y="2241"/>
                    <a:pt x="1042" y="2481"/>
                    <a:pt x="1560" y="2481"/>
                  </a:cubicBezTo>
                  <a:cubicBezTo>
                    <a:pt x="1814" y="2481"/>
                    <a:pt x="2073" y="2423"/>
                    <a:pt x="2311" y="2315"/>
                  </a:cubicBezTo>
                  <a:cubicBezTo>
                    <a:pt x="3506" y="1763"/>
                    <a:pt x="2891" y="0"/>
                    <a:pt x="181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654200" y="746905"/>
              <a:ext cx="173361" cy="140927"/>
            </a:xfrm>
            <a:custGeom>
              <a:avLst/>
              <a:gdLst/>
              <a:ahLst/>
              <a:cxnLst/>
              <a:rect l="l" t="t" r="r" b="b"/>
              <a:pathLst>
                <a:path w="3052" h="2481" extrusionOk="0">
                  <a:moveTo>
                    <a:pt x="1812" y="345"/>
                  </a:moveTo>
                  <a:cubicBezTo>
                    <a:pt x="2210" y="345"/>
                    <a:pt x="2514" y="686"/>
                    <a:pt x="2596" y="1066"/>
                  </a:cubicBezTo>
                  <a:cubicBezTo>
                    <a:pt x="2641" y="1271"/>
                    <a:pt x="2614" y="1494"/>
                    <a:pt x="2498" y="1681"/>
                  </a:cubicBezTo>
                  <a:cubicBezTo>
                    <a:pt x="2435" y="1788"/>
                    <a:pt x="2346" y="1895"/>
                    <a:pt x="2212" y="1975"/>
                  </a:cubicBezTo>
                  <a:cubicBezTo>
                    <a:pt x="2141" y="2020"/>
                    <a:pt x="2070" y="2056"/>
                    <a:pt x="1989" y="2083"/>
                  </a:cubicBezTo>
                  <a:cubicBezTo>
                    <a:pt x="1847" y="1520"/>
                    <a:pt x="1873" y="932"/>
                    <a:pt x="1731" y="370"/>
                  </a:cubicBezTo>
                  <a:lnTo>
                    <a:pt x="1713" y="352"/>
                  </a:lnTo>
                  <a:cubicBezTo>
                    <a:pt x="1747" y="347"/>
                    <a:pt x="1780" y="345"/>
                    <a:pt x="1812" y="345"/>
                  </a:cubicBezTo>
                  <a:close/>
                  <a:moveTo>
                    <a:pt x="1401" y="459"/>
                  </a:moveTo>
                  <a:cubicBezTo>
                    <a:pt x="1543" y="1012"/>
                    <a:pt x="1517" y="1592"/>
                    <a:pt x="1659" y="2145"/>
                  </a:cubicBezTo>
                  <a:cubicBezTo>
                    <a:pt x="1630" y="2147"/>
                    <a:pt x="1601" y="2148"/>
                    <a:pt x="1572" y="2148"/>
                  </a:cubicBezTo>
                  <a:cubicBezTo>
                    <a:pt x="1210" y="2148"/>
                    <a:pt x="867" y="1994"/>
                    <a:pt x="669" y="1672"/>
                  </a:cubicBezTo>
                  <a:cubicBezTo>
                    <a:pt x="339" y="1110"/>
                    <a:pt x="812" y="619"/>
                    <a:pt x="1347" y="477"/>
                  </a:cubicBezTo>
                  <a:lnTo>
                    <a:pt x="1356" y="477"/>
                  </a:lnTo>
                  <a:lnTo>
                    <a:pt x="1392" y="459"/>
                  </a:lnTo>
                  <a:close/>
                  <a:moveTo>
                    <a:pt x="1809" y="1"/>
                  </a:moveTo>
                  <a:cubicBezTo>
                    <a:pt x="1633" y="1"/>
                    <a:pt x="1444" y="48"/>
                    <a:pt x="1249" y="156"/>
                  </a:cubicBezTo>
                  <a:cubicBezTo>
                    <a:pt x="553" y="343"/>
                    <a:pt x="0" y="967"/>
                    <a:pt x="321" y="1717"/>
                  </a:cubicBezTo>
                  <a:cubicBezTo>
                    <a:pt x="548" y="2243"/>
                    <a:pt x="1036" y="2481"/>
                    <a:pt x="1551" y="2481"/>
                  </a:cubicBezTo>
                  <a:cubicBezTo>
                    <a:pt x="1804" y="2481"/>
                    <a:pt x="2064" y="2423"/>
                    <a:pt x="2302" y="2314"/>
                  </a:cubicBezTo>
                  <a:cubicBezTo>
                    <a:pt x="2373" y="2279"/>
                    <a:pt x="2444" y="2243"/>
                    <a:pt x="2498" y="2198"/>
                  </a:cubicBezTo>
                  <a:cubicBezTo>
                    <a:pt x="3006" y="1842"/>
                    <a:pt x="3051" y="1217"/>
                    <a:pt x="2828" y="718"/>
                  </a:cubicBezTo>
                  <a:cubicBezTo>
                    <a:pt x="2635" y="313"/>
                    <a:pt x="2262" y="1"/>
                    <a:pt x="180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889304" y="706803"/>
              <a:ext cx="177962" cy="140870"/>
            </a:xfrm>
            <a:custGeom>
              <a:avLst/>
              <a:gdLst/>
              <a:ahLst/>
              <a:cxnLst/>
              <a:rect l="l" t="t" r="r" b="b"/>
              <a:pathLst>
                <a:path w="3133" h="2480" extrusionOk="0">
                  <a:moveTo>
                    <a:pt x="1809" y="347"/>
                  </a:moveTo>
                  <a:cubicBezTo>
                    <a:pt x="2441" y="347"/>
                    <a:pt x="2829" y="1174"/>
                    <a:pt x="2480" y="1709"/>
                  </a:cubicBezTo>
                  <a:cubicBezTo>
                    <a:pt x="2418" y="1807"/>
                    <a:pt x="2329" y="1905"/>
                    <a:pt x="2213" y="1977"/>
                  </a:cubicBezTo>
                  <a:cubicBezTo>
                    <a:pt x="2186" y="1995"/>
                    <a:pt x="2150" y="2012"/>
                    <a:pt x="2124" y="2021"/>
                  </a:cubicBezTo>
                  <a:cubicBezTo>
                    <a:pt x="2079" y="2048"/>
                    <a:pt x="2034" y="2066"/>
                    <a:pt x="1990" y="2084"/>
                  </a:cubicBezTo>
                  <a:cubicBezTo>
                    <a:pt x="1847" y="1522"/>
                    <a:pt x="1874" y="933"/>
                    <a:pt x="1722" y="371"/>
                  </a:cubicBezTo>
                  <a:lnTo>
                    <a:pt x="1713" y="353"/>
                  </a:lnTo>
                  <a:cubicBezTo>
                    <a:pt x="1746" y="349"/>
                    <a:pt x="1778" y="347"/>
                    <a:pt x="1809" y="347"/>
                  </a:cubicBezTo>
                  <a:close/>
                  <a:moveTo>
                    <a:pt x="1401" y="460"/>
                  </a:moveTo>
                  <a:cubicBezTo>
                    <a:pt x="1535" y="1013"/>
                    <a:pt x="1517" y="1593"/>
                    <a:pt x="1660" y="2155"/>
                  </a:cubicBezTo>
                  <a:cubicBezTo>
                    <a:pt x="1632" y="2157"/>
                    <a:pt x="1604" y="2158"/>
                    <a:pt x="1576" y="2158"/>
                  </a:cubicBezTo>
                  <a:cubicBezTo>
                    <a:pt x="1212" y="2158"/>
                    <a:pt x="860" y="1996"/>
                    <a:pt x="669" y="1673"/>
                  </a:cubicBezTo>
                  <a:cubicBezTo>
                    <a:pt x="339" y="1111"/>
                    <a:pt x="812" y="621"/>
                    <a:pt x="1347" y="478"/>
                  </a:cubicBezTo>
                  <a:lnTo>
                    <a:pt x="1356" y="478"/>
                  </a:lnTo>
                  <a:lnTo>
                    <a:pt x="1392" y="469"/>
                  </a:lnTo>
                  <a:lnTo>
                    <a:pt x="1401" y="460"/>
                  </a:lnTo>
                  <a:close/>
                  <a:moveTo>
                    <a:pt x="1806" y="1"/>
                  </a:moveTo>
                  <a:cubicBezTo>
                    <a:pt x="1628" y="1"/>
                    <a:pt x="1438" y="48"/>
                    <a:pt x="1240" y="157"/>
                  </a:cubicBezTo>
                  <a:cubicBezTo>
                    <a:pt x="554" y="344"/>
                    <a:pt x="0" y="969"/>
                    <a:pt x="313" y="1718"/>
                  </a:cubicBezTo>
                  <a:cubicBezTo>
                    <a:pt x="527" y="2209"/>
                    <a:pt x="973" y="2450"/>
                    <a:pt x="1455" y="2476"/>
                  </a:cubicBezTo>
                  <a:cubicBezTo>
                    <a:pt x="1490" y="2479"/>
                    <a:pt x="1526" y="2480"/>
                    <a:pt x="1562" y="2480"/>
                  </a:cubicBezTo>
                  <a:cubicBezTo>
                    <a:pt x="1813" y="2480"/>
                    <a:pt x="2068" y="2425"/>
                    <a:pt x="2302" y="2316"/>
                  </a:cubicBezTo>
                  <a:cubicBezTo>
                    <a:pt x="2632" y="2164"/>
                    <a:pt x="2819" y="1923"/>
                    <a:pt x="2900" y="1656"/>
                  </a:cubicBezTo>
                  <a:cubicBezTo>
                    <a:pt x="3133" y="935"/>
                    <a:pt x="2594" y="1"/>
                    <a:pt x="180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1114296" y="669086"/>
              <a:ext cx="179439" cy="140700"/>
            </a:xfrm>
            <a:custGeom>
              <a:avLst/>
              <a:gdLst/>
              <a:ahLst/>
              <a:cxnLst/>
              <a:rect l="l" t="t" r="r" b="b"/>
              <a:pathLst>
                <a:path w="3159" h="2477" extrusionOk="0">
                  <a:moveTo>
                    <a:pt x="1818" y="341"/>
                  </a:moveTo>
                  <a:cubicBezTo>
                    <a:pt x="2554" y="341"/>
                    <a:pt x="2974" y="1501"/>
                    <a:pt x="2213" y="1972"/>
                  </a:cubicBezTo>
                  <a:cubicBezTo>
                    <a:pt x="2141" y="2016"/>
                    <a:pt x="2070" y="2052"/>
                    <a:pt x="1990" y="2079"/>
                  </a:cubicBezTo>
                  <a:cubicBezTo>
                    <a:pt x="1847" y="1517"/>
                    <a:pt x="1874" y="928"/>
                    <a:pt x="1731" y="366"/>
                  </a:cubicBezTo>
                  <a:lnTo>
                    <a:pt x="1722" y="348"/>
                  </a:lnTo>
                  <a:cubicBezTo>
                    <a:pt x="1755" y="344"/>
                    <a:pt x="1787" y="341"/>
                    <a:pt x="1818" y="341"/>
                  </a:cubicBezTo>
                  <a:close/>
                  <a:moveTo>
                    <a:pt x="1401" y="455"/>
                  </a:moveTo>
                  <a:cubicBezTo>
                    <a:pt x="1544" y="1008"/>
                    <a:pt x="1517" y="1588"/>
                    <a:pt x="1660" y="2150"/>
                  </a:cubicBezTo>
                  <a:cubicBezTo>
                    <a:pt x="1632" y="2152"/>
                    <a:pt x="1605" y="2153"/>
                    <a:pt x="1577" y="2153"/>
                  </a:cubicBezTo>
                  <a:cubicBezTo>
                    <a:pt x="1221" y="2153"/>
                    <a:pt x="869" y="1991"/>
                    <a:pt x="678" y="1668"/>
                  </a:cubicBezTo>
                  <a:cubicBezTo>
                    <a:pt x="339" y="1106"/>
                    <a:pt x="821" y="616"/>
                    <a:pt x="1347" y="473"/>
                  </a:cubicBezTo>
                  <a:lnTo>
                    <a:pt x="1365" y="473"/>
                  </a:lnTo>
                  <a:lnTo>
                    <a:pt x="1392" y="464"/>
                  </a:lnTo>
                  <a:lnTo>
                    <a:pt x="1401" y="455"/>
                  </a:lnTo>
                  <a:close/>
                  <a:moveTo>
                    <a:pt x="1799" y="1"/>
                  </a:moveTo>
                  <a:cubicBezTo>
                    <a:pt x="1628" y="1"/>
                    <a:pt x="1441" y="45"/>
                    <a:pt x="1249" y="152"/>
                  </a:cubicBezTo>
                  <a:cubicBezTo>
                    <a:pt x="562" y="348"/>
                    <a:pt x="0" y="964"/>
                    <a:pt x="322" y="1713"/>
                  </a:cubicBezTo>
                  <a:cubicBezTo>
                    <a:pt x="437" y="1981"/>
                    <a:pt x="625" y="2177"/>
                    <a:pt x="839" y="2302"/>
                  </a:cubicBezTo>
                  <a:cubicBezTo>
                    <a:pt x="1051" y="2421"/>
                    <a:pt x="1296" y="2477"/>
                    <a:pt x="1546" y="2477"/>
                  </a:cubicBezTo>
                  <a:cubicBezTo>
                    <a:pt x="1802" y="2477"/>
                    <a:pt x="2063" y="2419"/>
                    <a:pt x="2302" y="2311"/>
                  </a:cubicBezTo>
                  <a:cubicBezTo>
                    <a:pt x="2543" y="2204"/>
                    <a:pt x="2703" y="2052"/>
                    <a:pt x="2810" y="1874"/>
                  </a:cubicBezTo>
                  <a:cubicBezTo>
                    <a:pt x="2819" y="1847"/>
                    <a:pt x="2837" y="1829"/>
                    <a:pt x="2846" y="1811"/>
                  </a:cubicBezTo>
                  <a:cubicBezTo>
                    <a:pt x="2846" y="1802"/>
                    <a:pt x="2846" y="1802"/>
                    <a:pt x="2846" y="1793"/>
                  </a:cubicBezTo>
                  <a:cubicBezTo>
                    <a:pt x="2864" y="1775"/>
                    <a:pt x="2873" y="1749"/>
                    <a:pt x="2882" y="1722"/>
                  </a:cubicBezTo>
                  <a:cubicBezTo>
                    <a:pt x="3158" y="1035"/>
                    <a:pt x="2677" y="98"/>
                    <a:pt x="1927" y="9"/>
                  </a:cubicBezTo>
                  <a:cubicBezTo>
                    <a:pt x="1886" y="4"/>
                    <a:pt x="1843" y="1"/>
                    <a:pt x="179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16"/>
          <p:cNvGrpSpPr/>
          <p:nvPr/>
        </p:nvGrpSpPr>
        <p:grpSpPr>
          <a:xfrm rot="1669986">
            <a:off x="1805949" y="-152052"/>
            <a:ext cx="847742" cy="698980"/>
            <a:chOff x="2139875" y="1690850"/>
            <a:chExt cx="645375" cy="532125"/>
          </a:xfrm>
        </p:grpSpPr>
        <p:sp>
          <p:nvSpPr>
            <p:cNvPr id="1351" name="Google Shape;1351;p16"/>
            <p:cNvSpPr/>
            <p:nvPr/>
          </p:nvSpPr>
          <p:spPr>
            <a:xfrm>
              <a:off x="2139875" y="1690850"/>
              <a:ext cx="645375" cy="532125"/>
            </a:xfrm>
            <a:custGeom>
              <a:avLst/>
              <a:gdLst/>
              <a:ahLst/>
              <a:cxnLst/>
              <a:rect l="l" t="t" r="r" b="b"/>
              <a:pathLst>
                <a:path w="25815" h="21285" extrusionOk="0">
                  <a:moveTo>
                    <a:pt x="12832" y="1898"/>
                  </a:moveTo>
                  <a:cubicBezTo>
                    <a:pt x="13428" y="1898"/>
                    <a:pt x="14023" y="1929"/>
                    <a:pt x="14612" y="1992"/>
                  </a:cubicBezTo>
                  <a:cubicBezTo>
                    <a:pt x="15163" y="2042"/>
                    <a:pt x="15389" y="2317"/>
                    <a:pt x="15414" y="2969"/>
                  </a:cubicBezTo>
                  <a:cubicBezTo>
                    <a:pt x="14430" y="2955"/>
                    <a:pt x="13446" y="2940"/>
                    <a:pt x="12462" y="2940"/>
                  </a:cubicBezTo>
                  <a:cubicBezTo>
                    <a:pt x="11742" y="2940"/>
                    <a:pt x="11021" y="2948"/>
                    <a:pt x="10301" y="2969"/>
                  </a:cubicBezTo>
                  <a:cubicBezTo>
                    <a:pt x="10226" y="2393"/>
                    <a:pt x="10476" y="2042"/>
                    <a:pt x="11053" y="1992"/>
                  </a:cubicBezTo>
                  <a:cubicBezTo>
                    <a:pt x="11642" y="1929"/>
                    <a:pt x="12237" y="1898"/>
                    <a:pt x="12832" y="1898"/>
                  </a:cubicBezTo>
                  <a:close/>
                  <a:moveTo>
                    <a:pt x="12732" y="456"/>
                  </a:moveTo>
                  <a:cubicBezTo>
                    <a:pt x="13565" y="456"/>
                    <a:pt x="14399" y="488"/>
                    <a:pt x="15238" y="538"/>
                  </a:cubicBezTo>
                  <a:cubicBezTo>
                    <a:pt x="16491" y="588"/>
                    <a:pt x="16842" y="1165"/>
                    <a:pt x="17043" y="2192"/>
                  </a:cubicBezTo>
                  <a:cubicBezTo>
                    <a:pt x="17093" y="2443"/>
                    <a:pt x="17068" y="2718"/>
                    <a:pt x="17068" y="2994"/>
                  </a:cubicBezTo>
                  <a:cubicBezTo>
                    <a:pt x="16986" y="3045"/>
                    <a:pt x="16909" y="3059"/>
                    <a:pt x="16834" y="3059"/>
                  </a:cubicBezTo>
                  <a:cubicBezTo>
                    <a:pt x="16747" y="3059"/>
                    <a:pt x="16663" y="3040"/>
                    <a:pt x="16580" y="3040"/>
                  </a:cubicBezTo>
                  <a:cubicBezTo>
                    <a:pt x="16559" y="3040"/>
                    <a:pt x="16538" y="3041"/>
                    <a:pt x="16517" y="3044"/>
                  </a:cubicBezTo>
                  <a:cubicBezTo>
                    <a:pt x="16443" y="3052"/>
                    <a:pt x="16374" y="3057"/>
                    <a:pt x="16310" y="3057"/>
                  </a:cubicBezTo>
                  <a:cubicBezTo>
                    <a:pt x="15981" y="3057"/>
                    <a:pt x="15777" y="2929"/>
                    <a:pt x="15715" y="2468"/>
                  </a:cubicBezTo>
                  <a:cubicBezTo>
                    <a:pt x="15639" y="2017"/>
                    <a:pt x="15263" y="1716"/>
                    <a:pt x="14762" y="1616"/>
                  </a:cubicBezTo>
                  <a:cubicBezTo>
                    <a:pt x="14123" y="1503"/>
                    <a:pt x="13478" y="1446"/>
                    <a:pt x="12832" y="1446"/>
                  </a:cubicBezTo>
                  <a:cubicBezTo>
                    <a:pt x="12187" y="1446"/>
                    <a:pt x="11542" y="1503"/>
                    <a:pt x="10902" y="1616"/>
                  </a:cubicBezTo>
                  <a:cubicBezTo>
                    <a:pt x="10426" y="1716"/>
                    <a:pt x="10050" y="1992"/>
                    <a:pt x="9975" y="2443"/>
                  </a:cubicBezTo>
                  <a:cubicBezTo>
                    <a:pt x="9914" y="2969"/>
                    <a:pt x="9641" y="3054"/>
                    <a:pt x="9301" y="3054"/>
                  </a:cubicBezTo>
                  <a:cubicBezTo>
                    <a:pt x="9220" y="3054"/>
                    <a:pt x="9135" y="3049"/>
                    <a:pt x="9048" y="3044"/>
                  </a:cubicBezTo>
                  <a:lnTo>
                    <a:pt x="8647" y="3044"/>
                  </a:lnTo>
                  <a:cubicBezTo>
                    <a:pt x="8547" y="2568"/>
                    <a:pt x="8622" y="2167"/>
                    <a:pt x="8722" y="1766"/>
                  </a:cubicBezTo>
                  <a:cubicBezTo>
                    <a:pt x="8922" y="964"/>
                    <a:pt x="9399" y="613"/>
                    <a:pt x="10226" y="563"/>
                  </a:cubicBezTo>
                  <a:cubicBezTo>
                    <a:pt x="11065" y="488"/>
                    <a:pt x="11899" y="456"/>
                    <a:pt x="12732" y="456"/>
                  </a:cubicBezTo>
                  <a:close/>
                  <a:moveTo>
                    <a:pt x="5164" y="12686"/>
                  </a:moveTo>
                  <a:cubicBezTo>
                    <a:pt x="5323" y="12686"/>
                    <a:pt x="5513" y="12689"/>
                    <a:pt x="5740" y="12693"/>
                  </a:cubicBezTo>
                  <a:lnTo>
                    <a:pt x="5740" y="13345"/>
                  </a:lnTo>
                  <a:lnTo>
                    <a:pt x="4411" y="13345"/>
                  </a:lnTo>
                  <a:cubicBezTo>
                    <a:pt x="4348" y="12778"/>
                    <a:pt x="4338" y="12686"/>
                    <a:pt x="5164" y="12686"/>
                  </a:cubicBezTo>
                  <a:close/>
                  <a:moveTo>
                    <a:pt x="20522" y="12716"/>
                  </a:moveTo>
                  <a:cubicBezTo>
                    <a:pt x="21308" y="12716"/>
                    <a:pt x="21455" y="12767"/>
                    <a:pt x="21228" y="13345"/>
                  </a:cubicBezTo>
                  <a:lnTo>
                    <a:pt x="19925" y="13345"/>
                  </a:lnTo>
                  <a:lnTo>
                    <a:pt x="19925" y="12718"/>
                  </a:lnTo>
                  <a:cubicBezTo>
                    <a:pt x="20155" y="12718"/>
                    <a:pt x="20353" y="12716"/>
                    <a:pt x="20522" y="12716"/>
                  </a:cubicBezTo>
                  <a:close/>
                  <a:moveTo>
                    <a:pt x="12262" y="3317"/>
                  </a:moveTo>
                  <a:cubicBezTo>
                    <a:pt x="12402" y="3317"/>
                    <a:pt x="12542" y="3318"/>
                    <a:pt x="12682" y="3320"/>
                  </a:cubicBezTo>
                  <a:cubicBezTo>
                    <a:pt x="14110" y="3345"/>
                    <a:pt x="15539" y="3345"/>
                    <a:pt x="16968" y="3445"/>
                  </a:cubicBezTo>
                  <a:cubicBezTo>
                    <a:pt x="17782" y="3483"/>
                    <a:pt x="18597" y="3489"/>
                    <a:pt x="19411" y="3489"/>
                  </a:cubicBezTo>
                  <a:cubicBezTo>
                    <a:pt x="19819" y="3489"/>
                    <a:pt x="20226" y="3488"/>
                    <a:pt x="20633" y="3488"/>
                  </a:cubicBezTo>
                  <a:cubicBezTo>
                    <a:pt x="21040" y="3488"/>
                    <a:pt x="21448" y="3489"/>
                    <a:pt x="21855" y="3495"/>
                  </a:cubicBezTo>
                  <a:cubicBezTo>
                    <a:pt x="22080" y="3495"/>
                    <a:pt x="22306" y="3470"/>
                    <a:pt x="22557" y="3470"/>
                  </a:cubicBezTo>
                  <a:cubicBezTo>
                    <a:pt x="24111" y="3470"/>
                    <a:pt x="25038" y="4373"/>
                    <a:pt x="25113" y="5926"/>
                  </a:cubicBezTo>
                  <a:cubicBezTo>
                    <a:pt x="25213" y="7957"/>
                    <a:pt x="24963" y="9962"/>
                    <a:pt x="24988" y="11992"/>
                  </a:cubicBezTo>
                  <a:cubicBezTo>
                    <a:pt x="24988" y="12593"/>
                    <a:pt x="24587" y="12969"/>
                    <a:pt x="24060" y="13119"/>
                  </a:cubicBezTo>
                  <a:cubicBezTo>
                    <a:pt x="23544" y="13292"/>
                    <a:pt x="23028" y="13357"/>
                    <a:pt x="22504" y="13357"/>
                  </a:cubicBezTo>
                  <a:cubicBezTo>
                    <a:pt x="22264" y="13357"/>
                    <a:pt x="22023" y="13344"/>
                    <a:pt x="21780" y="13320"/>
                  </a:cubicBezTo>
                  <a:cubicBezTo>
                    <a:pt x="21618" y="12445"/>
                    <a:pt x="21457" y="12289"/>
                    <a:pt x="20615" y="12289"/>
                  </a:cubicBezTo>
                  <a:cubicBezTo>
                    <a:pt x="20541" y="12289"/>
                    <a:pt x="20461" y="12290"/>
                    <a:pt x="20376" y="12292"/>
                  </a:cubicBezTo>
                  <a:cubicBezTo>
                    <a:pt x="19499" y="12343"/>
                    <a:pt x="19499" y="12343"/>
                    <a:pt x="19424" y="13345"/>
                  </a:cubicBezTo>
                  <a:cubicBezTo>
                    <a:pt x="17231" y="13520"/>
                    <a:pt x="15038" y="13608"/>
                    <a:pt x="12845" y="13608"/>
                  </a:cubicBezTo>
                  <a:cubicBezTo>
                    <a:pt x="10652" y="13608"/>
                    <a:pt x="8459" y="13520"/>
                    <a:pt x="6266" y="13345"/>
                  </a:cubicBezTo>
                  <a:cubicBezTo>
                    <a:pt x="6115" y="12343"/>
                    <a:pt x="6115" y="12317"/>
                    <a:pt x="5263" y="12292"/>
                  </a:cubicBezTo>
                  <a:cubicBezTo>
                    <a:pt x="5178" y="12290"/>
                    <a:pt x="5099" y="12289"/>
                    <a:pt x="5025" y="12289"/>
                  </a:cubicBezTo>
                  <a:cubicBezTo>
                    <a:pt x="4190" y="12289"/>
                    <a:pt x="4071" y="12445"/>
                    <a:pt x="3910" y="13320"/>
                  </a:cubicBezTo>
                  <a:cubicBezTo>
                    <a:pt x="3666" y="13344"/>
                    <a:pt x="3423" y="13357"/>
                    <a:pt x="3180" y="13357"/>
                  </a:cubicBezTo>
                  <a:cubicBezTo>
                    <a:pt x="2648" y="13357"/>
                    <a:pt x="2120" y="13292"/>
                    <a:pt x="1604" y="13119"/>
                  </a:cubicBezTo>
                  <a:cubicBezTo>
                    <a:pt x="1053" y="12944"/>
                    <a:pt x="702" y="12593"/>
                    <a:pt x="702" y="11992"/>
                  </a:cubicBezTo>
                  <a:cubicBezTo>
                    <a:pt x="702" y="9962"/>
                    <a:pt x="476" y="7931"/>
                    <a:pt x="552" y="5901"/>
                  </a:cubicBezTo>
                  <a:cubicBezTo>
                    <a:pt x="627" y="4398"/>
                    <a:pt x="1579" y="3470"/>
                    <a:pt x="3083" y="3470"/>
                  </a:cubicBezTo>
                  <a:cubicBezTo>
                    <a:pt x="3985" y="3470"/>
                    <a:pt x="4887" y="3481"/>
                    <a:pt x="5797" y="3481"/>
                  </a:cubicBezTo>
                  <a:cubicBezTo>
                    <a:pt x="6252" y="3481"/>
                    <a:pt x="6709" y="3479"/>
                    <a:pt x="7168" y="3470"/>
                  </a:cubicBezTo>
                  <a:cubicBezTo>
                    <a:pt x="8858" y="3447"/>
                    <a:pt x="10569" y="3317"/>
                    <a:pt x="12262" y="3317"/>
                  </a:cubicBezTo>
                  <a:close/>
                  <a:moveTo>
                    <a:pt x="20529" y="13912"/>
                  </a:moveTo>
                  <a:cubicBezTo>
                    <a:pt x="20762" y="13912"/>
                    <a:pt x="20995" y="13933"/>
                    <a:pt x="21228" y="13947"/>
                  </a:cubicBezTo>
                  <a:cubicBezTo>
                    <a:pt x="21384" y="14860"/>
                    <a:pt x="21313" y="15171"/>
                    <a:pt x="20701" y="15171"/>
                  </a:cubicBezTo>
                  <a:cubicBezTo>
                    <a:pt x="20524" y="15171"/>
                    <a:pt x="20301" y="15144"/>
                    <a:pt x="20025" y="15099"/>
                  </a:cubicBezTo>
                  <a:cubicBezTo>
                    <a:pt x="19925" y="14723"/>
                    <a:pt x="19875" y="14373"/>
                    <a:pt x="19950" y="13972"/>
                  </a:cubicBezTo>
                  <a:cubicBezTo>
                    <a:pt x="20143" y="13926"/>
                    <a:pt x="20336" y="13912"/>
                    <a:pt x="20529" y="13912"/>
                  </a:cubicBezTo>
                  <a:close/>
                  <a:moveTo>
                    <a:pt x="5689" y="13947"/>
                  </a:moveTo>
                  <a:cubicBezTo>
                    <a:pt x="5865" y="14322"/>
                    <a:pt x="5714" y="14673"/>
                    <a:pt x="5664" y="15024"/>
                  </a:cubicBezTo>
                  <a:cubicBezTo>
                    <a:pt x="5343" y="15134"/>
                    <a:pt x="5095" y="15194"/>
                    <a:pt x="4906" y="15194"/>
                  </a:cubicBezTo>
                  <a:cubicBezTo>
                    <a:pt x="4445" y="15194"/>
                    <a:pt x="4340" y="14835"/>
                    <a:pt x="4411" y="13947"/>
                  </a:cubicBezTo>
                  <a:close/>
                  <a:moveTo>
                    <a:pt x="24963" y="13270"/>
                  </a:moveTo>
                  <a:cubicBezTo>
                    <a:pt x="24887" y="14774"/>
                    <a:pt x="24837" y="16177"/>
                    <a:pt x="24762" y="17581"/>
                  </a:cubicBezTo>
                  <a:cubicBezTo>
                    <a:pt x="24737" y="18232"/>
                    <a:pt x="24687" y="18884"/>
                    <a:pt x="24562" y="19510"/>
                  </a:cubicBezTo>
                  <a:cubicBezTo>
                    <a:pt x="24411" y="20363"/>
                    <a:pt x="23960" y="20739"/>
                    <a:pt x="23108" y="20739"/>
                  </a:cubicBezTo>
                  <a:cubicBezTo>
                    <a:pt x="22427" y="20751"/>
                    <a:pt x="21744" y="20755"/>
                    <a:pt x="21061" y="20755"/>
                  </a:cubicBezTo>
                  <a:cubicBezTo>
                    <a:pt x="18903" y="20755"/>
                    <a:pt x="16738" y="20707"/>
                    <a:pt x="14587" y="20688"/>
                  </a:cubicBezTo>
                  <a:cubicBezTo>
                    <a:pt x="13793" y="20672"/>
                    <a:pt x="13000" y="20665"/>
                    <a:pt x="12209" y="20665"/>
                  </a:cubicBezTo>
                  <a:cubicBezTo>
                    <a:pt x="9350" y="20665"/>
                    <a:pt x="6500" y="20755"/>
                    <a:pt x="3634" y="20814"/>
                  </a:cubicBezTo>
                  <a:cubicBezTo>
                    <a:pt x="3183" y="20814"/>
                    <a:pt x="2732" y="20789"/>
                    <a:pt x="2281" y="20739"/>
                  </a:cubicBezTo>
                  <a:cubicBezTo>
                    <a:pt x="1554" y="20638"/>
                    <a:pt x="1078" y="20087"/>
                    <a:pt x="1028" y="19185"/>
                  </a:cubicBezTo>
                  <a:cubicBezTo>
                    <a:pt x="877" y="17230"/>
                    <a:pt x="802" y="15300"/>
                    <a:pt x="702" y="13295"/>
                  </a:cubicBezTo>
                  <a:lnTo>
                    <a:pt x="702" y="13295"/>
                  </a:lnTo>
                  <a:cubicBezTo>
                    <a:pt x="1228" y="13596"/>
                    <a:pt x="1704" y="13821"/>
                    <a:pt x="2256" y="13871"/>
                  </a:cubicBezTo>
                  <a:cubicBezTo>
                    <a:pt x="2807" y="13896"/>
                    <a:pt x="3333" y="13921"/>
                    <a:pt x="3885" y="13947"/>
                  </a:cubicBezTo>
                  <a:cubicBezTo>
                    <a:pt x="3935" y="14272"/>
                    <a:pt x="3960" y="14573"/>
                    <a:pt x="4010" y="14874"/>
                  </a:cubicBezTo>
                  <a:cubicBezTo>
                    <a:pt x="4085" y="15325"/>
                    <a:pt x="4386" y="15500"/>
                    <a:pt x="4812" y="15525"/>
                  </a:cubicBezTo>
                  <a:lnTo>
                    <a:pt x="5288" y="15525"/>
                  </a:lnTo>
                  <a:cubicBezTo>
                    <a:pt x="5965" y="15475"/>
                    <a:pt x="6065" y="15400"/>
                    <a:pt x="6115" y="14723"/>
                  </a:cubicBezTo>
                  <a:cubicBezTo>
                    <a:pt x="6115" y="14623"/>
                    <a:pt x="6115" y="14498"/>
                    <a:pt x="6115" y="14398"/>
                  </a:cubicBezTo>
                  <a:cubicBezTo>
                    <a:pt x="6115" y="14072"/>
                    <a:pt x="6245" y="13919"/>
                    <a:pt x="6565" y="13919"/>
                  </a:cubicBezTo>
                  <a:cubicBezTo>
                    <a:pt x="6589" y="13919"/>
                    <a:pt x="6615" y="13920"/>
                    <a:pt x="6642" y="13921"/>
                  </a:cubicBezTo>
                  <a:cubicBezTo>
                    <a:pt x="8196" y="13972"/>
                    <a:pt x="9750" y="13947"/>
                    <a:pt x="11303" y="14047"/>
                  </a:cubicBezTo>
                  <a:cubicBezTo>
                    <a:pt x="11812" y="14081"/>
                    <a:pt x="12321" y="14095"/>
                    <a:pt x="12830" y="14095"/>
                  </a:cubicBezTo>
                  <a:cubicBezTo>
                    <a:pt x="14527" y="14095"/>
                    <a:pt x="16223" y="13947"/>
                    <a:pt x="17920" y="13947"/>
                  </a:cubicBezTo>
                  <a:lnTo>
                    <a:pt x="19424" y="13947"/>
                  </a:lnTo>
                  <a:cubicBezTo>
                    <a:pt x="19725" y="14398"/>
                    <a:pt x="19324" y="15074"/>
                    <a:pt x="19825" y="15400"/>
                  </a:cubicBezTo>
                  <a:cubicBezTo>
                    <a:pt x="19991" y="15525"/>
                    <a:pt x="20197" y="15558"/>
                    <a:pt x="20406" y="15558"/>
                  </a:cubicBezTo>
                  <a:cubicBezTo>
                    <a:pt x="20575" y="15558"/>
                    <a:pt x="20746" y="15537"/>
                    <a:pt x="20903" y="15525"/>
                  </a:cubicBezTo>
                  <a:cubicBezTo>
                    <a:pt x="21905" y="15425"/>
                    <a:pt x="21654" y="14598"/>
                    <a:pt x="21780" y="13947"/>
                  </a:cubicBezTo>
                  <a:cubicBezTo>
                    <a:pt x="22832" y="13871"/>
                    <a:pt x="23960" y="14022"/>
                    <a:pt x="24963" y="13270"/>
                  </a:cubicBezTo>
                  <a:close/>
                  <a:moveTo>
                    <a:pt x="12767" y="1"/>
                  </a:moveTo>
                  <a:cubicBezTo>
                    <a:pt x="12023" y="1"/>
                    <a:pt x="11277" y="39"/>
                    <a:pt x="10527" y="112"/>
                  </a:cubicBezTo>
                  <a:cubicBezTo>
                    <a:pt x="9198" y="262"/>
                    <a:pt x="8547" y="738"/>
                    <a:pt x="8321" y="1891"/>
                  </a:cubicBezTo>
                  <a:cubicBezTo>
                    <a:pt x="8246" y="2267"/>
                    <a:pt x="8271" y="2668"/>
                    <a:pt x="8246" y="3119"/>
                  </a:cubicBezTo>
                  <a:cubicBezTo>
                    <a:pt x="7970" y="3119"/>
                    <a:pt x="7745" y="3144"/>
                    <a:pt x="7519" y="3144"/>
                  </a:cubicBezTo>
                  <a:cubicBezTo>
                    <a:pt x="6065" y="3144"/>
                    <a:pt x="4587" y="3170"/>
                    <a:pt x="3133" y="3170"/>
                  </a:cubicBezTo>
                  <a:cubicBezTo>
                    <a:pt x="1604" y="3170"/>
                    <a:pt x="852" y="3646"/>
                    <a:pt x="276" y="5024"/>
                  </a:cubicBezTo>
                  <a:cubicBezTo>
                    <a:pt x="75" y="5500"/>
                    <a:pt x="0" y="6002"/>
                    <a:pt x="25" y="6503"/>
                  </a:cubicBezTo>
                  <a:cubicBezTo>
                    <a:pt x="125" y="9160"/>
                    <a:pt x="226" y="11816"/>
                    <a:pt x="351" y="14473"/>
                  </a:cubicBezTo>
                  <a:cubicBezTo>
                    <a:pt x="426" y="15952"/>
                    <a:pt x="476" y="17430"/>
                    <a:pt x="577" y="18909"/>
                  </a:cubicBezTo>
                  <a:cubicBezTo>
                    <a:pt x="677" y="20237"/>
                    <a:pt x="1253" y="21014"/>
                    <a:pt x="2256" y="21165"/>
                  </a:cubicBezTo>
                  <a:cubicBezTo>
                    <a:pt x="2825" y="21238"/>
                    <a:pt x="3393" y="21285"/>
                    <a:pt x="3962" y="21285"/>
                  </a:cubicBezTo>
                  <a:cubicBezTo>
                    <a:pt x="4170" y="21285"/>
                    <a:pt x="4378" y="21278"/>
                    <a:pt x="4587" y="21265"/>
                  </a:cubicBezTo>
                  <a:cubicBezTo>
                    <a:pt x="6357" y="21153"/>
                    <a:pt x="8117" y="21133"/>
                    <a:pt x="9874" y="21133"/>
                  </a:cubicBezTo>
                  <a:cubicBezTo>
                    <a:pt x="10877" y="21133"/>
                    <a:pt x="11880" y="21140"/>
                    <a:pt x="12882" y="21140"/>
                  </a:cubicBezTo>
                  <a:cubicBezTo>
                    <a:pt x="13424" y="21144"/>
                    <a:pt x="13966" y="21145"/>
                    <a:pt x="14507" y="21145"/>
                  </a:cubicBezTo>
                  <a:cubicBezTo>
                    <a:pt x="15100" y="21145"/>
                    <a:pt x="15692" y="21144"/>
                    <a:pt x="16284" y="21144"/>
                  </a:cubicBezTo>
                  <a:cubicBezTo>
                    <a:pt x="18083" y="21144"/>
                    <a:pt x="19881" y="21157"/>
                    <a:pt x="21679" y="21265"/>
                  </a:cubicBezTo>
                  <a:cubicBezTo>
                    <a:pt x="21834" y="21278"/>
                    <a:pt x="21987" y="21285"/>
                    <a:pt x="22138" y="21285"/>
                  </a:cubicBezTo>
                  <a:cubicBezTo>
                    <a:pt x="22551" y="21285"/>
                    <a:pt x="22955" y="21238"/>
                    <a:pt x="23359" y="21165"/>
                  </a:cubicBezTo>
                  <a:cubicBezTo>
                    <a:pt x="24060" y="21064"/>
                    <a:pt x="24612" y="20713"/>
                    <a:pt x="24862" y="19962"/>
                  </a:cubicBezTo>
                  <a:cubicBezTo>
                    <a:pt x="25138" y="19160"/>
                    <a:pt x="25138" y="18333"/>
                    <a:pt x="25188" y="17505"/>
                  </a:cubicBezTo>
                  <a:cubicBezTo>
                    <a:pt x="25339" y="14849"/>
                    <a:pt x="25439" y="12192"/>
                    <a:pt x="25539" y="9535"/>
                  </a:cubicBezTo>
                  <a:cubicBezTo>
                    <a:pt x="25589" y="8207"/>
                    <a:pt x="25815" y="6854"/>
                    <a:pt x="25539" y="5550"/>
                  </a:cubicBezTo>
                  <a:cubicBezTo>
                    <a:pt x="25245" y="4203"/>
                    <a:pt x="24328" y="3143"/>
                    <a:pt x="22859" y="3143"/>
                  </a:cubicBezTo>
                  <a:cubicBezTo>
                    <a:pt x="22825" y="3143"/>
                    <a:pt x="22791" y="3143"/>
                    <a:pt x="22757" y="3144"/>
                  </a:cubicBezTo>
                  <a:cubicBezTo>
                    <a:pt x="22111" y="3166"/>
                    <a:pt x="21465" y="3173"/>
                    <a:pt x="20817" y="3173"/>
                  </a:cubicBezTo>
                  <a:cubicBezTo>
                    <a:pt x="19932" y="3173"/>
                    <a:pt x="19043" y="3159"/>
                    <a:pt x="18146" y="3144"/>
                  </a:cubicBezTo>
                  <a:cubicBezTo>
                    <a:pt x="18054" y="3144"/>
                    <a:pt x="17963" y="3151"/>
                    <a:pt x="17872" y="3151"/>
                  </a:cubicBezTo>
                  <a:cubicBezTo>
                    <a:pt x="17713" y="3151"/>
                    <a:pt x="17553" y="3131"/>
                    <a:pt x="17394" y="3019"/>
                  </a:cubicBezTo>
                  <a:cubicBezTo>
                    <a:pt x="17394" y="2743"/>
                    <a:pt x="17419" y="2443"/>
                    <a:pt x="17394" y="2167"/>
                  </a:cubicBezTo>
                  <a:cubicBezTo>
                    <a:pt x="17344" y="1215"/>
                    <a:pt x="16642" y="337"/>
                    <a:pt x="15890" y="237"/>
                  </a:cubicBezTo>
                  <a:cubicBezTo>
                    <a:pt x="14851" y="76"/>
                    <a:pt x="13811" y="1"/>
                    <a:pt x="1276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2374825" y="1818625"/>
              <a:ext cx="169200" cy="146350"/>
            </a:xfrm>
            <a:custGeom>
              <a:avLst/>
              <a:gdLst/>
              <a:ahLst/>
              <a:cxnLst/>
              <a:rect l="l" t="t" r="r" b="b"/>
              <a:pathLst>
                <a:path w="6768" h="5854" extrusionOk="0">
                  <a:moveTo>
                    <a:pt x="2894" y="0"/>
                  </a:moveTo>
                  <a:cubicBezTo>
                    <a:pt x="2518" y="0"/>
                    <a:pt x="2379" y="242"/>
                    <a:pt x="2357" y="640"/>
                  </a:cubicBezTo>
                  <a:cubicBezTo>
                    <a:pt x="2332" y="1041"/>
                    <a:pt x="2382" y="1442"/>
                    <a:pt x="2231" y="1843"/>
                  </a:cubicBezTo>
                  <a:lnTo>
                    <a:pt x="1454" y="1843"/>
                  </a:lnTo>
                  <a:cubicBezTo>
                    <a:pt x="1" y="1843"/>
                    <a:pt x="1" y="1843"/>
                    <a:pt x="151" y="3297"/>
                  </a:cubicBezTo>
                  <a:cubicBezTo>
                    <a:pt x="174" y="3646"/>
                    <a:pt x="306" y="3801"/>
                    <a:pt x="606" y="3801"/>
                  </a:cubicBezTo>
                  <a:cubicBezTo>
                    <a:pt x="629" y="3801"/>
                    <a:pt x="653" y="3800"/>
                    <a:pt x="677" y="3798"/>
                  </a:cubicBezTo>
                  <a:lnTo>
                    <a:pt x="2332" y="3798"/>
                  </a:lnTo>
                  <a:cubicBezTo>
                    <a:pt x="2332" y="4324"/>
                    <a:pt x="2332" y="4800"/>
                    <a:pt x="2357" y="5252"/>
                  </a:cubicBezTo>
                  <a:cubicBezTo>
                    <a:pt x="2357" y="5828"/>
                    <a:pt x="2432" y="5853"/>
                    <a:pt x="3885" y="5853"/>
                  </a:cubicBezTo>
                  <a:cubicBezTo>
                    <a:pt x="4311" y="5853"/>
                    <a:pt x="4537" y="5703"/>
                    <a:pt x="4537" y="5252"/>
                  </a:cubicBezTo>
                  <a:cubicBezTo>
                    <a:pt x="4537" y="4800"/>
                    <a:pt x="4537" y="4324"/>
                    <a:pt x="4537" y="3798"/>
                  </a:cubicBezTo>
                  <a:lnTo>
                    <a:pt x="6241" y="3798"/>
                  </a:lnTo>
                  <a:cubicBezTo>
                    <a:pt x="6492" y="3798"/>
                    <a:pt x="6692" y="3748"/>
                    <a:pt x="6718" y="3472"/>
                  </a:cubicBezTo>
                  <a:cubicBezTo>
                    <a:pt x="6743" y="3071"/>
                    <a:pt x="6768" y="2670"/>
                    <a:pt x="6768" y="2269"/>
                  </a:cubicBezTo>
                  <a:cubicBezTo>
                    <a:pt x="6768" y="1993"/>
                    <a:pt x="6617" y="1843"/>
                    <a:pt x="6291" y="1843"/>
                  </a:cubicBezTo>
                  <a:cubicBezTo>
                    <a:pt x="6108" y="1851"/>
                    <a:pt x="5924" y="1854"/>
                    <a:pt x="5740" y="1854"/>
                  </a:cubicBezTo>
                  <a:cubicBezTo>
                    <a:pt x="5372" y="1854"/>
                    <a:pt x="5005" y="1843"/>
                    <a:pt x="4637" y="1843"/>
                  </a:cubicBezTo>
                  <a:cubicBezTo>
                    <a:pt x="4512" y="1492"/>
                    <a:pt x="4537" y="1166"/>
                    <a:pt x="4537" y="866"/>
                  </a:cubicBezTo>
                  <a:cubicBezTo>
                    <a:pt x="4514" y="141"/>
                    <a:pt x="4451" y="10"/>
                    <a:pt x="3828" y="10"/>
                  </a:cubicBezTo>
                  <a:cubicBezTo>
                    <a:pt x="3762" y="10"/>
                    <a:pt x="3689" y="11"/>
                    <a:pt x="3610" y="13"/>
                  </a:cubicBezTo>
                  <a:cubicBezTo>
                    <a:pt x="3493" y="13"/>
                    <a:pt x="3365" y="25"/>
                    <a:pt x="3240" y="25"/>
                  </a:cubicBezTo>
                  <a:cubicBezTo>
                    <a:pt x="3178" y="25"/>
                    <a:pt x="3117" y="22"/>
                    <a:pt x="3058" y="13"/>
                  </a:cubicBezTo>
                  <a:cubicBezTo>
                    <a:pt x="2999" y="5"/>
                    <a:pt x="2945" y="0"/>
                    <a:pt x="289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2206275" y="1938450"/>
              <a:ext cx="16325" cy="22750"/>
            </a:xfrm>
            <a:custGeom>
              <a:avLst/>
              <a:gdLst/>
              <a:ahLst/>
              <a:cxnLst/>
              <a:rect l="l" t="t" r="r" b="b"/>
              <a:pathLst>
                <a:path w="653" h="910" extrusionOk="0">
                  <a:moveTo>
                    <a:pt x="259" y="1"/>
                  </a:moveTo>
                  <a:cubicBezTo>
                    <a:pt x="42" y="1"/>
                    <a:pt x="1" y="226"/>
                    <a:pt x="1" y="408"/>
                  </a:cubicBezTo>
                  <a:cubicBezTo>
                    <a:pt x="1" y="634"/>
                    <a:pt x="51" y="885"/>
                    <a:pt x="352" y="910"/>
                  </a:cubicBezTo>
                  <a:cubicBezTo>
                    <a:pt x="527" y="910"/>
                    <a:pt x="602" y="734"/>
                    <a:pt x="602" y="509"/>
                  </a:cubicBezTo>
                  <a:cubicBezTo>
                    <a:pt x="502" y="383"/>
                    <a:pt x="652" y="58"/>
                    <a:pt x="327" y="7"/>
                  </a:cubicBezTo>
                  <a:cubicBezTo>
                    <a:pt x="302" y="3"/>
                    <a:pt x="280" y="1"/>
                    <a:pt x="25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2219450" y="1894775"/>
              <a:ext cx="13800" cy="25075"/>
            </a:xfrm>
            <a:custGeom>
              <a:avLst/>
              <a:gdLst/>
              <a:ahLst/>
              <a:cxnLst/>
              <a:rect l="l" t="t" r="r" b="b"/>
              <a:pathLst>
                <a:path w="552" h="1003" extrusionOk="0">
                  <a:moveTo>
                    <a:pt x="226" y="0"/>
                  </a:moveTo>
                  <a:lnTo>
                    <a:pt x="226" y="0"/>
                  </a:lnTo>
                  <a:cubicBezTo>
                    <a:pt x="50" y="401"/>
                    <a:pt x="0" y="702"/>
                    <a:pt x="351" y="1003"/>
                  </a:cubicBezTo>
                  <a:cubicBezTo>
                    <a:pt x="551" y="627"/>
                    <a:pt x="476" y="351"/>
                    <a:pt x="2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16"/>
          <p:cNvGrpSpPr/>
          <p:nvPr/>
        </p:nvGrpSpPr>
        <p:grpSpPr>
          <a:xfrm rot="7090799" flipH="1">
            <a:off x="7509990" y="225540"/>
            <a:ext cx="598618" cy="784579"/>
            <a:chOff x="-628950" y="2144275"/>
            <a:chExt cx="1157155" cy="1516626"/>
          </a:xfrm>
        </p:grpSpPr>
        <p:sp>
          <p:nvSpPr>
            <p:cNvPr id="1356" name="Google Shape;1356;p16"/>
            <p:cNvSpPr/>
            <p:nvPr/>
          </p:nvSpPr>
          <p:spPr>
            <a:xfrm>
              <a:off x="232787" y="3005921"/>
              <a:ext cx="61813" cy="109319"/>
            </a:xfrm>
            <a:custGeom>
              <a:avLst/>
              <a:gdLst/>
              <a:ahLst/>
              <a:cxnLst/>
              <a:rect l="l" t="t" r="r" b="b"/>
              <a:pathLst>
                <a:path w="661" h="1169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410"/>
                    <a:pt x="366" y="848"/>
                    <a:pt x="661" y="1169"/>
                  </a:cubicBezTo>
                  <a:cubicBezTo>
                    <a:pt x="447" y="767"/>
                    <a:pt x="206" y="384"/>
                    <a:pt x="10" y="9"/>
                  </a:cubicBezTo>
                  <a:cubicBezTo>
                    <a:pt x="10" y="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-284442" y="2869109"/>
              <a:ext cx="49282" cy="19171"/>
            </a:xfrm>
            <a:custGeom>
              <a:avLst/>
              <a:gdLst/>
              <a:ahLst/>
              <a:cxnLst/>
              <a:rect l="l" t="t" r="r" b="b"/>
              <a:pathLst>
                <a:path w="527" h="205" extrusionOk="0">
                  <a:moveTo>
                    <a:pt x="1" y="0"/>
                  </a:moveTo>
                  <a:cubicBezTo>
                    <a:pt x="58" y="152"/>
                    <a:pt x="216" y="204"/>
                    <a:pt x="397" y="204"/>
                  </a:cubicBezTo>
                  <a:cubicBezTo>
                    <a:pt x="440" y="204"/>
                    <a:pt x="483" y="201"/>
                    <a:pt x="527" y="196"/>
                  </a:cubicBezTo>
                  <a:cubicBezTo>
                    <a:pt x="340" y="170"/>
                    <a:pt x="161" y="98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-361218" y="2644673"/>
              <a:ext cx="864453" cy="915325"/>
            </a:xfrm>
            <a:custGeom>
              <a:avLst/>
              <a:gdLst/>
              <a:ahLst/>
              <a:cxnLst/>
              <a:rect l="l" t="t" r="r" b="b"/>
              <a:pathLst>
                <a:path w="9244" h="9788" extrusionOk="0">
                  <a:moveTo>
                    <a:pt x="822" y="2400"/>
                  </a:moveTo>
                  <a:lnTo>
                    <a:pt x="822" y="2400"/>
                  </a:lnTo>
                  <a:cubicBezTo>
                    <a:pt x="982" y="2498"/>
                    <a:pt x="1161" y="2570"/>
                    <a:pt x="1348" y="2596"/>
                  </a:cubicBezTo>
                  <a:cubicBezTo>
                    <a:pt x="1304" y="2601"/>
                    <a:pt x="1261" y="2604"/>
                    <a:pt x="1218" y="2604"/>
                  </a:cubicBezTo>
                  <a:cubicBezTo>
                    <a:pt x="1037" y="2604"/>
                    <a:pt x="879" y="2552"/>
                    <a:pt x="822" y="2400"/>
                  </a:cubicBezTo>
                  <a:close/>
                  <a:moveTo>
                    <a:pt x="8315" y="6361"/>
                  </a:moveTo>
                  <a:cubicBezTo>
                    <a:pt x="8351" y="6450"/>
                    <a:pt x="8378" y="6548"/>
                    <a:pt x="8396" y="6646"/>
                  </a:cubicBezTo>
                  <a:cubicBezTo>
                    <a:pt x="8378" y="6611"/>
                    <a:pt x="8342" y="6584"/>
                    <a:pt x="8315" y="6566"/>
                  </a:cubicBezTo>
                  <a:cubicBezTo>
                    <a:pt x="8315" y="6495"/>
                    <a:pt x="8315" y="6432"/>
                    <a:pt x="8315" y="6361"/>
                  </a:cubicBezTo>
                  <a:close/>
                  <a:moveTo>
                    <a:pt x="777" y="0"/>
                  </a:moveTo>
                  <a:cubicBezTo>
                    <a:pt x="581" y="81"/>
                    <a:pt x="384" y="143"/>
                    <a:pt x="206" y="179"/>
                  </a:cubicBezTo>
                  <a:cubicBezTo>
                    <a:pt x="188" y="188"/>
                    <a:pt x="170" y="188"/>
                    <a:pt x="152" y="188"/>
                  </a:cubicBezTo>
                  <a:cubicBezTo>
                    <a:pt x="402" y="580"/>
                    <a:pt x="393" y="1026"/>
                    <a:pt x="242" y="1499"/>
                  </a:cubicBezTo>
                  <a:cubicBezTo>
                    <a:pt x="144" y="1829"/>
                    <a:pt x="54" y="2123"/>
                    <a:pt x="1" y="2418"/>
                  </a:cubicBezTo>
                  <a:cubicBezTo>
                    <a:pt x="19" y="2632"/>
                    <a:pt x="90" y="2837"/>
                    <a:pt x="268" y="3007"/>
                  </a:cubicBezTo>
                  <a:cubicBezTo>
                    <a:pt x="542" y="3284"/>
                    <a:pt x="866" y="3391"/>
                    <a:pt x="1203" y="3391"/>
                  </a:cubicBezTo>
                  <a:cubicBezTo>
                    <a:pt x="1810" y="3391"/>
                    <a:pt x="2460" y="3042"/>
                    <a:pt x="2936" y="2703"/>
                  </a:cubicBezTo>
                  <a:cubicBezTo>
                    <a:pt x="3418" y="2364"/>
                    <a:pt x="3962" y="1793"/>
                    <a:pt x="4595" y="1784"/>
                  </a:cubicBezTo>
                  <a:lnTo>
                    <a:pt x="4631" y="1784"/>
                  </a:lnTo>
                  <a:cubicBezTo>
                    <a:pt x="4711" y="1677"/>
                    <a:pt x="4800" y="1561"/>
                    <a:pt x="4863" y="1454"/>
                  </a:cubicBezTo>
                  <a:cubicBezTo>
                    <a:pt x="4892" y="1405"/>
                    <a:pt x="4951" y="1378"/>
                    <a:pt x="5009" y="1378"/>
                  </a:cubicBezTo>
                  <a:cubicBezTo>
                    <a:pt x="5056" y="1378"/>
                    <a:pt x="5102" y="1396"/>
                    <a:pt x="5130" y="1437"/>
                  </a:cubicBezTo>
                  <a:cubicBezTo>
                    <a:pt x="5648" y="2115"/>
                    <a:pt x="5933" y="2891"/>
                    <a:pt x="6272" y="3667"/>
                  </a:cubicBezTo>
                  <a:cubicBezTo>
                    <a:pt x="6299" y="3729"/>
                    <a:pt x="6326" y="3792"/>
                    <a:pt x="6353" y="3863"/>
                  </a:cubicBezTo>
                  <a:cubicBezTo>
                    <a:pt x="6353" y="3863"/>
                    <a:pt x="6362" y="3872"/>
                    <a:pt x="6362" y="3872"/>
                  </a:cubicBezTo>
                  <a:cubicBezTo>
                    <a:pt x="6558" y="4247"/>
                    <a:pt x="6799" y="4630"/>
                    <a:pt x="7013" y="5032"/>
                  </a:cubicBezTo>
                  <a:cubicBezTo>
                    <a:pt x="7022" y="5050"/>
                    <a:pt x="7031" y="5058"/>
                    <a:pt x="7040" y="5067"/>
                  </a:cubicBezTo>
                  <a:cubicBezTo>
                    <a:pt x="7218" y="5264"/>
                    <a:pt x="7432" y="5451"/>
                    <a:pt x="7566" y="5674"/>
                  </a:cubicBezTo>
                  <a:cubicBezTo>
                    <a:pt x="8173" y="6673"/>
                    <a:pt x="7280" y="7958"/>
                    <a:pt x="6317" y="8404"/>
                  </a:cubicBezTo>
                  <a:cubicBezTo>
                    <a:pt x="6156" y="8475"/>
                    <a:pt x="5951" y="8556"/>
                    <a:pt x="5719" y="8636"/>
                  </a:cubicBezTo>
                  <a:cubicBezTo>
                    <a:pt x="5719" y="8645"/>
                    <a:pt x="5719" y="8663"/>
                    <a:pt x="5719" y="8671"/>
                  </a:cubicBezTo>
                  <a:cubicBezTo>
                    <a:pt x="5771" y="9297"/>
                    <a:pt x="6272" y="9788"/>
                    <a:pt x="6892" y="9788"/>
                  </a:cubicBezTo>
                  <a:cubicBezTo>
                    <a:pt x="6909" y="9788"/>
                    <a:pt x="6925" y="9787"/>
                    <a:pt x="6941" y="9787"/>
                  </a:cubicBezTo>
                  <a:cubicBezTo>
                    <a:pt x="7138" y="9680"/>
                    <a:pt x="7334" y="9555"/>
                    <a:pt x="7530" y="9412"/>
                  </a:cubicBezTo>
                  <a:cubicBezTo>
                    <a:pt x="8048" y="9037"/>
                    <a:pt x="8199" y="8582"/>
                    <a:pt x="8583" y="8109"/>
                  </a:cubicBezTo>
                  <a:cubicBezTo>
                    <a:pt x="8895" y="7726"/>
                    <a:pt x="9243" y="7378"/>
                    <a:pt x="9091" y="6825"/>
                  </a:cubicBezTo>
                  <a:cubicBezTo>
                    <a:pt x="9082" y="6780"/>
                    <a:pt x="9091" y="6736"/>
                    <a:pt x="9109" y="6709"/>
                  </a:cubicBezTo>
                  <a:cubicBezTo>
                    <a:pt x="8877" y="6120"/>
                    <a:pt x="8155" y="5478"/>
                    <a:pt x="7825" y="5005"/>
                  </a:cubicBezTo>
                  <a:cubicBezTo>
                    <a:pt x="7227" y="4122"/>
                    <a:pt x="6727" y="3176"/>
                    <a:pt x="6219" y="2231"/>
                  </a:cubicBezTo>
                  <a:cubicBezTo>
                    <a:pt x="5853" y="1535"/>
                    <a:pt x="5434" y="643"/>
                    <a:pt x="4783" y="125"/>
                  </a:cubicBezTo>
                  <a:cubicBezTo>
                    <a:pt x="4658" y="78"/>
                    <a:pt x="4529" y="50"/>
                    <a:pt x="4396" y="50"/>
                  </a:cubicBezTo>
                  <a:cubicBezTo>
                    <a:pt x="4330" y="50"/>
                    <a:pt x="4262" y="57"/>
                    <a:pt x="4194" y="72"/>
                  </a:cubicBezTo>
                  <a:cubicBezTo>
                    <a:pt x="3453" y="268"/>
                    <a:pt x="3168" y="964"/>
                    <a:pt x="2552" y="1356"/>
                  </a:cubicBezTo>
                  <a:cubicBezTo>
                    <a:pt x="2366" y="1479"/>
                    <a:pt x="1967" y="1668"/>
                    <a:pt x="1645" y="1668"/>
                  </a:cubicBezTo>
                  <a:cubicBezTo>
                    <a:pt x="1427" y="1668"/>
                    <a:pt x="1245" y="1581"/>
                    <a:pt x="1187" y="1330"/>
                  </a:cubicBezTo>
                  <a:cubicBezTo>
                    <a:pt x="1098" y="937"/>
                    <a:pt x="1116" y="571"/>
                    <a:pt x="946" y="197"/>
                  </a:cubicBezTo>
                  <a:cubicBezTo>
                    <a:pt x="902" y="107"/>
                    <a:pt x="839" y="45"/>
                    <a:pt x="777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241952" y="2825718"/>
              <a:ext cx="260439" cy="404639"/>
            </a:xfrm>
            <a:custGeom>
              <a:avLst/>
              <a:gdLst/>
              <a:ahLst/>
              <a:cxnLst/>
              <a:rect l="l" t="t" r="r" b="b"/>
              <a:pathLst>
                <a:path w="2785" h="4327" extrusionOk="0">
                  <a:moveTo>
                    <a:pt x="1" y="0"/>
                  </a:moveTo>
                  <a:cubicBezTo>
                    <a:pt x="63" y="116"/>
                    <a:pt x="126" y="232"/>
                    <a:pt x="188" y="348"/>
                  </a:cubicBezTo>
                  <a:cubicBezTo>
                    <a:pt x="786" y="1481"/>
                    <a:pt x="1401" y="2578"/>
                    <a:pt x="2186" y="3586"/>
                  </a:cubicBezTo>
                  <a:cubicBezTo>
                    <a:pt x="2365" y="3809"/>
                    <a:pt x="2597" y="4059"/>
                    <a:pt x="2784" y="4327"/>
                  </a:cubicBezTo>
                  <a:cubicBezTo>
                    <a:pt x="2454" y="3247"/>
                    <a:pt x="1473" y="2177"/>
                    <a:pt x="946" y="1374"/>
                  </a:cubicBezTo>
                  <a:cubicBezTo>
                    <a:pt x="643" y="910"/>
                    <a:pt x="322" y="455"/>
                    <a:pt x="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190238" y="3407942"/>
              <a:ext cx="13466" cy="5985"/>
            </a:xfrm>
            <a:custGeom>
              <a:avLst/>
              <a:gdLst/>
              <a:ahLst/>
              <a:cxnLst/>
              <a:rect l="l" t="t" r="r" b="b"/>
              <a:pathLst>
                <a:path w="144" h="64" extrusionOk="0">
                  <a:moveTo>
                    <a:pt x="143" y="1"/>
                  </a:moveTo>
                  <a:lnTo>
                    <a:pt x="143" y="1"/>
                  </a:lnTo>
                  <a:cubicBezTo>
                    <a:pt x="90" y="19"/>
                    <a:pt x="45" y="37"/>
                    <a:pt x="1" y="63"/>
                  </a:cubicBezTo>
                  <a:cubicBezTo>
                    <a:pt x="54" y="46"/>
                    <a:pt x="99" y="28"/>
                    <a:pt x="1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34531" y="3218574"/>
              <a:ext cx="5143" cy="30953"/>
            </a:xfrm>
            <a:custGeom>
              <a:avLst/>
              <a:gdLst/>
              <a:ahLst/>
              <a:cxnLst/>
              <a:rect l="l" t="t" r="r" b="b"/>
              <a:pathLst>
                <a:path w="55" h="331" extrusionOk="0">
                  <a:moveTo>
                    <a:pt x="1" y="1"/>
                  </a:moveTo>
                  <a:cubicBezTo>
                    <a:pt x="3" y="5"/>
                    <a:pt x="4" y="9"/>
                    <a:pt x="6" y="13"/>
                  </a:cubicBezTo>
                  <a:lnTo>
                    <a:pt x="6" y="13"/>
                  </a:lnTo>
                  <a:cubicBezTo>
                    <a:pt x="4" y="9"/>
                    <a:pt x="3" y="5"/>
                    <a:pt x="1" y="1"/>
                  </a:cubicBezTo>
                  <a:close/>
                  <a:moveTo>
                    <a:pt x="6" y="13"/>
                  </a:moveTo>
                  <a:cubicBezTo>
                    <a:pt x="10" y="27"/>
                    <a:pt x="12" y="42"/>
                    <a:pt x="19" y="63"/>
                  </a:cubicBezTo>
                  <a:cubicBezTo>
                    <a:pt x="37" y="153"/>
                    <a:pt x="46" y="242"/>
                    <a:pt x="46" y="331"/>
                  </a:cubicBezTo>
                  <a:cubicBezTo>
                    <a:pt x="54" y="219"/>
                    <a:pt x="46" y="116"/>
                    <a:pt x="6" y="13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104298" y="2817302"/>
              <a:ext cx="10100" cy="10941"/>
            </a:xfrm>
            <a:custGeom>
              <a:avLst/>
              <a:gdLst/>
              <a:ahLst/>
              <a:cxnLst/>
              <a:rect l="l" t="t" r="r" b="b"/>
              <a:pathLst>
                <a:path w="108" h="117" extrusionOk="0">
                  <a:moveTo>
                    <a:pt x="36" y="1"/>
                  </a:moveTo>
                  <a:cubicBezTo>
                    <a:pt x="19" y="19"/>
                    <a:pt x="10" y="28"/>
                    <a:pt x="1" y="46"/>
                  </a:cubicBezTo>
                  <a:cubicBezTo>
                    <a:pt x="36" y="72"/>
                    <a:pt x="72" y="90"/>
                    <a:pt x="108" y="117"/>
                  </a:cubicBezTo>
                  <a:cubicBezTo>
                    <a:pt x="81" y="81"/>
                    <a:pt x="63" y="37"/>
                    <a:pt x="3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-628950" y="2144275"/>
              <a:ext cx="1157155" cy="1516626"/>
            </a:xfrm>
            <a:custGeom>
              <a:avLst/>
              <a:gdLst/>
              <a:ahLst/>
              <a:cxnLst/>
              <a:rect l="l" t="t" r="r" b="b"/>
              <a:pathLst>
                <a:path w="12374" h="16218" extrusionOk="0">
                  <a:moveTo>
                    <a:pt x="2443" y="340"/>
                  </a:moveTo>
                  <a:cubicBezTo>
                    <a:pt x="2548" y="340"/>
                    <a:pt x="2648" y="356"/>
                    <a:pt x="2739" y="391"/>
                  </a:cubicBezTo>
                  <a:cubicBezTo>
                    <a:pt x="2329" y="1524"/>
                    <a:pt x="1597" y="2211"/>
                    <a:pt x="393" y="2354"/>
                  </a:cubicBezTo>
                  <a:cubicBezTo>
                    <a:pt x="491" y="1774"/>
                    <a:pt x="687" y="1257"/>
                    <a:pt x="1178" y="864"/>
                  </a:cubicBezTo>
                  <a:cubicBezTo>
                    <a:pt x="1467" y="625"/>
                    <a:pt x="1996" y="340"/>
                    <a:pt x="2443" y="340"/>
                  </a:cubicBezTo>
                  <a:close/>
                  <a:moveTo>
                    <a:pt x="3015" y="623"/>
                  </a:moveTo>
                  <a:cubicBezTo>
                    <a:pt x="3899" y="1221"/>
                    <a:pt x="4532" y="2229"/>
                    <a:pt x="5023" y="3148"/>
                  </a:cubicBezTo>
                  <a:cubicBezTo>
                    <a:pt x="5049" y="3210"/>
                    <a:pt x="5103" y="3228"/>
                    <a:pt x="5157" y="3237"/>
                  </a:cubicBezTo>
                  <a:cubicBezTo>
                    <a:pt x="5157" y="4308"/>
                    <a:pt x="3756" y="5039"/>
                    <a:pt x="2855" y="5226"/>
                  </a:cubicBezTo>
                  <a:cubicBezTo>
                    <a:pt x="2801" y="5235"/>
                    <a:pt x="2757" y="5244"/>
                    <a:pt x="2703" y="5253"/>
                  </a:cubicBezTo>
                  <a:lnTo>
                    <a:pt x="2694" y="5253"/>
                  </a:lnTo>
                  <a:cubicBezTo>
                    <a:pt x="2672" y="5255"/>
                    <a:pt x="2650" y="5255"/>
                    <a:pt x="2628" y="5255"/>
                  </a:cubicBezTo>
                  <a:cubicBezTo>
                    <a:pt x="1517" y="5255"/>
                    <a:pt x="1068" y="3497"/>
                    <a:pt x="500" y="2675"/>
                  </a:cubicBezTo>
                  <a:cubicBezTo>
                    <a:pt x="1767" y="2523"/>
                    <a:pt x="2561" y="1783"/>
                    <a:pt x="3015" y="623"/>
                  </a:cubicBezTo>
                  <a:close/>
                  <a:moveTo>
                    <a:pt x="5210" y="4147"/>
                  </a:moveTo>
                  <a:cubicBezTo>
                    <a:pt x="5656" y="4673"/>
                    <a:pt x="5995" y="4994"/>
                    <a:pt x="6718" y="5084"/>
                  </a:cubicBezTo>
                  <a:cubicBezTo>
                    <a:pt x="7075" y="5128"/>
                    <a:pt x="7378" y="5271"/>
                    <a:pt x="7646" y="5476"/>
                  </a:cubicBezTo>
                  <a:cubicBezTo>
                    <a:pt x="8297" y="5994"/>
                    <a:pt x="8716" y="6886"/>
                    <a:pt x="9082" y="7582"/>
                  </a:cubicBezTo>
                  <a:cubicBezTo>
                    <a:pt x="9590" y="8527"/>
                    <a:pt x="10090" y="9473"/>
                    <a:pt x="10688" y="10356"/>
                  </a:cubicBezTo>
                  <a:cubicBezTo>
                    <a:pt x="11018" y="10829"/>
                    <a:pt x="11740" y="11471"/>
                    <a:pt x="11972" y="12060"/>
                  </a:cubicBezTo>
                  <a:cubicBezTo>
                    <a:pt x="11954" y="12087"/>
                    <a:pt x="11945" y="12131"/>
                    <a:pt x="11954" y="12176"/>
                  </a:cubicBezTo>
                  <a:cubicBezTo>
                    <a:pt x="12106" y="12729"/>
                    <a:pt x="11758" y="13077"/>
                    <a:pt x="11446" y="13460"/>
                  </a:cubicBezTo>
                  <a:cubicBezTo>
                    <a:pt x="11062" y="13933"/>
                    <a:pt x="10911" y="14388"/>
                    <a:pt x="10393" y="14763"/>
                  </a:cubicBezTo>
                  <a:cubicBezTo>
                    <a:pt x="10197" y="14906"/>
                    <a:pt x="10001" y="15031"/>
                    <a:pt x="9804" y="15138"/>
                  </a:cubicBezTo>
                  <a:cubicBezTo>
                    <a:pt x="9394" y="15370"/>
                    <a:pt x="8966" y="15548"/>
                    <a:pt x="8502" y="15673"/>
                  </a:cubicBezTo>
                  <a:cubicBezTo>
                    <a:pt x="8222" y="15744"/>
                    <a:pt x="7677" y="15875"/>
                    <a:pt x="7231" y="15875"/>
                  </a:cubicBezTo>
                  <a:cubicBezTo>
                    <a:pt x="7008" y="15875"/>
                    <a:pt x="6810" y="15842"/>
                    <a:pt x="6682" y="15753"/>
                  </a:cubicBezTo>
                  <a:cubicBezTo>
                    <a:pt x="6655" y="15735"/>
                    <a:pt x="6629" y="15726"/>
                    <a:pt x="6602" y="15726"/>
                  </a:cubicBezTo>
                  <a:cubicBezTo>
                    <a:pt x="5888" y="14834"/>
                    <a:pt x="5442" y="13755"/>
                    <a:pt x="4960" y="12720"/>
                  </a:cubicBezTo>
                  <a:cubicBezTo>
                    <a:pt x="4479" y="11685"/>
                    <a:pt x="3845" y="10811"/>
                    <a:pt x="3247" y="9839"/>
                  </a:cubicBezTo>
                  <a:cubicBezTo>
                    <a:pt x="2784" y="9098"/>
                    <a:pt x="2739" y="8465"/>
                    <a:pt x="2864" y="7769"/>
                  </a:cubicBezTo>
                  <a:cubicBezTo>
                    <a:pt x="2917" y="7474"/>
                    <a:pt x="3007" y="7180"/>
                    <a:pt x="3105" y="6850"/>
                  </a:cubicBezTo>
                  <a:cubicBezTo>
                    <a:pt x="3256" y="6377"/>
                    <a:pt x="3265" y="5931"/>
                    <a:pt x="3015" y="5539"/>
                  </a:cubicBezTo>
                  <a:cubicBezTo>
                    <a:pt x="3033" y="5539"/>
                    <a:pt x="3051" y="5539"/>
                    <a:pt x="3069" y="5530"/>
                  </a:cubicBezTo>
                  <a:cubicBezTo>
                    <a:pt x="3247" y="5494"/>
                    <a:pt x="3444" y="5432"/>
                    <a:pt x="3640" y="5351"/>
                  </a:cubicBezTo>
                  <a:cubicBezTo>
                    <a:pt x="4238" y="5110"/>
                    <a:pt x="4862" y="4682"/>
                    <a:pt x="5210" y="4147"/>
                  </a:cubicBezTo>
                  <a:close/>
                  <a:moveTo>
                    <a:pt x="2473" y="1"/>
                  </a:moveTo>
                  <a:cubicBezTo>
                    <a:pt x="2035" y="1"/>
                    <a:pt x="1569" y="228"/>
                    <a:pt x="1213" y="427"/>
                  </a:cubicBezTo>
                  <a:cubicBezTo>
                    <a:pt x="419" y="882"/>
                    <a:pt x="134" y="1694"/>
                    <a:pt x="18" y="2550"/>
                  </a:cubicBezTo>
                  <a:cubicBezTo>
                    <a:pt x="0" y="2648"/>
                    <a:pt x="63" y="2702"/>
                    <a:pt x="134" y="2720"/>
                  </a:cubicBezTo>
                  <a:cubicBezTo>
                    <a:pt x="134" y="2746"/>
                    <a:pt x="143" y="2773"/>
                    <a:pt x="170" y="2800"/>
                  </a:cubicBezTo>
                  <a:cubicBezTo>
                    <a:pt x="946" y="3772"/>
                    <a:pt x="1249" y="5530"/>
                    <a:pt x="2614" y="5574"/>
                  </a:cubicBezTo>
                  <a:cubicBezTo>
                    <a:pt x="3212" y="6234"/>
                    <a:pt x="2587" y="7162"/>
                    <a:pt x="2427" y="7894"/>
                  </a:cubicBezTo>
                  <a:cubicBezTo>
                    <a:pt x="2257" y="8714"/>
                    <a:pt x="2650" y="9526"/>
                    <a:pt x="3069" y="10195"/>
                  </a:cubicBezTo>
                  <a:cubicBezTo>
                    <a:pt x="3676" y="11177"/>
                    <a:pt x="4291" y="12087"/>
                    <a:pt x="4773" y="13139"/>
                  </a:cubicBezTo>
                  <a:cubicBezTo>
                    <a:pt x="5246" y="14147"/>
                    <a:pt x="5701" y="15182"/>
                    <a:pt x="6423" y="16048"/>
                  </a:cubicBezTo>
                  <a:cubicBezTo>
                    <a:pt x="6455" y="16092"/>
                    <a:pt x="6496" y="16109"/>
                    <a:pt x="6539" y="16109"/>
                  </a:cubicBezTo>
                  <a:cubicBezTo>
                    <a:pt x="6556" y="16109"/>
                    <a:pt x="6575" y="16106"/>
                    <a:pt x="6593" y="16101"/>
                  </a:cubicBezTo>
                  <a:cubicBezTo>
                    <a:pt x="6756" y="16188"/>
                    <a:pt x="6931" y="16217"/>
                    <a:pt x="7110" y="16217"/>
                  </a:cubicBezTo>
                  <a:cubicBezTo>
                    <a:pt x="7410" y="16217"/>
                    <a:pt x="7724" y="16135"/>
                    <a:pt x="8020" y="16101"/>
                  </a:cubicBezTo>
                  <a:cubicBezTo>
                    <a:pt x="8886" y="16012"/>
                    <a:pt x="9626" y="15655"/>
                    <a:pt x="10349" y="15200"/>
                  </a:cubicBezTo>
                  <a:cubicBezTo>
                    <a:pt x="11044" y="14754"/>
                    <a:pt x="11241" y="14263"/>
                    <a:pt x="11731" y="13648"/>
                  </a:cubicBezTo>
                  <a:cubicBezTo>
                    <a:pt x="12061" y="13229"/>
                    <a:pt x="12374" y="12845"/>
                    <a:pt x="12329" y="12327"/>
                  </a:cubicBezTo>
                  <a:cubicBezTo>
                    <a:pt x="12365" y="12301"/>
                    <a:pt x="12374" y="12256"/>
                    <a:pt x="12365" y="12194"/>
                  </a:cubicBezTo>
                  <a:cubicBezTo>
                    <a:pt x="12329" y="11988"/>
                    <a:pt x="12222" y="11792"/>
                    <a:pt x="12097" y="11614"/>
                  </a:cubicBezTo>
                  <a:cubicBezTo>
                    <a:pt x="11910" y="11346"/>
                    <a:pt x="11678" y="11096"/>
                    <a:pt x="11499" y="10873"/>
                  </a:cubicBezTo>
                  <a:cubicBezTo>
                    <a:pt x="10714" y="9865"/>
                    <a:pt x="10099" y="8768"/>
                    <a:pt x="9501" y="7635"/>
                  </a:cubicBezTo>
                  <a:cubicBezTo>
                    <a:pt x="9439" y="7519"/>
                    <a:pt x="9376" y="7403"/>
                    <a:pt x="9314" y="7287"/>
                  </a:cubicBezTo>
                  <a:cubicBezTo>
                    <a:pt x="8930" y="6565"/>
                    <a:pt x="8529" y="5851"/>
                    <a:pt x="7931" y="5280"/>
                  </a:cubicBezTo>
                  <a:cubicBezTo>
                    <a:pt x="7672" y="5039"/>
                    <a:pt x="7360" y="4878"/>
                    <a:pt x="7012" y="4780"/>
                  </a:cubicBezTo>
                  <a:cubicBezTo>
                    <a:pt x="6798" y="4727"/>
                    <a:pt x="6521" y="4718"/>
                    <a:pt x="6307" y="4673"/>
                  </a:cubicBezTo>
                  <a:cubicBezTo>
                    <a:pt x="5951" y="4593"/>
                    <a:pt x="5638" y="4129"/>
                    <a:pt x="5406" y="3853"/>
                  </a:cubicBezTo>
                  <a:lnTo>
                    <a:pt x="5380" y="3826"/>
                  </a:lnTo>
                  <a:cubicBezTo>
                    <a:pt x="5451" y="3647"/>
                    <a:pt x="5496" y="3451"/>
                    <a:pt x="5496" y="3255"/>
                  </a:cubicBezTo>
                  <a:cubicBezTo>
                    <a:pt x="5496" y="3157"/>
                    <a:pt x="5424" y="3094"/>
                    <a:pt x="5344" y="3085"/>
                  </a:cubicBezTo>
                  <a:cubicBezTo>
                    <a:pt x="5344" y="3059"/>
                    <a:pt x="5344" y="3032"/>
                    <a:pt x="5326" y="2996"/>
                  </a:cubicBezTo>
                  <a:cubicBezTo>
                    <a:pt x="4800" y="2006"/>
                    <a:pt x="4104" y="909"/>
                    <a:pt x="3131" y="293"/>
                  </a:cubicBezTo>
                  <a:cubicBezTo>
                    <a:pt x="3131" y="248"/>
                    <a:pt x="3105" y="213"/>
                    <a:pt x="3069" y="186"/>
                  </a:cubicBezTo>
                  <a:cubicBezTo>
                    <a:pt x="2887" y="53"/>
                    <a:pt x="2683" y="1"/>
                    <a:pt x="247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-536651" y="2403218"/>
              <a:ext cx="148876" cy="193670"/>
            </a:xfrm>
            <a:custGeom>
              <a:avLst/>
              <a:gdLst/>
              <a:ahLst/>
              <a:cxnLst/>
              <a:rect l="l" t="t" r="r" b="b"/>
              <a:pathLst>
                <a:path w="1592" h="2071" extrusionOk="0">
                  <a:moveTo>
                    <a:pt x="229" y="1"/>
                  </a:moveTo>
                  <a:cubicBezTo>
                    <a:pt x="113" y="1"/>
                    <a:pt x="0" y="157"/>
                    <a:pt x="93" y="290"/>
                  </a:cubicBezTo>
                  <a:cubicBezTo>
                    <a:pt x="494" y="852"/>
                    <a:pt x="780" y="1485"/>
                    <a:pt x="1226" y="2011"/>
                  </a:cubicBezTo>
                  <a:cubicBezTo>
                    <a:pt x="1261" y="2053"/>
                    <a:pt x="1303" y="2071"/>
                    <a:pt x="1345" y="2071"/>
                  </a:cubicBezTo>
                  <a:cubicBezTo>
                    <a:pt x="1472" y="2071"/>
                    <a:pt x="1592" y="1909"/>
                    <a:pt x="1484" y="1788"/>
                  </a:cubicBezTo>
                  <a:cubicBezTo>
                    <a:pt x="1038" y="1253"/>
                    <a:pt x="744" y="629"/>
                    <a:pt x="342" y="67"/>
                  </a:cubicBezTo>
                  <a:cubicBezTo>
                    <a:pt x="310" y="20"/>
                    <a:pt x="269" y="1"/>
                    <a:pt x="2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-486060" y="2392651"/>
              <a:ext cx="158321" cy="200216"/>
            </a:xfrm>
            <a:custGeom>
              <a:avLst/>
              <a:gdLst/>
              <a:ahLst/>
              <a:cxnLst/>
              <a:rect l="l" t="t" r="r" b="b"/>
              <a:pathLst>
                <a:path w="1693" h="2141" extrusionOk="0">
                  <a:moveTo>
                    <a:pt x="253" y="0"/>
                  </a:moveTo>
                  <a:cubicBezTo>
                    <a:pt x="121" y="0"/>
                    <a:pt x="0" y="162"/>
                    <a:pt x="123" y="278"/>
                  </a:cubicBezTo>
                  <a:cubicBezTo>
                    <a:pt x="631" y="804"/>
                    <a:pt x="872" y="1527"/>
                    <a:pt x="1336" y="2080"/>
                  </a:cubicBezTo>
                  <a:cubicBezTo>
                    <a:pt x="1370" y="2122"/>
                    <a:pt x="1411" y="2140"/>
                    <a:pt x="1452" y="2140"/>
                  </a:cubicBezTo>
                  <a:cubicBezTo>
                    <a:pt x="1575" y="2140"/>
                    <a:pt x="1692" y="1983"/>
                    <a:pt x="1586" y="1857"/>
                  </a:cubicBezTo>
                  <a:cubicBezTo>
                    <a:pt x="1122" y="1295"/>
                    <a:pt x="890" y="581"/>
                    <a:pt x="372" y="55"/>
                  </a:cubicBezTo>
                  <a:cubicBezTo>
                    <a:pt x="336" y="16"/>
                    <a:pt x="294" y="0"/>
                    <a:pt x="25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-429951" y="2357396"/>
              <a:ext cx="179736" cy="218638"/>
            </a:xfrm>
            <a:custGeom>
              <a:avLst/>
              <a:gdLst/>
              <a:ahLst/>
              <a:cxnLst/>
              <a:rect l="l" t="t" r="r" b="b"/>
              <a:pathLst>
                <a:path w="1922" h="2338" extrusionOk="0">
                  <a:moveTo>
                    <a:pt x="229" y="0"/>
                  </a:moveTo>
                  <a:cubicBezTo>
                    <a:pt x="97" y="0"/>
                    <a:pt x="1" y="209"/>
                    <a:pt x="138" y="325"/>
                  </a:cubicBezTo>
                  <a:cubicBezTo>
                    <a:pt x="477" y="583"/>
                    <a:pt x="566" y="1029"/>
                    <a:pt x="825" y="1359"/>
                  </a:cubicBezTo>
                  <a:cubicBezTo>
                    <a:pt x="1057" y="1663"/>
                    <a:pt x="1289" y="1975"/>
                    <a:pt x="1512" y="2225"/>
                  </a:cubicBezTo>
                  <a:cubicBezTo>
                    <a:pt x="1581" y="2305"/>
                    <a:pt x="1654" y="2338"/>
                    <a:pt x="1714" y="2338"/>
                  </a:cubicBezTo>
                  <a:cubicBezTo>
                    <a:pt x="1848" y="2338"/>
                    <a:pt x="1922" y="2174"/>
                    <a:pt x="1762" y="2002"/>
                  </a:cubicBezTo>
                  <a:cubicBezTo>
                    <a:pt x="1539" y="1743"/>
                    <a:pt x="1182" y="1333"/>
                    <a:pt x="941" y="940"/>
                  </a:cubicBezTo>
                  <a:cubicBezTo>
                    <a:pt x="736" y="601"/>
                    <a:pt x="647" y="289"/>
                    <a:pt x="325" y="39"/>
                  </a:cubicBezTo>
                  <a:cubicBezTo>
                    <a:pt x="293" y="12"/>
                    <a:pt x="260" y="0"/>
                    <a:pt x="22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-362246" y="2279311"/>
              <a:ext cx="162249" cy="201244"/>
            </a:xfrm>
            <a:custGeom>
              <a:avLst/>
              <a:gdLst/>
              <a:ahLst/>
              <a:cxnLst/>
              <a:rect l="l" t="t" r="r" b="b"/>
              <a:pathLst>
                <a:path w="1735" h="2152" extrusionOk="0">
                  <a:moveTo>
                    <a:pt x="226" y="1"/>
                  </a:moveTo>
                  <a:cubicBezTo>
                    <a:pt x="118" y="1"/>
                    <a:pt x="0" y="113"/>
                    <a:pt x="48" y="250"/>
                  </a:cubicBezTo>
                  <a:cubicBezTo>
                    <a:pt x="297" y="946"/>
                    <a:pt x="886" y="1543"/>
                    <a:pt x="1368" y="2096"/>
                  </a:cubicBezTo>
                  <a:cubicBezTo>
                    <a:pt x="1403" y="2135"/>
                    <a:pt x="1444" y="2152"/>
                    <a:pt x="1485" y="2152"/>
                  </a:cubicBezTo>
                  <a:cubicBezTo>
                    <a:pt x="1613" y="2152"/>
                    <a:pt x="1735" y="1993"/>
                    <a:pt x="1627" y="1864"/>
                  </a:cubicBezTo>
                  <a:cubicBezTo>
                    <a:pt x="1154" y="1338"/>
                    <a:pt x="601" y="776"/>
                    <a:pt x="360" y="98"/>
                  </a:cubicBezTo>
                  <a:cubicBezTo>
                    <a:pt x="333" y="29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-282759" y="2773443"/>
              <a:ext cx="685839" cy="701175"/>
            </a:xfrm>
            <a:custGeom>
              <a:avLst/>
              <a:gdLst/>
              <a:ahLst/>
              <a:cxnLst/>
              <a:rect l="l" t="t" r="r" b="b"/>
              <a:pathLst>
                <a:path w="7334" h="7498" extrusionOk="0">
                  <a:moveTo>
                    <a:pt x="4175" y="470"/>
                  </a:moveTo>
                  <a:cubicBezTo>
                    <a:pt x="4202" y="506"/>
                    <a:pt x="4220" y="550"/>
                    <a:pt x="4247" y="586"/>
                  </a:cubicBezTo>
                  <a:cubicBezTo>
                    <a:pt x="4818" y="1487"/>
                    <a:pt x="5103" y="2522"/>
                    <a:pt x="5621" y="3450"/>
                  </a:cubicBezTo>
                  <a:cubicBezTo>
                    <a:pt x="5870" y="3905"/>
                    <a:pt x="6290" y="4217"/>
                    <a:pt x="6557" y="4663"/>
                  </a:cubicBezTo>
                  <a:cubicBezTo>
                    <a:pt x="6575" y="4690"/>
                    <a:pt x="6584" y="4725"/>
                    <a:pt x="6602" y="4761"/>
                  </a:cubicBezTo>
                  <a:cubicBezTo>
                    <a:pt x="6647" y="4868"/>
                    <a:pt x="6656" y="4975"/>
                    <a:pt x="6647" y="5091"/>
                  </a:cubicBezTo>
                  <a:cubicBezTo>
                    <a:pt x="6575" y="5751"/>
                    <a:pt x="5728" y="6483"/>
                    <a:pt x="5326" y="6724"/>
                  </a:cubicBezTo>
                  <a:cubicBezTo>
                    <a:pt x="5282" y="6741"/>
                    <a:pt x="5237" y="6768"/>
                    <a:pt x="5201" y="6786"/>
                  </a:cubicBezTo>
                  <a:cubicBezTo>
                    <a:pt x="5157" y="6813"/>
                    <a:pt x="5112" y="6831"/>
                    <a:pt x="5059" y="6848"/>
                  </a:cubicBezTo>
                  <a:cubicBezTo>
                    <a:pt x="4604" y="7048"/>
                    <a:pt x="4063" y="7119"/>
                    <a:pt x="3571" y="7119"/>
                  </a:cubicBezTo>
                  <a:cubicBezTo>
                    <a:pt x="3513" y="7119"/>
                    <a:pt x="3456" y="7118"/>
                    <a:pt x="3399" y="7116"/>
                  </a:cubicBezTo>
                  <a:cubicBezTo>
                    <a:pt x="2570" y="7089"/>
                    <a:pt x="2445" y="6304"/>
                    <a:pt x="2204" y="5689"/>
                  </a:cubicBezTo>
                  <a:cubicBezTo>
                    <a:pt x="1740" y="4547"/>
                    <a:pt x="1169" y="3441"/>
                    <a:pt x="500" y="2415"/>
                  </a:cubicBezTo>
                  <a:lnTo>
                    <a:pt x="500" y="2415"/>
                  </a:lnTo>
                  <a:cubicBezTo>
                    <a:pt x="570" y="2420"/>
                    <a:pt x="640" y="2423"/>
                    <a:pt x="711" y="2423"/>
                  </a:cubicBezTo>
                  <a:cubicBezTo>
                    <a:pt x="1986" y="2423"/>
                    <a:pt x="3387" y="1529"/>
                    <a:pt x="4140" y="515"/>
                  </a:cubicBezTo>
                  <a:cubicBezTo>
                    <a:pt x="4149" y="497"/>
                    <a:pt x="4158" y="488"/>
                    <a:pt x="4175" y="470"/>
                  </a:cubicBezTo>
                  <a:close/>
                  <a:moveTo>
                    <a:pt x="4170" y="1"/>
                  </a:moveTo>
                  <a:cubicBezTo>
                    <a:pt x="4112" y="1"/>
                    <a:pt x="4053" y="28"/>
                    <a:pt x="4024" y="77"/>
                  </a:cubicBezTo>
                  <a:cubicBezTo>
                    <a:pt x="3961" y="184"/>
                    <a:pt x="3872" y="300"/>
                    <a:pt x="3792" y="407"/>
                  </a:cubicBezTo>
                  <a:cubicBezTo>
                    <a:pt x="3086" y="1298"/>
                    <a:pt x="1833" y="2080"/>
                    <a:pt x="692" y="2080"/>
                  </a:cubicBezTo>
                  <a:cubicBezTo>
                    <a:pt x="564" y="2080"/>
                    <a:pt x="437" y="2070"/>
                    <a:pt x="313" y="2049"/>
                  </a:cubicBezTo>
                  <a:cubicBezTo>
                    <a:pt x="301" y="2047"/>
                    <a:pt x="290" y="2045"/>
                    <a:pt x="279" y="2045"/>
                  </a:cubicBezTo>
                  <a:cubicBezTo>
                    <a:pt x="210" y="2045"/>
                    <a:pt x="168" y="2094"/>
                    <a:pt x="152" y="2156"/>
                  </a:cubicBezTo>
                  <a:cubicBezTo>
                    <a:pt x="63" y="2183"/>
                    <a:pt x="0" y="2272"/>
                    <a:pt x="63" y="2370"/>
                  </a:cubicBezTo>
                  <a:cubicBezTo>
                    <a:pt x="1026" y="3806"/>
                    <a:pt x="1562" y="5376"/>
                    <a:pt x="2329" y="6902"/>
                  </a:cubicBezTo>
                  <a:cubicBezTo>
                    <a:pt x="2556" y="7347"/>
                    <a:pt x="3029" y="7498"/>
                    <a:pt x="3554" y="7498"/>
                  </a:cubicBezTo>
                  <a:cubicBezTo>
                    <a:pt x="3998" y="7498"/>
                    <a:pt x="4480" y="7390"/>
                    <a:pt x="4880" y="7259"/>
                  </a:cubicBezTo>
                  <a:cubicBezTo>
                    <a:pt x="5112" y="7179"/>
                    <a:pt x="5317" y="7098"/>
                    <a:pt x="5478" y="7027"/>
                  </a:cubicBezTo>
                  <a:cubicBezTo>
                    <a:pt x="6441" y="6581"/>
                    <a:pt x="7334" y="5296"/>
                    <a:pt x="6727" y="4297"/>
                  </a:cubicBezTo>
                  <a:cubicBezTo>
                    <a:pt x="6593" y="4074"/>
                    <a:pt x="6379" y="3887"/>
                    <a:pt x="6201" y="3690"/>
                  </a:cubicBezTo>
                  <a:cubicBezTo>
                    <a:pt x="6192" y="3681"/>
                    <a:pt x="6183" y="3673"/>
                    <a:pt x="6174" y="3655"/>
                  </a:cubicBezTo>
                  <a:cubicBezTo>
                    <a:pt x="5879" y="3334"/>
                    <a:pt x="5692" y="2896"/>
                    <a:pt x="5514" y="2486"/>
                  </a:cubicBezTo>
                  <a:cubicBezTo>
                    <a:pt x="5487" y="2415"/>
                    <a:pt x="5460" y="2352"/>
                    <a:pt x="5433" y="2290"/>
                  </a:cubicBezTo>
                  <a:cubicBezTo>
                    <a:pt x="5094" y="1514"/>
                    <a:pt x="4809" y="738"/>
                    <a:pt x="4291" y="60"/>
                  </a:cubicBezTo>
                  <a:cubicBezTo>
                    <a:pt x="4263" y="19"/>
                    <a:pt x="4217" y="1"/>
                    <a:pt x="41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-76746" y="2972069"/>
              <a:ext cx="282976" cy="361155"/>
            </a:xfrm>
            <a:custGeom>
              <a:avLst/>
              <a:gdLst/>
              <a:ahLst/>
              <a:cxnLst/>
              <a:rect l="l" t="t" r="r" b="b"/>
              <a:pathLst>
                <a:path w="3026" h="3862" extrusionOk="0">
                  <a:moveTo>
                    <a:pt x="1009" y="478"/>
                  </a:moveTo>
                  <a:cubicBezTo>
                    <a:pt x="1116" y="817"/>
                    <a:pt x="1161" y="1210"/>
                    <a:pt x="1402" y="1477"/>
                  </a:cubicBezTo>
                  <a:cubicBezTo>
                    <a:pt x="1477" y="1560"/>
                    <a:pt x="1560" y="1593"/>
                    <a:pt x="1647" y="1593"/>
                  </a:cubicBezTo>
                  <a:cubicBezTo>
                    <a:pt x="1858" y="1593"/>
                    <a:pt x="2090" y="1399"/>
                    <a:pt x="2267" y="1272"/>
                  </a:cubicBezTo>
                  <a:cubicBezTo>
                    <a:pt x="2436" y="1477"/>
                    <a:pt x="2668" y="1754"/>
                    <a:pt x="2490" y="1932"/>
                  </a:cubicBezTo>
                  <a:cubicBezTo>
                    <a:pt x="2365" y="2039"/>
                    <a:pt x="2213" y="2182"/>
                    <a:pt x="2133" y="2325"/>
                  </a:cubicBezTo>
                  <a:cubicBezTo>
                    <a:pt x="1981" y="2592"/>
                    <a:pt x="2311" y="2940"/>
                    <a:pt x="2526" y="3172"/>
                  </a:cubicBezTo>
                  <a:cubicBezTo>
                    <a:pt x="2392" y="3261"/>
                    <a:pt x="2249" y="3360"/>
                    <a:pt x="2115" y="3449"/>
                  </a:cubicBezTo>
                  <a:cubicBezTo>
                    <a:pt x="1946" y="3181"/>
                    <a:pt x="1767" y="2913"/>
                    <a:pt x="1598" y="2646"/>
                  </a:cubicBezTo>
                  <a:cubicBezTo>
                    <a:pt x="1559" y="2585"/>
                    <a:pt x="1504" y="2552"/>
                    <a:pt x="1444" y="2552"/>
                  </a:cubicBezTo>
                  <a:cubicBezTo>
                    <a:pt x="1407" y="2552"/>
                    <a:pt x="1368" y="2565"/>
                    <a:pt x="1330" y="2592"/>
                  </a:cubicBezTo>
                  <a:cubicBezTo>
                    <a:pt x="1169" y="2713"/>
                    <a:pt x="1036" y="2763"/>
                    <a:pt x="924" y="2763"/>
                  </a:cubicBezTo>
                  <a:cubicBezTo>
                    <a:pt x="689" y="2763"/>
                    <a:pt x="544" y="2545"/>
                    <a:pt x="411" y="2316"/>
                  </a:cubicBezTo>
                  <a:cubicBezTo>
                    <a:pt x="358" y="2227"/>
                    <a:pt x="732" y="1986"/>
                    <a:pt x="947" y="1852"/>
                  </a:cubicBezTo>
                  <a:cubicBezTo>
                    <a:pt x="958" y="1855"/>
                    <a:pt x="970" y="1856"/>
                    <a:pt x="982" y="1856"/>
                  </a:cubicBezTo>
                  <a:cubicBezTo>
                    <a:pt x="1104" y="1856"/>
                    <a:pt x="1214" y="1697"/>
                    <a:pt x="1116" y="1575"/>
                  </a:cubicBezTo>
                  <a:cubicBezTo>
                    <a:pt x="911" y="1343"/>
                    <a:pt x="839" y="987"/>
                    <a:pt x="688" y="710"/>
                  </a:cubicBezTo>
                  <a:cubicBezTo>
                    <a:pt x="813" y="665"/>
                    <a:pt x="911" y="576"/>
                    <a:pt x="1009" y="478"/>
                  </a:cubicBezTo>
                  <a:close/>
                  <a:moveTo>
                    <a:pt x="1075" y="1"/>
                  </a:moveTo>
                  <a:cubicBezTo>
                    <a:pt x="1035" y="1"/>
                    <a:pt x="995" y="14"/>
                    <a:pt x="964" y="41"/>
                  </a:cubicBezTo>
                  <a:cubicBezTo>
                    <a:pt x="848" y="148"/>
                    <a:pt x="661" y="389"/>
                    <a:pt x="500" y="407"/>
                  </a:cubicBezTo>
                  <a:cubicBezTo>
                    <a:pt x="393" y="425"/>
                    <a:pt x="358" y="496"/>
                    <a:pt x="367" y="576"/>
                  </a:cubicBezTo>
                  <a:cubicBezTo>
                    <a:pt x="313" y="621"/>
                    <a:pt x="277" y="692"/>
                    <a:pt x="331" y="772"/>
                  </a:cubicBezTo>
                  <a:cubicBezTo>
                    <a:pt x="509" y="1040"/>
                    <a:pt x="572" y="1334"/>
                    <a:pt x="724" y="1602"/>
                  </a:cubicBezTo>
                  <a:cubicBezTo>
                    <a:pt x="500" y="1763"/>
                    <a:pt x="277" y="1914"/>
                    <a:pt x="72" y="2111"/>
                  </a:cubicBezTo>
                  <a:cubicBezTo>
                    <a:pt x="19" y="2164"/>
                    <a:pt x="1" y="2244"/>
                    <a:pt x="37" y="2316"/>
                  </a:cubicBezTo>
                  <a:cubicBezTo>
                    <a:pt x="266" y="2775"/>
                    <a:pt x="572" y="3089"/>
                    <a:pt x="952" y="3089"/>
                  </a:cubicBezTo>
                  <a:cubicBezTo>
                    <a:pt x="1090" y="3089"/>
                    <a:pt x="1236" y="3048"/>
                    <a:pt x="1393" y="2958"/>
                  </a:cubicBezTo>
                  <a:cubicBezTo>
                    <a:pt x="1562" y="3226"/>
                    <a:pt x="1741" y="3493"/>
                    <a:pt x="1910" y="3761"/>
                  </a:cubicBezTo>
                  <a:cubicBezTo>
                    <a:pt x="1949" y="3814"/>
                    <a:pt x="2008" y="3861"/>
                    <a:pt x="2072" y="3861"/>
                  </a:cubicBezTo>
                  <a:cubicBezTo>
                    <a:pt x="2095" y="3861"/>
                    <a:pt x="2119" y="3855"/>
                    <a:pt x="2142" y="3841"/>
                  </a:cubicBezTo>
                  <a:cubicBezTo>
                    <a:pt x="2383" y="3681"/>
                    <a:pt x="2615" y="3511"/>
                    <a:pt x="2856" y="3360"/>
                  </a:cubicBezTo>
                  <a:cubicBezTo>
                    <a:pt x="2954" y="3297"/>
                    <a:pt x="2981" y="3190"/>
                    <a:pt x="2909" y="3092"/>
                  </a:cubicBezTo>
                  <a:cubicBezTo>
                    <a:pt x="2722" y="2842"/>
                    <a:pt x="2329" y="2610"/>
                    <a:pt x="2597" y="2307"/>
                  </a:cubicBezTo>
                  <a:cubicBezTo>
                    <a:pt x="2686" y="2209"/>
                    <a:pt x="2856" y="2093"/>
                    <a:pt x="2900" y="1959"/>
                  </a:cubicBezTo>
                  <a:cubicBezTo>
                    <a:pt x="3025" y="1584"/>
                    <a:pt x="2633" y="1245"/>
                    <a:pt x="2463" y="969"/>
                  </a:cubicBezTo>
                  <a:cubicBezTo>
                    <a:pt x="2431" y="917"/>
                    <a:pt x="2371" y="879"/>
                    <a:pt x="2306" y="879"/>
                  </a:cubicBezTo>
                  <a:cubicBezTo>
                    <a:pt x="2281" y="879"/>
                    <a:pt x="2256" y="885"/>
                    <a:pt x="2231" y="897"/>
                  </a:cubicBezTo>
                  <a:cubicBezTo>
                    <a:pt x="2057" y="987"/>
                    <a:pt x="1877" y="1126"/>
                    <a:pt x="1728" y="1126"/>
                  </a:cubicBezTo>
                  <a:cubicBezTo>
                    <a:pt x="1624" y="1126"/>
                    <a:pt x="1535" y="1059"/>
                    <a:pt x="1473" y="862"/>
                  </a:cubicBezTo>
                  <a:cubicBezTo>
                    <a:pt x="1393" y="603"/>
                    <a:pt x="1348" y="335"/>
                    <a:pt x="1232" y="94"/>
                  </a:cubicBezTo>
                  <a:cubicBezTo>
                    <a:pt x="1205" y="34"/>
                    <a:pt x="1140" y="1"/>
                    <a:pt x="107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6"/>
          <p:cNvGrpSpPr/>
          <p:nvPr/>
        </p:nvGrpSpPr>
        <p:grpSpPr>
          <a:xfrm>
            <a:off x="8592698" y="1824768"/>
            <a:ext cx="709716" cy="543161"/>
            <a:chOff x="7579650" y="535300"/>
            <a:chExt cx="856318" cy="655596"/>
          </a:xfrm>
        </p:grpSpPr>
        <p:sp>
          <p:nvSpPr>
            <p:cNvPr id="1371" name="Google Shape;1371;p16"/>
            <p:cNvSpPr/>
            <p:nvPr/>
          </p:nvSpPr>
          <p:spPr>
            <a:xfrm>
              <a:off x="8120303" y="803667"/>
              <a:ext cx="315665" cy="186674"/>
            </a:xfrm>
            <a:custGeom>
              <a:avLst/>
              <a:gdLst/>
              <a:ahLst/>
              <a:cxnLst/>
              <a:rect l="l" t="t" r="r" b="b"/>
              <a:pathLst>
                <a:path w="7574" h="4479" extrusionOk="0">
                  <a:moveTo>
                    <a:pt x="6495" y="0"/>
                  </a:moveTo>
                  <a:lnTo>
                    <a:pt x="6495" y="0"/>
                  </a:lnTo>
                  <a:cubicBezTo>
                    <a:pt x="6352" y="197"/>
                    <a:pt x="6164" y="375"/>
                    <a:pt x="5924" y="527"/>
                  </a:cubicBezTo>
                  <a:lnTo>
                    <a:pt x="5906" y="536"/>
                  </a:lnTo>
                  <a:lnTo>
                    <a:pt x="5897" y="554"/>
                  </a:lnTo>
                  <a:cubicBezTo>
                    <a:pt x="5718" y="964"/>
                    <a:pt x="5299" y="1374"/>
                    <a:pt x="4817" y="1401"/>
                  </a:cubicBezTo>
                  <a:cubicBezTo>
                    <a:pt x="4670" y="1408"/>
                    <a:pt x="4457" y="1459"/>
                    <a:pt x="4269" y="1459"/>
                  </a:cubicBezTo>
                  <a:cubicBezTo>
                    <a:pt x="4217" y="1459"/>
                    <a:pt x="4168" y="1455"/>
                    <a:pt x="4122" y="1446"/>
                  </a:cubicBezTo>
                  <a:cubicBezTo>
                    <a:pt x="4041" y="1642"/>
                    <a:pt x="3872" y="1829"/>
                    <a:pt x="3613" y="1981"/>
                  </a:cubicBezTo>
                  <a:cubicBezTo>
                    <a:pt x="3355" y="2124"/>
                    <a:pt x="3068" y="2256"/>
                    <a:pt x="2771" y="2256"/>
                  </a:cubicBezTo>
                  <a:cubicBezTo>
                    <a:pt x="2698" y="2256"/>
                    <a:pt x="2625" y="2248"/>
                    <a:pt x="2551" y="2231"/>
                  </a:cubicBezTo>
                  <a:cubicBezTo>
                    <a:pt x="2106" y="2124"/>
                    <a:pt x="1725" y="1864"/>
                    <a:pt x="1294" y="1864"/>
                  </a:cubicBezTo>
                  <a:cubicBezTo>
                    <a:pt x="1146" y="1864"/>
                    <a:pt x="993" y="1895"/>
                    <a:pt x="830" y="1972"/>
                  </a:cubicBezTo>
                  <a:cubicBezTo>
                    <a:pt x="856" y="2141"/>
                    <a:pt x="821" y="2329"/>
                    <a:pt x="696" y="2516"/>
                  </a:cubicBezTo>
                  <a:cubicBezTo>
                    <a:pt x="946" y="2837"/>
                    <a:pt x="1392" y="3346"/>
                    <a:pt x="1088" y="3729"/>
                  </a:cubicBezTo>
                  <a:cubicBezTo>
                    <a:pt x="892" y="3970"/>
                    <a:pt x="669" y="4077"/>
                    <a:pt x="366" y="4122"/>
                  </a:cubicBezTo>
                  <a:cubicBezTo>
                    <a:pt x="80" y="4175"/>
                    <a:pt x="18" y="4309"/>
                    <a:pt x="0" y="4479"/>
                  </a:cubicBezTo>
                  <a:cubicBezTo>
                    <a:pt x="624" y="4229"/>
                    <a:pt x="1231" y="4398"/>
                    <a:pt x="1891" y="4202"/>
                  </a:cubicBezTo>
                  <a:cubicBezTo>
                    <a:pt x="2543" y="4006"/>
                    <a:pt x="2632" y="3685"/>
                    <a:pt x="2980" y="3150"/>
                  </a:cubicBezTo>
                  <a:cubicBezTo>
                    <a:pt x="3078" y="3007"/>
                    <a:pt x="3176" y="2828"/>
                    <a:pt x="3328" y="2739"/>
                  </a:cubicBezTo>
                  <a:cubicBezTo>
                    <a:pt x="3899" y="2427"/>
                    <a:pt x="4577" y="2463"/>
                    <a:pt x="5174" y="2213"/>
                  </a:cubicBezTo>
                  <a:cubicBezTo>
                    <a:pt x="5799" y="1963"/>
                    <a:pt x="7574" y="759"/>
                    <a:pt x="649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8307314" y="812586"/>
              <a:ext cx="46137" cy="39093"/>
            </a:xfrm>
            <a:custGeom>
              <a:avLst/>
              <a:gdLst/>
              <a:ahLst/>
              <a:cxnLst/>
              <a:rect l="l" t="t" r="r" b="b"/>
              <a:pathLst>
                <a:path w="1107" h="938" extrusionOk="0">
                  <a:moveTo>
                    <a:pt x="1089" y="1"/>
                  </a:moveTo>
                  <a:cubicBezTo>
                    <a:pt x="866" y="152"/>
                    <a:pt x="669" y="340"/>
                    <a:pt x="473" y="536"/>
                  </a:cubicBezTo>
                  <a:cubicBezTo>
                    <a:pt x="330" y="687"/>
                    <a:pt x="170" y="821"/>
                    <a:pt x="0" y="937"/>
                  </a:cubicBezTo>
                  <a:cubicBezTo>
                    <a:pt x="393" y="866"/>
                    <a:pt x="973" y="500"/>
                    <a:pt x="1026" y="366"/>
                  </a:cubicBezTo>
                  <a:cubicBezTo>
                    <a:pt x="1098" y="215"/>
                    <a:pt x="1107" y="99"/>
                    <a:pt x="108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7881944" y="969505"/>
              <a:ext cx="55056" cy="16671"/>
            </a:xfrm>
            <a:custGeom>
              <a:avLst/>
              <a:gdLst/>
              <a:ahLst/>
              <a:cxnLst/>
              <a:rect l="l" t="t" r="r" b="b"/>
              <a:pathLst>
                <a:path w="1321" h="400" extrusionOk="0">
                  <a:moveTo>
                    <a:pt x="1178" y="0"/>
                  </a:moveTo>
                  <a:cubicBezTo>
                    <a:pt x="804" y="0"/>
                    <a:pt x="420" y="54"/>
                    <a:pt x="117" y="277"/>
                  </a:cubicBezTo>
                  <a:cubicBezTo>
                    <a:pt x="72" y="303"/>
                    <a:pt x="36" y="339"/>
                    <a:pt x="1" y="366"/>
                  </a:cubicBezTo>
                  <a:cubicBezTo>
                    <a:pt x="27" y="375"/>
                    <a:pt x="45" y="384"/>
                    <a:pt x="72" y="384"/>
                  </a:cubicBezTo>
                  <a:cubicBezTo>
                    <a:pt x="119" y="394"/>
                    <a:pt x="187" y="400"/>
                    <a:pt x="266" y="400"/>
                  </a:cubicBezTo>
                  <a:cubicBezTo>
                    <a:pt x="605" y="400"/>
                    <a:pt x="1162" y="297"/>
                    <a:pt x="132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7752949" y="1012183"/>
              <a:ext cx="57640" cy="20047"/>
            </a:xfrm>
            <a:custGeom>
              <a:avLst/>
              <a:gdLst/>
              <a:ahLst/>
              <a:cxnLst/>
              <a:rect l="l" t="t" r="r" b="b"/>
              <a:pathLst>
                <a:path w="1383" h="481" extrusionOk="0">
                  <a:moveTo>
                    <a:pt x="1113" y="1"/>
                  </a:moveTo>
                  <a:cubicBezTo>
                    <a:pt x="684" y="1"/>
                    <a:pt x="310" y="131"/>
                    <a:pt x="0" y="341"/>
                  </a:cubicBezTo>
                  <a:cubicBezTo>
                    <a:pt x="220" y="439"/>
                    <a:pt x="406" y="481"/>
                    <a:pt x="566" y="481"/>
                  </a:cubicBezTo>
                  <a:cubicBezTo>
                    <a:pt x="932" y="481"/>
                    <a:pt x="1166" y="265"/>
                    <a:pt x="1383" y="11"/>
                  </a:cubicBezTo>
                  <a:cubicBezTo>
                    <a:pt x="1320" y="2"/>
                    <a:pt x="1258" y="2"/>
                    <a:pt x="1195" y="2"/>
                  </a:cubicBezTo>
                  <a:cubicBezTo>
                    <a:pt x="1168" y="1"/>
                    <a:pt x="1140" y="1"/>
                    <a:pt x="111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7700517" y="982508"/>
              <a:ext cx="527262" cy="208388"/>
            </a:xfrm>
            <a:custGeom>
              <a:avLst/>
              <a:gdLst/>
              <a:ahLst/>
              <a:cxnLst/>
              <a:rect l="l" t="t" r="r" b="b"/>
              <a:pathLst>
                <a:path w="12651" h="5000" extrusionOk="0">
                  <a:moveTo>
                    <a:pt x="12650" y="0"/>
                  </a:moveTo>
                  <a:cubicBezTo>
                    <a:pt x="11865" y="473"/>
                    <a:pt x="10848" y="134"/>
                    <a:pt x="10036" y="571"/>
                  </a:cubicBezTo>
                  <a:lnTo>
                    <a:pt x="10036" y="580"/>
                  </a:lnTo>
                  <a:cubicBezTo>
                    <a:pt x="9974" y="794"/>
                    <a:pt x="9546" y="1080"/>
                    <a:pt x="9394" y="1178"/>
                  </a:cubicBezTo>
                  <a:cubicBezTo>
                    <a:pt x="9109" y="1374"/>
                    <a:pt x="8868" y="1490"/>
                    <a:pt x="8520" y="1490"/>
                  </a:cubicBezTo>
                  <a:cubicBezTo>
                    <a:pt x="8503" y="1491"/>
                    <a:pt x="8486" y="1491"/>
                    <a:pt x="8470" y="1491"/>
                  </a:cubicBezTo>
                  <a:cubicBezTo>
                    <a:pt x="8225" y="1491"/>
                    <a:pt x="8026" y="1430"/>
                    <a:pt x="7851" y="1330"/>
                  </a:cubicBezTo>
                  <a:cubicBezTo>
                    <a:pt x="7833" y="1347"/>
                    <a:pt x="7815" y="1365"/>
                    <a:pt x="7788" y="1383"/>
                  </a:cubicBezTo>
                  <a:cubicBezTo>
                    <a:pt x="7155" y="1651"/>
                    <a:pt x="7199" y="2507"/>
                    <a:pt x="7083" y="3078"/>
                  </a:cubicBezTo>
                  <a:cubicBezTo>
                    <a:pt x="6950" y="3703"/>
                    <a:pt x="6441" y="4158"/>
                    <a:pt x="6209" y="4729"/>
                  </a:cubicBezTo>
                  <a:cubicBezTo>
                    <a:pt x="6174" y="4800"/>
                    <a:pt x="6120" y="4853"/>
                    <a:pt x="6040" y="4853"/>
                  </a:cubicBezTo>
                  <a:lnTo>
                    <a:pt x="5995" y="4853"/>
                  </a:lnTo>
                  <a:cubicBezTo>
                    <a:pt x="5784" y="4845"/>
                    <a:pt x="5781" y="4514"/>
                    <a:pt x="5987" y="4514"/>
                  </a:cubicBezTo>
                  <a:cubicBezTo>
                    <a:pt x="5990" y="4514"/>
                    <a:pt x="5992" y="4514"/>
                    <a:pt x="5995" y="4514"/>
                  </a:cubicBezTo>
                  <a:cubicBezTo>
                    <a:pt x="5861" y="4506"/>
                    <a:pt x="5933" y="4443"/>
                    <a:pt x="6004" y="4345"/>
                  </a:cubicBezTo>
                  <a:cubicBezTo>
                    <a:pt x="6165" y="4149"/>
                    <a:pt x="6307" y="3881"/>
                    <a:pt x="6441" y="3658"/>
                  </a:cubicBezTo>
                  <a:cubicBezTo>
                    <a:pt x="6709" y="3230"/>
                    <a:pt x="6753" y="2882"/>
                    <a:pt x="6843" y="2409"/>
                  </a:cubicBezTo>
                  <a:cubicBezTo>
                    <a:pt x="6896" y="2133"/>
                    <a:pt x="6959" y="1847"/>
                    <a:pt x="7083" y="1606"/>
                  </a:cubicBezTo>
                  <a:cubicBezTo>
                    <a:pt x="6798" y="1446"/>
                    <a:pt x="6593" y="1223"/>
                    <a:pt x="6334" y="1107"/>
                  </a:cubicBezTo>
                  <a:cubicBezTo>
                    <a:pt x="6334" y="1160"/>
                    <a:pt x="6307" y="1223"/>
                    <a:pt x="6254" y="1258"/>
                  </a:cubicBezTo>
                  <a:cubicBezTo>
                    <a:pt x="5692" y="1633"/>
                    <a:pt x="5745" y="2302"/>
                    <a:pt x="5674" y="2891"/>
                  </a:cubicBezTo>
                  <a:cubicBezTo>
                    <a:pt x="5629" y="3283"/>
                    <a:pt x="5165" y="3943"/>
                    <a:pt x="5380" y="4300"/>
                  </a:cubicBezTo>
                  <a:cubicBezTo>
                    <a:pt x="5460" y="4430"/>
                    <a:pt x="5343" y="4551"/>
                    <a:pt x="5226" y="4551"/>
                  </a:cubicBezTo>
                  <a:cubicBezTo>
                    <a:pt x="5173" y="4551"/>
                    <a:pt x="5121" y="4527"/>
                    <a:pt x="5085" y="4470"/>
                  </a:cubicBezTo>
                  <a:cubicBezTo>
                    <a:pt x="4916" y="4193"/>
                    <a:pt x="4978" y="3863"/>
                    <a:pt x="5085" y="3533"/>
                  </a:cubicBezTo>
                  <a:lnTo>
                    <a:pt x="5085" y="3533"/>
                  </a:lnTo>
                  <a:cubicBezTo>
                    <a:pt x="4146" y="3567"/>
                    <a:pt x="3374" y="4104"/>
                    <a:pt x="2498" y="4104"/>
                  </a:cubicBezTo>
                  <a:cubicBezTo>
                    <a:pt x="2225" y="4104"/>
                    <a:pt x="1942" y="4052"/>
                    <a:pt x="1642" y="3917"/>
                  </a:cubicBezTo>
                  <a:cubicBezTo>
                    <a:pt x="1026" y="3631"/>
                    <a:pt x="295" y="3105"/>
                    <a:pt x="72" y="2427"/>
                  </a:cubicBezTo>
                  <a:cubicBezTo>
                    <a:pt x="9" y="2632"/>
                    <a:pt x="0" y="2846"/>
                    <a:pt x="54" y="3051"/>
                  </a:cubicBezTo>
                  <a:cubicBezTo>
                    <a:pt x="268" y="3863"/>
                    <a:pt x="1017" y="4059"/>
                    <a:pt x="1775" y="4158"/>
                  </a:cubicBezTo>
                  <a:cubicBezTo>
                    <a:pt x="2017" y="4186"/>
                    <a:pt x="2283" y="4221"/>
                    <a:pt x="2542" y="4221"/>
                  </a:cubicBezTo>
                  <a:cubicBezTo>
                    <a:pt x="2695" y="4221"/>
                    <a:pt x="2846" y="4209"/>
                    <a:pt x="2989" y="4175"/>
                  </a:cubicBezTo>
                  <a:cubicBezTo>
                    <a:pt x="3269" y="4111"/>
                    <a:pt x="3481" y="4053"/>
                    <a:pt x="3672" y="4053"/>
                  </a:cubicBezTo>
                  <a:cubicBezTo>
                    <a:pt x="3907" y="4053"/>
                    <a:pt x="4111" y="4141"/>
                    <a:pt x="4371" y="4416"/>
                  </a:cubicBezTo>
                  <a:cubicBezTo>
                    <a:pt x="4738" y="4793"/>
                    <a:pt x="5167" y="5000"/>
                    <a:pt x="5611" y="5000"/>
                  </a:cubicBezTo>
                  <a:cubicBezTo>
                    <a:pt x="5913" y="5000"/>
                    <a:pt x="6222" y="4904"/>
                    <a:pt x="6521" y="4702"/>
                  </a:cubicBezTo>
                  <a:cubicBezTo>
                    <a:pt x="7360" y="4131"/>
                    <a:pt x="7306" y="3185"/>
                    <a:pt x="7440" y="2302"/>
                  </a:cubicBezTo>
                  <a:cubicBezTo>
                    <a:pt x="7497" y="1940"/>
                    <a:pt x="7644" y="1887"/>
                    <a:pt x="7844" y="1887"/>
                  </a:cubicBezTo>
                  <a:cubicBezTo>
                    <a:pt x="7928" y="1887"/>
                    <a:pt x="8021" y="1896"/>
                    <a:pt x="8121" y="1896"/>
                  </a:cubicBezTo>
                  <a:cubicBezTo>
                    <a:pt x="8194" y="1896"/>
                    <a:pt x="8271" y="1891"/>
                    <a:pt x="8350" y="1874"/>
                  </a:cubicBezTo>
                  <a:cubicBezTo>
                    <a:pt x="8538" y="1838"/>
                    <a:pt x="8707" y="1767"/>
                    <a:pt x="8886" y="1695"/>
                  </a:cubicBezTo>
                  <a:cubicBezTo>
                    <a:pt x="9323" y="1508"/>
                    <a:pt x="9733" y="1490"/>
                    <a:pt x="10188" y="1401"/>
                  </a:cubicBezTo>
                  <a:cubicBezTo>
                    <a:pt x="11151" y="1205"/>
                    <a:pt x="11821" y="937"/>
                    <a:pt x="12472" y="179"/>
                  </a:cubicBezTo>
                  <a:cubicBezTo>
                    <a:pt x="12525" y="116"/>
                    <a:pt x="12588" y="63"/>
                    <a:pt x="1265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8241128" y="805542"/>
              <a:ext cx="193759" cy="166210"/>
            </a:xfrm>
            <a:custGeom>
              <a:avLst/>
              <a:gdLst/>
              <a:ahLst/>
              <a:cxnLst/>
              <a:rect l="l" t="t" r="r" b="b"/>
              <a:pathLst>
                <a:path w="4649" h="3988" extrusionOk="0">
                  <a:moveTo>
                    <a:pt x="4104" y="0"/>
                  </a:moveTo>
                  <a:lnTo>
                    <a:pt x="4104" y="0"/>
                  </a:lnTo>
                  <a:cubicBezTo>
                    <a:pt x="4648" y="856"/>
                    <a:pt x="3417" y="2070"/>
                    <a:pt x="2596" y="2400"/>
                  </a:cubicBezTo>
                  <a:cubicBezTo>
                    <a:pt x="2061" y="2623"/>
                    <a:pt x="1526" y="2650"/>
                    <a:pt x="982" y="2828"/>
                  </a:cubicBezTo>
                  <a:cubicBezTo>
                    <a:pt x="420" y="3006"/>
                    <a:pt x="348" y="3613"/>
                    <a:pt x="0" y="3988"/>
                  </a:cubicBezTo>
                  <a:cubicBezTo>
                    <a:pt x="821" y="3408"/>
                    <a:pt x="1972" y="3140"/>
                    <a:pt x="2828" y="2694"/>
                  </a:cubicBezTo>
                  <a:cubicBezTo>
                    <a:pt x="3453" y="2373"/>
                    <a:pt x="4077" y="1882"/>
                    <a:pt x="4318" y="1195"/>
                  </a:cubicBezTo>
                  <a:cubicBezTo>
                    <a:pt x="4452" y="821"/>
                    <a:pt x="4470" y="241"/>
                    <a:pt x="410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7830638" y="983634"/>
              <a:ext cx="185590" cy="53931"/>
            </a:xfrm>
            <a:custGeom>
              <a:avLst/>
              <a:gdLst/>
              <a:ahLst/>
              <a:cxnLst/>
              <a:rect l="l" t="t" r="r" b="b"/>
              <a:pathLst>
                <a:path w="4453" h="1294" extrusionOk="0">
                  <a:moveTo>
                    <a:pt x="2614" y="0"/>
                  </a:moveTo>
                  <a:cubicBezTo>
                    <a:pt x="2481" y="143"/>
                    <a:pt x="2320" y="250"/>
                    <a:pt x="2150" y="339"/>
                  </a:cubicBezTo>
                  <a:cubicBezTo>
                    <a:pt x="2005" y="412"/>
                    <a:pt x="1843" y="441"/>
                    <a:pt x="1679" y="441"/>
                  </a:cubicBezTo>
                  <a:cubicBezTo>
                    <a:pt x="1522" y="441"/>
                    <a:pt x="1362" y="414"/>
                    <a:pt x="1214" y="375"/>
                  </a:cubicBezTo>
                  <a:cubicBezTo>
                    <a:pt x="1107" y="348"/>
                    <a:pt x="1018" y="330"/>
                    <a:pt x="928" y="330"/>
                  </a:cubicBezTo>
                  <a:cubicBezTo>
                    <a:pt x="884" y="375"/>
                    <a:pt x="848" y="419"/>
                    <a:pt x="803" y="464"/>
                  </a:cubicBezTo>
                  <a:cubicBezTo>
                    <a:pt x="607" y="678"/>
                    <a:pt x="348" y="732"/>
                    <a:pt x="81" y="732"/>
                  </a:cubicBezTo>
                  <a:cubicBezTo>
                    <a:pt x="54" y="758"/>
                    <a:pt x="27" y="785"/>
                    <a:pt x="1" y="812"/>
                  </a:cubicBezTo>
                  <a:cubicBezTo>
                    <a:pt x="271" y="940"/>
                    <a:pt x="558" y="987"/>
                    <a:pt x="851" y="987"/>
                  </a:cubicBezTo>
                  <a:cubicBezTo>
                    <a:pt x="1459" y="987"/>
                    <a:pt x="2093" y="784"/>
                    <a:pt x="2659" y="669"/>
                  </a:cubicBezTo>
                  <a:cubicBezTo>
                    <a:pt x="2736" y="653"/>
                    <a:pt x="2808" y="646"/>
                    <a:pt x="2877" y="646"/>
                  </a:cubicBezTo>
                  <a:cubicBezTo>
                    <a:pt x="3393" y="646"/>
                    <a:pt x="3709" y="1050"/>
                    <a:pt x="4158" y="1294"/>
                  </a:cubicBezTo>
                  <a:cubicBezTo>
                    <a:pt x="4238" y="1213"/>
                    <a:pt x="4336" y="1142"/>
                    <a:pt x="4452" y="1089"/>
                  </a:cubicBezTo>
                  <a:cubicBezTo>
                    <a:pt x="4283" y="919"/>
                    <a:pt x="4140" y="705"/>
                    <a:pt x="4006" y="491"/>
                  </a:cubicBezTo>
                  <a:cubicBezTo>
                    <a:pt x="3997" y="473"/>
                    <a:pt x="3988" y="455"/>
                    <a:pt x="3988" y="437"/>
                  </a:cubicBezTo>
                  <a:cubicBezTo>
                    <a:pt x="3944" y="428"/>
                    <a:pt x="3899" y="428"/>
                    <a:pt x="3863" y="419"/>
                  </a:cubicBezTo>
                  <a:cubicBezTo>
                    <a:pt x="3444" y="330"/>
                    <a:pt x="3087" y="72"/>
                    <a:pt x="2668" y="18"/>
                  </a:cubicBezTo>
                  <a:cubicBezTo>
                    <a:pt x="2641" y="18"/>
                    <a:pt x="2632" y="9"/>
                    <a:pt x="261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8157855" y="849721"/>
              <a:ext cx="115280" cy="32842"/>
            </a:xfrm>
            <a:custGeom>
              <a:avLst/>
              <a:gdLst/>
              <a:ahLst/>
              <a:cxnLst/>
              <a:rect l="l" t="t" r="r" b="b"/>
              <a:pathLst>
                <a:path w="2766" h="788" extrusionOk="0">
                  <a:moveTo>
                    <a:pt x="902" y="1"/>
                  </a:moveTo>
                  <a:cubicBezTo>
                    <a:pt x="494" y="1"/>
                    <a:pt x="214" y="201"/>
                    <a:pt x="0" y="483"/>
                  </a:cubicBezTo>
                  <a:cubicBezTo>
                    <a:pt x="137" y="442"/>
                    <a:pt x="267" y="423"/>
                    <a:pt x="395" y="423"/>
                  </a:cubicBezTo>
                  <a:cubicBezTo>
                    <a:pt x="652" y="423"/>
                    <a:pt x="904" y="498"/>
                    <a:pt x="1195" y="617"/>
                  </a:cubicBezTo>
                  <a:cubicBezTo>
                    <a:pt x="1439" y="713"/>
                    <a:pt x="1680" y="788"/>
                    <a:pt x="1918" y="788"/>
                  </a:cubicBezTo>
                  <a:cubicBezTo>
                    <a:pt x="2125" y="788"/>
                    <a:pt x="2330" y="731"/>
                    <a:pt x="2534" y="581"/>
                  </a:cubicBezTo>
                  <a:cubicBezTo>
                    <a:pt x="2632" y="510"/>
                    <a:pt x="2712" y="439"/>
                    <a:pt x="2766" y="367"/>
                  </a:cubicBezTo>
                  <a:lnTo>
                    <a:pt x="2766" y="367"/>
                  </a:lnTo>
                  <a:cubicBezTo>
                    <a:pt x="2718" y="373"/>
                    <a:pt x="2670" y="376"/>
                    <a:pt x="2623" y="376"/>
                  </a:cubicBezTo>
                  <a:cubicBezTo>
                    <a:pt x="2528" y="376"/>
                    <a:pt x="2433" y="364"/>
                    <a:pt x="2337" y="341"/>
                  </a:cubicBezTo>
                  <a:cubicBezTo>
                    <a:pt x="1865" y="234"/>
                    <a:pt x="1445" y="37"/>
                    <a:pt x="955" y="2"/>
                  </a:cubicBezTo>
                  <a:cubicBezTo>
                    <a:pt x="937" y="1"/>
                    <a:pt x="919" y="1"/>
                    <a:pt x="90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7947754" y="893275"/>
              <a:ext cx="104152" cy="93816"/>
            </a:xfrm>
            <a:custGeom>
              <a:avLst/>
              <a:gdLst/>
              <a:ahLst/>
              <a:cxnLst/>
              <a:rect l="l" t="t" r="r" b="b"/>
              <a:pathLst>
                <a:path w="2499" h="2251" extrusionOk="0">
                  <a:moveTo>
                    <a:pt x="2195" y="0"/>
                  </a:moveTo>
                  <a:cubicBezTo>
                    <a:pt x="2142" y="0"/>
                    <a:pt x="2088" y="9"/>
                    <a:pt x="2035" y="9"/>
                  </a:cubicBezTo>
                  <a:cubicBezTo>
                    <a:pt x="1508" y="429"/>
                    <a:pt x="2213" y="1374"/>
                    <a:pt x="1660" y="1749"/>
                  </a:cubicBezTo>
                  <a:cubicBezTo>
                    <a:pt x="1461" y="1880"/>
                    <a:pt x="1181" y="1920"/>
                    <a:pt x="882" y="1920"/>
                  </a:cubicBezTo>
                  <a:cubicBezTo>
                    <a:pt x="592" y="1920"/>
                    <a:pt x="282" y="1882"/>
                    <a:pt x="10" y="1856"/>
                  </a:cubicBezTo>
                  <a:cubicBezTo>
                    <a:pt x="10" y="1856"/>
                    <a:pt x="10" y="1865"/>
                    <a:pt x="1" y="1874"/>
                  </a:cubicBezTo>
                  <a:cubicBezTo>
                    <a:pt x="428" y="1972"/>
                    <a:pt x="851" y="2250"/>
                    <a:pt x="1272" y="2250"/>
                  </a:cubicBezTo>
                  <a:cubicBezTo>
                    <a:pt x="1422" y="2250"/>
                    <a:pt x="1572" y="2215"/>
                    <a:pt x="1722" y="2124"/>
                  </a:cubicBezTo>
                  <a:cubicBezTo>
                    <a:pt x="2240" y="1811"/>
                    <a:pt x="2499" y="1428"/>
                    <a:pt x="2249" y="821"/>
                  </a:cubicBezTo>
                  <a:cubicBezTo>
                    <a:pt x="2124" y="509"/>
                    <a:pt x="2213" y="339"/>
                    <a:pt x="2195" y="18"/>
                  </a:cubicBezTo>
                  <a:lnTo>
                    <a:pt x="2195" y="0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8012064" y="894776"/>
              <a:ext cx="150622" cy="135035"/>
            </a:xfrm>
            <a:custGeom>
              <a:avLst/>
              <a:gdLst/>
              <a:ahLst/>
              <a:cxnLst/>
              <a:rect l="l" t="t" r="r" b="b"/>
              <a:pathLst>
                <a:path w="3614" h="3240" extrusionOk="0">
                  <a:moveTo>
                    <a:pt x="991" y="0"/>
                  </a:moveTo>
                  <a:lnTo>
                    <a:pt x="991" y="0"/>
                  </a:lnTo>
                  <a:cubicBezTo>
                    <a:pt x="1009" y="303"/>
                    <a:pt x="982" y="535"/>
                    <a:pt x="1098" y="839"/>
                  </a:cubicBezTo>
                  <a:cubicBezTo>
                    <a:pt x="1170" y="1017"/>
                    <a:pt x="1232" y="1178"/>
                    <a:pt x="1187" y="1374"/>
                  </a:cubicBezTo>
                  <a:cubicBezTo>
                    <a:pt x="1089" y="1713"/>
                    <a:pt x="893" y="2007"/>
                    <a:pt x="608" y="2212"/>
                  </a:cubicBezTo>
                  <a:cubicBezTo>
                    <a:pt x="420" y="2346"/>
                    <a:pt x="215" y="2462"/>
                    <a:pt x="1" y="2525"/>
                  </a:cubicBezTo>
                  <a:cubicBezTo>
                    <a:pt x="282" y="2948"/>
                    <a:pt x="664" y="3240"/>
                    <a:pt x="1085" y="3240"/>
                  </a:cubicBezTo>
                  <a:cubicBezTo>
                    <a:pt x="1347" y="3240"/>
                    <a:pt x="1624" y="3127"/>
                    <a:pt x="1901" y="2864"/>
                  </a:cubicBezTo>
                  <a:cubicBezTo>
                    <a:pt x="2240" y="2534"/>
                    <a:pt x="2142" y="2239"/>
                    <a:pt x="2320" y="1873"/>
                  </a:cubicBezTo>
                  <a:cubicBezTo>
                    <a:pt x="2410" y="1677"/>
                    <a:pt x="2695" y="1642"/>
                    <a:pt x="2874" y="1615"/>
                  </a:cubicBezTo>
                  <a:cubicBezTo>
                    <a:pt x="3614" y="1472"/>
                    <a:pt x="3284" y="928"/>
                    <a:pt x="2998" y="517"/>
                  </a:cubicBezTo>
                  <a:lnTo>
                    <a:pt x="2998" y="517"/>
                  </a:lnTo>
                  <a:cubicBezTo>
                    <a:pt x="2941" y="529"/>
                    <a:pt x="2879" y="534"/>
                    <a:pt x="2818" y="534"/>
                  </a:cubicBezTo>
                  <a:cubicBezTo>
                    <a:pt x="2688" y="534"/>
                    <a:pt x="2557" y="512"/>
                    <a:pt x="2454" y="482"/>
                  </a:cubicBezTo>
                  <a:cubicBezTo>
                    <a:pt x="1901" y="330"/>
                    <a:pt x="1455" y="80"/>
                    <a:pt x="99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7627997" y="829299"/>
              <a:ext cx="13420" cy="47637"/>
            </a:xfrm>
            <a:custGeom>
              <a:avLst/>
              <a:gdLst/>
              <a:ahLst/>
              <a:cxnLst/>
              <a:rect l="l" t="t" r="r" b="b"/>
              <a:pathLst>
                <a:path w="322" h="1143" extrusionOk="0">
                  <a:moveTo>
                    <a:pt x="1" y="1"/>
                  </a:moveTo>
                  <a:lnTo>
                    <a:pt x="1" y="1143"/>
                  </a:lnTo>
                  <a:cubicBezTo>
                    <a:pt x="143" y="991"/>
                    <a:pt x="232" y="831"/>
                    <a:pt x="286" y="617"/>
                  </a:cubicBezTo>
                  <a:cubicBezTo>
                    <a:pt x="322" y="465"/>
                    <a:pt x="232" y="269"/>
                    <a:pt x="134" y="162"/>
                  </a:cubicBezTo>
                  <a:cubicBezTo>
                    <a:pt x="99" y="117"/>
                    <a:pt x="45" y="63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7626121" y="535300"/>
              <a:ext cx="809836" cy="649502"/>
            </a:xfrm>
            <a:custGeom>
              <a:avLst/>
              <a:gdLst/>
              <a:ahLst/>
              <a:cxnLst/>
              <a:rect l="l" t="t" r="r" b="b"/>
              <a:pathLst>
                <a:path w="19431" h="15584" extrusionOk="0">
                  <a:moveTo>
                    <a:pt x="11986" y="357"/>
                  </a:moveTo>
                  <a:cubicBezTo>
                    <a:pt x="12329" y="357"/>
                    <a:pt x="12690" y="461"/>
                    <a:pt x="13017" y="632"/>
                  </a:cubicBezTo>
                  <a:cubicBezTo>
                    <a:pt x="13383" y="819"/>
                    <a:pt x="13641" y="1096"/>
                    <a:pt x="13802" y="1461"/>
                  </a:cubicBezTo>
                  <a:cubicBezTo>
                    <a:pt x="13882" y="1640"/>
                    <a:pt x="14007" y="1854"/>
                    <a:pt x="14185" y="1943"/>
                  </a:cubicBezTo>
                  <a:cubicBezTo>
                    <a:pt x="14694" y="2175"/>
                    <a:pt x="15256" y="2184"/>
                    <a:pt x="15773" y="2434"/>
                  </a:cubicBezTo>
                  <a:cubicBezTo>
                    <a:pt x="16362" y="2719"/>
                    <a:pt x="16523" y="3558"/>
                    <a:pt x="15684" y="3611"/>
                  </a:cubicBezTo>
                  <a:cubicBezTo>
                    <a:pt x="15524" y="3620"/>
                    <a:pt x="15381" y="3638"/>
                    <a:pt x="15238" y="3701"/>
                  </a:cubicBezTo>
                  <a:cubicBezTo>
                    <a:pt x="15176" y="3620"/>
                    <a:pt x="15095" y="3531"/>
                    <a:pt x="15024" y="3460"/>
                  </a:cubicBezTo>
                  <a:cubicBezTo>
                    <a:pt x="14804" y="3230"/>
                    <a:pt x="14546" y="3136"/>
                    <a:pt x="14283" y="3136"/>
                  </a:cubicBezTo>
                  <a:cubicBezTo>
                    <a:pt x="13842" y="3136"/>
                    <a:pt x="13390" y="3401"/>
                    <a:pt x="13088" y="3736"/>
                  </a:cubicBezTo>
                  <a:cubicBezTo>
                    <a:pt x="12846" y="3622"/>
                    <a:pt x="12619" y="3576"/>
                    <a:pt x="12400" y="3576"/>
                  </a:cubicBezTo>
                  <a:cubicBezTo>
                    <a:pt x="11932" y="3576"/>
                    <a:pt x="11504" y="3788"/>
                    <a:pt x="11054" y="4013"/>
                  </a:cubicBezTo>
                  <a:cubicBezTo>
                    <a:pt x="11045" y="4011"/>
                    <a:pt x="11036" y="4011"/>
                    <a:pt x="11027" y="4011"/>
                  </a:cubicBezTo>
                  <a:cubicBezTo>
                    <a:pt x="10986" y="4011"/>
                    <a:pt x="10950" y="4028"/>
                    <a:pt x="10920" y="4058"/>
                  </a:cubicBezTo>
                  <a:cubicBezTo>
                    <a:pt x="10778" y="3826"/>
                    <a:pt x="10697" y="3585"/>
                    <a:pt x="10760" y="3264"/>
                  </a:cubicBezTo>
                  <a:cubicBezTo>
                    <a:pt x="10822" y="2942"/>
                    <a:pt x="11072" y="2675"/>
                    <a:pt x="11117" y="2345"/>
                  </a:cubicBezTo>
                  <a:cubicBezTo>
                    <a:pt x="11125" y="2273"/>
                    <a:pt x="11125" y="2202"/>
                    <a:pt x="11125" y="2131"/>
                  </a:cubicBezTo>
                  <a:lnTo>
                    <a:pt x="11143" y="2122"/>
                  </a:lnTo>
                  <a:cubicBezTo>
                    <a:pt x="11438" y="1908"/>
                    <a:pt x="11768" y="1756"/>
                    <a:pt x="12116" y="1676"/>
                  </a:cubicBezTo>
                  <a:cubicBezTo>
                    <a:pt x="12181" y="1662"/>
                    <a:pt x="12247" y="1655"/>
                    <a:pt x="12312" y="1655"/>
                  </a:cubicBezTo>
                  <a:cubicBezTo>
                    <a:pt x="12459" y="1655"/>
                    <a:pt x="12601" y="1691"/>
                    <a:pt x="12731" y="1765"/>
                  </a:cubicBezTo>
                  <a:cubicBezTo>
                    <a:pt x="12874" y="1845"/>
                    <a:pt x="13044" y="2113"/>
                    <a:pt x="12972" y="2282"/>
                  </a:cubicBezTo>
                  <a:cubicBezTo>
                    <a:pt x="12865" y="2505"/>
                    <a:pt x="12437" y="2568"/>
                    <a:pt x="12223" y="2630"/>
                  </a:cubicBezTo>
                  <a:cubicBezTo>
                    <a:pt x="12000" y="2684"/>
                    <a:pt x="11750" y="2746"/>
                    <a:pt x="11572" y="2916"/>
                  </a:cubicBezTo>
                  <a:cubicBezTo>
                    <a:pt x="11454" y="3033"/>
                    <a:pt x="11573" y="3205"/>
                    <a:pt x="11702" y="3205"/>
                  </a:cubicBezTo>
                  <a:cubicBezTo>
                    <a:pt x="11740" y="3205"/>
                    <a:pt x="11778" y="3190"/>
                    <a:pt x="11812" y="3156"/>
                  </a:cubicBezTo>
                  <a:cubicBezTo>
                    <a:pt x="12241" y="2737"/>
                    <a:pt x="13463" y="2969"/>
                    <a:pt x="13311" y="2059"/>
                  </a:cubicBezTo>
                  <a:cubicBezTo>
                    <a:pt x="13231" y="1586"/>
                    <a:pt x="12767" y="1328"/>
                    <a:pt x="12339" y="1319"/>
                  </a:cubicBezTo>
                  <a:cubicBezTo>
                    <a:pt x="12322" y="1318"/>
                    <a:pt x="12304" y="1318"/>
                    <a:pt x="12287" y="1318"/>
                  </a:cubicBezTo>
                  <a:cubicBezTo>
                    <a:pt x="11866" y="1318"/>
                    <a:pt x="11432" y="1524"/>
                    <a:pt x="11081" y="1756"/>
                  </a:cubicBezTo>
                  <a:cubicBezTo>
                    <a:pt x="11018" y="1515"/>
                    <a:pt x="10911" y="1292"/>
                    <a:pt x="10769" y="1087"/>
                  </a:cubicBezTo>
                  <a:lnTo>
                    <a:pt x="10778" y="1078"/>
                  </a:lnTo>
                  <a:cubicBezTo>
                    <a:pt x="11054" y="562"/>
                    <a:pt x="11503" y="357"/>
                    <a:pt x="11986" y="357"/>
                  </a:cubicBezTo>
                  <a:close/>
                  <a:moveTo>
                    <a:pt x="6100" y="1292"/>
                  </a:moveTo>
                  <a:cubicBezTo>
                    <a:pt x="6320" y="1292"/>
                    <a:pt x="6559" y="1414"/>
                    <a:pt x="6772" y="1711"/>
                  </a:cubicBezTo>
                  <a:cubicBezTo>
                    <a:pt x="6885" y="1870"/>
                    <a:pt x="7048" y="1920"/>
                    <a:pt x="7221" y="1920"/>
                  </a:cubicBezTo>
                  <a:cubicBezTo>
                    <a:pt x="7348" y="1920"/>
                    <a:pt x="7481" y="1893"/>
                    <a:pt x="7602" y="1863"/>
                  </a:cubicBezTo>
                  <a:cubicBezTo>
                    <a:pt x="7860" y="1800"/>
                    <a:pt x="8073" y="1747"/>
                    <a:pt x="8292" y="1747"/>
                  </a:cubicBezTo>
                  <a:cubicBezTo>
                    <a:pt x="8475" y="1747"/>
                    <a:pt x="8663" y="1784"/>
                    <a:pt x="8886" y="1881"/>
                  </a:cubicBezTo>
                  <a:cubicBezTo>
                    <a:pt x="9671" y="2229"/>
                    <a:pt x="9216" y="2782"/>
                    <a:pt x="9065" y="3165"/>
                  </a:cubicBezTo>
                  <a:cubicBezTo>
                    <a:pt x="8993" y="3326"/>
                    <a:pt x="9020" y="3478"/>
                    <a:pt x="9038" y="3638"/>
                  </a:cubicBezTo>
                  <a:cubicBezTo>
                    <a:pt x="9065" y="3808"/>
                    <a:pt x="9083" y="3977"/>
                    <a:pt x="9100" y="4138"/>
                  </a:cubicBezTo>
                  <a:cubicBezTo>
                    <a:pt x="9007" y="4580"/>
                    <a:pt x="8781" y="4755"/>
                    <a:pt x="8551" y="4755"/>
                  </a:cubicBezTo>
                  <a:cubicBezTo>
                    <a:pt x="8277" y="4755"/>
                    <a:pt x="7999" y="4505"/>
                    <a:pt x="7941" y="4165"/>
                  </a:cubicBezTo>
                  <a:cubicBezTo>
                    <a:pt x="7718" y="3504"/>
                    <a:pt x="7548" y="2880"/>
                    <a:pt x="6781" y="2737"/>
                  </a:cubicBezTo>
                  <a:cubicBezTo>
                    <a:pt x="6210" y="2630"/>
                    <a:pt x="5773" y="2523"/>
                    <a:pt x="5264" y="2264"/>
                  </a:cubicBezTo>
                  <a:cubicBezTo>
                    <a:pt x="5273" y="2255"/>
                    <a:pt x="5282" y="2247"/>
                    <a:pt x="5291" y="2229"/>
                  </a:cubicBezTo>
                  <a:cubicBezTo>
                    <a:pt x="5345" y="2095"/>
                    <a:pt x="5371" y="2024"/>
                    <a:pt x="5416" y="1890"/>
                  </a:cubicBezTo>
                  <a:cubicBezTo>
                    <a:pt x="5511" y="1543"/>
                    <a:pt x="5785" y="1292"/>
                    <a:pt x="6100" y="1292"/>
                  </a:cubicBezTo>
                  <a:close/>
                  <a:moveTo>
                    <a:pt x="9032" y="459"/>
                  </a:moveTo>
                  <a:cubicBezTo>
                    <a:pt x="9463" y="459"/>
                    <a:pt x="9897" y="623"/>
                    <a:pt x="10296" y="1015"/>
                  </a:cubicBezTo>
                  <a:cubicBezTo>
                    <a:pt x="10894" y="1604"/>
                    <a:pt x="10778" y="2229"/>
                    <a:pt x="10510" y="2951"/>
                  </a:cubicBezTo>
                  <a:cubicBezTo>
                    <a:pt x="10430" y="3165"/>
                    <a:pt x="10340" y="3415"/>
                    <a:pt x="10385" y="3647"/>
                  </a:cubicBezTo>
                  <a:cubicBezTo>
                    <a:pt x="10483" y="4147"/>
                    <a:pt x="10831" y="4504"/>
                    <a:pt x="11099" y="4905"/>
                  </a:cubicBezTo>
                  <a:cubicBezTo>
                    <a:pt x="11482" y="5467"/>
                    <a:pt x="10626" y="5726"/>
                    <a:pt x="10269" y="5815"/>
                  </a:cubicBezTo>
                  <a:cubicBezTo>
                    <a:pt x="10119" y="5855"/>
                    <a:pt x="9967" y="5876"/>
                    <a:pt x="9821" y="5876"/>
                  </a:cubicBezTo>
                  <a:cubicBezTo>
                    <a:pt x="9352" y="5876"/>
                    <a:pt x="8936" y="5658"/>
                    <a:pt x="8779" y="5155"/>
                  </a:cubicBezTo>
                  <a:cubicBezTo>
                    <a:pt x="8815" y="5146"/>
                    <a:pt x="8860" y="5128"/>
                    <a:pt x="8895" y="5110"/>
                  </a:cubicBezTo>
                  <a:cubicBezTo>
                    <a:pt x="9341" y="4816"/>
                    <a:pt x="9502" y="4370"/>
                    <a:pt x="9413" y="3843"/>
                  </a:cubicBezTo>
                  <a:cubicBezTo>
                    <a:pt x="9288" y="3076"/>
                    <a:pt x="9975" y="2639"/>
                    <a:pt x="9475" y="1925"/>
                  </a:cubicBezTo>
                  <a:cubicBezTo>
                    <a:pt x="9239" y="1586"/>
                    <a:pt x="8715" y="1381"/>
                    <a:pt x="8269" y="1381"/>
                  </a:cubicBezTo>
                  <a:cubicBezTo>
                    <a:pt x="8176" y="1381"/>
                    <a:pt x="8086" y="1390"/>
                    <a:pt x="8003" y="1408"/>
                  </a:cubicBezTo>
                  <a:cubicBezTo>
                    <a:pt x="7852" y="1443"/>
                    <a:pt x="7711" y="1460"/>
                    <a:pt x="7578" y="1460"/>
                  </a:cubicBezTo>
                  <a:cubicBezTo>
                    <a:pt x="7437" y="1460"/>
                    <a:pt x="7306" y="1440"/>
                    <a:pt x="7182" y="1399"/>
                  </a:cubicBezTo>
                  <a:cubicBezTo>
                    <a:pt x="7703" y="852"/>
                    <a:pt x="8364" y="459"/>
                    <a:pt x="9032" y="459"/>
                  </a:cubicBezTo>
                  <a:close/>
                  <a:moveTo>
                    <a:pt x="2918" y="3067"/>
                  </a:moveTo>
                  <a:cubicBezTo>
                    <a:pt x="3105" y="3317"/>
                    <a:pt x="3364" y="3549"/>
                    <a:pt x="3480" y="3629"/>
                  </a:cubicBezTo>
                  <a:cubicBezTo>
                    <a:pt x="3721" y="3772"/>
                    <a:pt x="3926" y="3817"/>
                    <a:pt x="4203" y="3843"/>
                  </a:cubicBezTo>
                  <a:lnTo>
                    <a:pt x="4310" y="3843"/>
                  </a:lnTo>
                  <a:cubicBezTo>
                    <a:pt x="3971" y="4459"/>
                    <a:pt x="4131" y="5039"/>
                    <a:pt x="4328" y="5690"/>
                  </a:cubicBezTo>
                  <a:cubicBezTo>
                    <a:pt x="4422" y="5990"/>
                    <a:pt x="4115" y="6318"/>
                    <a:pt x="3851" y="6318"/>
                  </a:cubicBezTo>
                  <a:cubicBezTo>
                    <a:pt x="3691" y="6318"/>
                    <a:pt x="3546" y="6197"/>
                    <a:pt x="3516" y="5877"/>
                  </a:cubicBezTo>
                  <a:cubicBezTo>
                    <a:pt x="3498" y="5690"/>
                    <a:pt x="3596" y="5440"/>
                    <a:pt x="3632" y="5262"/>
                  </a:cubicBezTo>
                  <a:cubicBezTo>
                    <a:pt x="3685" y="5012"/>
                    <a:pt x="3694" y="4798"/>
                    <a:pt x="3596" y="4566"/>
                  </a:cubicBezTo>
                  <a:cubicBezTo>
                    <a:pt x="3497" y="4346"/>
                    <a:pt x="3287" y="4277"/>
                    <a:pt x="3069" y="4277"/>
                  </a:cubicBezTo>
                  <a:cubicBezTo>
                    <a:pt x="2915" y="4277"/>
                    <a:pt x="2758" y="4311"/>
                    <a:pt x="2633" y="4352"/>
                  </a:cubicBezTo>
                  <a:cubicBezTo>
                    <a:pt x="2410" y="4423"/>
                    <a:pt x="2196" y="4548"/>
                    <a:pt x="1955" y="4566"/>
                  </a:cubicBezTo>
                  <a:cubicBezTo>
                    <a:pt x="1946" y="4567"/>
                    <a:pt x="1938" y="4567"/>
                    <a:pt x="1930" y="4567"/>
                  </a:cubicBezTo>
                  <a:cubicBezTo>
                    <a:pt x="1649" y="4567"/>
                    <a:pt x="1759" y="3974"/>
                    <a:pt x="1785" y="3852"/>
                  </a:cubicBezTo>
                  <a:cubicBezTo>
                    <a:pt x="1883" y="3344"/>
                    <a:pt x="2436" y="3085"/>
                    <a:pt x="2891" y="3076"/>
                  </a:cubicBezTo>
                  <a:lnTo>
                    <a:pt x="2918" y="3067"/>
                  </a:lnTo>
                  <a:close/>
                  <a:moveTo>
                    <a:pt x="17825" y="4834"/>
                  </a:moveTo>
                  <a:cubicBezTo>
                    <a:pt x="18432" y="5315"/>
                    <a:pt x="18396" y="5949"/>
                    <a:pt x="17923" y="6422"/>
                  </a:cubicBezTo>
                  <a:cubicBezTo>
                    <a:pt x="17888" y="6457"/>
                    <a:pt x="17843" y="6493"/>
                    <a:pt x="17798" y="6538"/>
                  </a:cubicBezTo>
                  <a:cubicBezTo>
                    <a:pt x="17790" y="6511"/>
                    <a:pt x="17781" y="6493"/>
                    <a:pt x="17772" y="6475"/>
                  </a:cubicBezTo>
                  <a:cubicBezTo>
                    <a:pt x="17602" y="6109"/>
                    <a:pt x="17013" y="5949"/>
                    <a:pt x="16657" y="5788"/>
                  </a:cubicBezTo>
                  <a:cubicBezTo>
                    <a:pt x="16484" y="5706"/>
                    <a:pt x="16106" y="5115"/>
                    <a:pt x="16343" y="5115"/>
                  </a:cubicBezTo>
                  <a:cubicBezTo>
                    <a:pt x="16362" y="5115"/>
                    <a:pt x="16387" y="5119"/>
                    <a:pt x="16416" y="5128"/>
                  </a:cubicBezTo>
                  <a:cubicBezTo>
                    <a:pt x="16621" y="5190"/>
                    <a:pt x="16799" y="5298"/>
                    <a:pt x="17013" y="5360"/>
                  </a:cubicBezTo>
                  <a:cubicBezTo>
                    <a:pt x="17066" y="5373"/>
                    <a:pt x="17116" y="5379"/>
                    <a:pt x="17164" y="5379"/>
                  </a:cubicBezTo>
                  <a:cubicBezTo>
                    <a:pt x="17418" y="5379"/>
                    <a:pt x="17611" y="5212"/>
                    <a:pt x="17754" y="4994"/>
                  </a:cubicBezTo>
                  <a:cubicBezTo>
                    <a:pt x="17781" y="4950"/>
                    <a:pt x="17807" y="4896"/>
                    <a:pt x="17825" y="4834"/>
                  </a:cubicBezTo>
                  <a:close/>
                  <a:moveTo>
                    <a:pt x="16541" y="3540"/>
                  </a:moveTo>
                  <a:lnTo>
                    <a:pt x="16541" y="3549"/>
                  </a:lnTo>
                  <a:cubicBezTo>
                    <a:pt x="17647" y="3574"/>
                    <a:pt x="17650" y="5008"/>
                    <a:pt x="17079" y="5008"/>
                  </a:cubicBezTo>
                  <a:cubicBezTo>
                    <a:pt x="17047" y="5008"/>
                    <a:pt x="17013" y="5004"/>
                    <a:pt x="16978" y="4994"/>
                  </a:cubicBezTo>
                  <a:cubicBezTo>
                    <a:pt x="16764" y="4941"/>
                    <a:pt x="16576" y="4780"/>
                    <a:pt x="16353" y="4762"/>
                  </a:cubicBezTo>
                  <a:cubicBezTo>
                    <a:pt x="16335" y="4761"/>
                    <a:pt x="16317" y="4760"/>
                    <a:pt x="16300" y="4760"/>
                  </a:cubicBezTo>
                  <a:cubicBezTo>
                    <a:pt x="15963" y="4760"/>
                    <a:pt x="15899" y="5089"/>
                    <a:pt x="15916" y="5387"/>
                  </a:cubicBezTo>
                  <a:cubicBezTo>
                    <a:pt x="15934" y="5779"/>
                    <a:pt x="16326" y="6020"/>
                    <a:pt x="16648" y="6154"/>
                  </a:cubicBezTo>
                  <a:cubicBezTo>
                    <a:pt x="16960" y="6279"/>
                    <a:pt x="17379" y="6350"/>
                    <a:pt x="17433" y="6654"/>
                  </a:cubicBezTo>
                  <a:cubicBezTo>
                    <a:pt x="17451" y="6752"/>
                    <a:pt x="17442" y="6868"/>
                    <a:pt x="17370" y="7019"/>
                  </a:cubicBezTo>
                  <a:cubicBezTo>
                    <a:pt x="17317" y="7153"/>
                    <a:pt x="16737" y="7519"/>
                    <a:pt x="16344" y="7590"/>
                  </a:cubicBezTo>
                  <a:cubicBezTo>
                    <a:pt x="16294" y="7600"/>
                    <a:pt x="16248" y="7605"/>
                    <a:pt x="16206" y="7605"/>
                  </a:cubicBezTo>
                  <a:cubicBezTo>
                    <a:pt x="16136" y="7605"/>
                    <a:pt x="16080" y="7591"/>
                    <a:pt x="16041" y="7563"/>
                  </a:cubicBezTo>
                  <a:cubicBezTo>
                    <a:pt x="16032" y="7305"/>
                    <a:pt x="15907" y="7037"/>
                    <a:pt x="15666" y="6796"/>
                  </a:cubicBezTo>
                  <a:cubicBezTo>
                    <a:pt x="15131" y="6270"/>
                    <a:pt x="15684" y="5324"/>
                    <a:pt x="15657" y="4655"/>
                  </a:cubicBezTo>
                  <a:cubicBezTo>
                    <a:pt x="15640" y="4432"/>
                    <a:pt x="15568" y="4218"/>
                    <a:pt x="15461" y="4022"/>
                  </a:cubicBezTo>
                  <a:cubicBezTo>
                    <a:pt x="15479" y="3996"/>
                    <a:pt x="15487" y="3970"/>
                    <a:pt x="15480" y="3927"/>
                  </a:cubicBezTo>
                  <a:lnTo>
                    <a:pt x="15480" y="3927"/>
                  </a:lnTo>
                  <a:cubicBezTo>
                    <a:pt x="15486" y="3953"/>
                    <a:pt x="15525" y="3966"/>
                    <a:pt x="15586" y="3966"/>
                  </a:cubicBezTo>
                  <a:cubicBezTo>
                    <a:pt x="15799" y="3966"/>
                    <a:pt x="16279" y="3809"/>
                    <a:pt x="16541" y="3540"/>
                  </a:cubicBezTo>
                  <a:close/>
                  <a:moveTo>
                    <a:pt x="3801" y="2139"/>
                  </a:moveTo>
                  <a:cubicBezTo>
                    <a:pt x="3828" y="2166"/>
                    <a:pt x="3864" y="2184"/>
                    <a:pt x="3917" y="2184"/>
                  </a:cubicBezTo>
                  <a:cubicBezTo>
                    <a:pt x="4783" y="2211"/>
                    <a:pt x="5443" y="2889"/>
                    <a:pt x="6290" y="3032"/>
                  </a:cubicBezTo>
                  <a:cubicBezTo>
                    <a:pt x="6745" y="3103"/>
                    <a:pt x="7075" y="3058"/>
                    <a:pt x="7334" y="3513"/>
                  </a:cubicBezTo>
                  <a:cubicBezTo>
                    <a:pt x="7548" y="3879"/>
                    <a:pt x="7611" y="4316"/>
                    <a:pt x="7789" y="4691"/>
                  </a:cubicBezTo>
                  <a:cubicBezTo>
                    <a:pt x="7887" y="4923"/>
                    <a:pt x="8155" y="5119"/>
                    <a:pt x="8431" y="5173"/>
                  </a:cubicBezTo>
                  <a:cubicBezTo>
                    <a:pt x="8614" y="5921"/>
                    <a:pt x="9183" y="6201"/>
                    <a:pt x="9820" y="6201"/>
                  </a:cubicBezTo>
                  <a:cubicBezTo>
                    <a:pt x="10117" y="6201"/>
                    <a:pt x="10429" y="6140"/>
                    <a:pt x="10724" y="6038"/>
                  </a:cubicBezTo>
                  <a:cubicBezTo>
                    <a:pt x="11732" y="5690"/>
                    <a:pt x="11688" y="5101"/>
                    <a:pt x="11125" y="4361"/>
                  </a:cubicBezTo>
                  <a:cubicBezTo>
                    <a:pt x="11573" y="4131"/>
                    <a:pt x="11971" y="3952"/>
                    <a:pt x="12393" y="3952"/>
                  </a:cubicBezTo>
                  <a:cubicBezTo>
                    <a:pt x="12659" y="3952"/>
                    <a:pt x="12935" y="4024"/>
                    <a:pt x="13240" y="4200"/>
                  </a:cubicBezTo>
                  <a:cubicBezTo>
                    <a:pt x="13597" y="4397"/>
                    <a:pt x="13909" y="4718"/>
                    <a:pt x="14052" y="5110"/>
                  </a:cubicBezTo>
                  <a:cubicBezTo>
                    <a:pt x="14307" y="5784"/>
                    <a:pt x="13537" y="6147"/>
                    <a:pt x="13001" y="6147"/>
                  </a:cubicBezTo>
                  <a:cubicBezTo>
                    <a:pt x="12976" y="6147"/>
                    <a:pt x="12951" y="6147"/>
                    <a:pt x="12928" y="6145"/>
                  </a:cubicBezTo>
                  <a:cubicBezTo>
                    <a:pt x="12697" y="6133"/>
                    <a:pt x="12399" y="6008"/>
                    <a:pt x="12131" y="6008"/>
                  </a:cubicBezTo>
                  <a:cubicBezTo>
                    <a:pt x="11995" y="6008"/>
                    <a:pt x="11867" y="6040"/>
                    <a:pt x="11759" y="6136"/>
                  </a:cubicBezTo>
                  <a:cubicBezTo>
                    <a:pt x="11456" y="6404"/>
                    <a:pt x="11464" y="6814"/>
                    <a:pt x="11277" y="7153"/>
                  </a:cubicBezTo>
                  <a:cubicBezTo>
                    <a:pt x="11179" y="7108"/>
                    <a:pt x="11090" y="7064"/>
                    <a:pt x="11018" y="7037"/>
                  </a:cubicBezTo>
                  <a:cubicBezTo>
                    <a:pt x="10600" y="6874"/>
                    <a:pt x="10208" y="6789"/>
                    <a:pt x="9816" y="6789"/>
                  </a:cubicBezTo>
                  <a:cubicBezTo>
                    <a:pt x="9456" y="6789"/>
                    <a:pt x="9097" y="6861"/>
                    <a:pt x="8717" y="7010"/>
                  </a:cubicBezTo>
                  <a:cubicBezTo>
                    <a:pt x="8262" y="7198"/>
                    <a:pt x="7816" y="7394"/>
                    <a:pt x="7352" y="7537"/>
                  </a:cubicBezTo>
                  <a:cubicBezTo>
                    <a:pt x="7138" y="7602"/>
                    <a:pt x="6928" y="7631"/>
                    <a:pt x="6717" y="7631"/>
                  </a:cubicBezTo>
                  <a:cubicBezTo>
                    <a:pt x="6584" y="7631"/>
                    <a:pt x="6451" y="7620"/>
                    <a:pt x="6317" y="7599"/>
                  </a:cubicBezTo>
                  <a:cubicBezTo>
                    <a:pt x="5826" y="7519"/>
                    <a:pt x="5371" y="6716"/>
                    <a:pt x="6148" y="6502"/>
                  </a:cubicBezTo>
                  <a:lnTo>
                    <a:pt x="6148" y="6502"/>
                  </a:lnTo>
                  <a:cubicBezTo>
                    <a:pt x="6259" y="6725"/>
                    <a:pt x="6414" y="6898"/>
                    <a:pt x="6659" y="6898"/>
                  </a:cubicBezTo>
                  <a:cubicBezTo>
                    <a:pt x="6708" y="6898"/>
                    <a:pt x="6760" y="6891"/>
                    <a:pt x="6817" y="6877"/>
                  </a:cubicBezTo>
                  <a:cubicBezTo>
                    <a:pt x="7379" y="6743"/>
                    <a:pt x="7441" y="5717"/>
                    <a:pt x="7334" y="5306"/>
                  </a:cubicBezTo>
                  <a:cubicBezTo>
                    <a:pt x="7147" y="4539"/>
                    <a:pt x="6424" y="3942"/>
                    <a:pt x="5746" y="3611"/>
                  </a:cubicBezTo>
                  <a:cubicBezTo>
                    <a:pt x="5504" y="3493"/>
                    <a:pt x="5266" y="3457"/>
                    <a:pt x="5023" y="3457"/>
                  </a:cubicBezTo>
                  <a:cubicBezTo>
                    <a:pt x="4827" y="3457"/>
                    <a:pt x="4629" y="3480"/>
                    <a:pt x="4426" y="3504"/>
                  </a:cubicBezTo>
                  <a:cubicBezTo>
                    <a:pt x="4408" y="3506"/>
                    <a:pt x="4389" y="3507"/>
                    <a:pt x="4370" y="3507"/>
                  </a:cubicBezTo>
                  <a:cubicBezTo>
                    <a:pt x="3683" y="3507"/>
                    <a:pt x="2404" y="2296"/>
                    <a:pt x="3783" y="2139"/>
                  </a:cubicBezTo>
                  <a:close/>
                  <a:moveTo>
                    <a:pt x="14171" y="3528"/>
                  </a:moveTo>
                  <a:cubicBezTo>
                    <a:pt x="14947" y="3528"/>
                    <a:pt x="15537" y="4648"/>
                    <a:pt x="15185" y="5583"/>
                  </a:cubicBezTo>
                  <a:cubicBezTo>
                    <a:pt x="14988" y="6100"/>
                    <a:pt x="14944" y="6475"/>
                    <a:pt x="15301" y="6912"/>
                  </a:cubicBezTo>
                  <a:cubicBezTo>
                    <a:pt x="15604" y="7287"/>
                    <a:pt x="15800" y="7581"/>
                    <a:pt x="15524" y="7911"/>
                  </a:cubicBezTo>
                  <a:cubicBezTo>
                    <a:pt x="15470" y="7983"/>
                    <a:pt x="15390" y="8054"/>
                    <a:pt x="15292" y="8125"/>
                  </a:cubicBezTo>
                  <a:cubicBezTo>
                    <a:pt x="15088" y="8275"/>
                    <a:pt x="14883" y="8332"/>
                    <a:pt x="14676" y="8332"/>
                  </a:cubicBezTo>
                  <a:cubicBezTo>
                    <a:pt x="14438" y="8332"/>
                    <a:pt x="14197" y="8257"/>
                    <a:pt x="13953" y="8161"/>
                  </a:cubicBezTo>
                  <a:cubicBezTo>
                    <a:pt x="13656" y="8042"/>
                    <a:pt x="13406" y="7967"/>
                    <a:pt x="13151" y="7967"/>
                  </a:cubicBezTo>
                  <a:cubicBezTo>
                    <a:pt x="13024" y="7967"/>
                    <a:pt x="12895" y="7986"/>
                    <a:pt x="12758" y="8027"/>
                  </a:cubicBezTo>
                  <a:cubicBezTo>
                    <a:pt x="12696" y="8045"/>
                    <a:pt x="12624" y="8063"/>
                    <a:pt x="12562" y="8099"/>
                  </a:cubicBezTo>
                  <a:cubicBezTo>
                    <a:pt x="12357" y="7769"/>
                    <a:pt x="11955" y="7501"/>
                    <a:pt x="11580" y="7296"/>
                  </a:cubicBezTo>
                  <a:cubicBezTo>
                    <a:pt x="11688" y="7100"/>
                    <a:pt x="11741" y="6885"/>
                    <a:pt x="11812" y="6671"/>
                  </a:cubicBezTo>
                  <a:cubicBezTo>
                    <a:pt x="11875" y="6460"/>
                    <a:pt x="12085" y="6402"/>
                    <a:pt x="12334" y="6402"/>
                  </a:cubicBezTo>
                  <a:cubicBezTo>
                    <a:pt x="12645" y="6402"/>
                    <a:pt x="13018" y="6493"/>
                    <a:pt x="13241" y="6493"/>
                  </a:cubicBezTo>
                  <a:cubicBezTo>
                    <a:pt x="13246" y="6493"/>
                    <a:pt x="13252" y="6493"/>
                    <a:pt x="13258" y="6493"/>
                  </a:cubicBezTo>
                  <a:cubicBezTo>
                    <a:pt x="13936" y="6466"/>
                    <a:pt x="14435" y="5860"/>
                    <a:pt x="14417" y="5217"/>
                  </a:cubicBezTo>
                  <a:cubicBezTo>
                    <a:pt x="14408" y="4655"/>
                    <a:pt x="13882" y="4191"/>
                    <a:pt x="13400" y="3906"/>
                  </a:cubicBezTo>
                  <a:cubicBezTo>
                    <a:pt x="13660" y="3640"/>
                    <a:pt x="13925" y="3528"/>
                    <a:pt x="14171" y="3528"/>
                  </a:cubicBezTo>
                  <a:close/>
                  <a:moveTo>
                    <a:pt x="9871" y="7169"/>
                  </a:moveTo>
                  <a:cubicBezTo>
                    <a:pt x="10198" y="7169"/>
                    <a:pt x="10538" y="7230"/>
                    <a:pt x="10929" y="7367"/>
                  </a:cubicBezTo>
                  <a:cubicBezTo>
                    <a:pt x="11286" y="7492"/>
                    <a:pt x="11634" y="7635"/>
                    <a:pt x="11937" y="7876"/>
                  </a:cubicBezTo>
                  <a:cubicBezTo>
                    <a:pt x="12241" y="8125"/>
                    <a:pt x="12285" y="8438"/>
                    <a:pt x="12053" y="8812"/>
                  </a:cubicBezTo>
                  <a:cubicBezTo>
                    <a:pt x="11919" y="8803"/>
                    <a:pt x="11777" y="8777"/>
                    <a:pt x="11652" y="8741"/>
                  </a:cubicBezTo>
                  <a:cubicBezTo>
                    <a:pt x="11134" y="8598"/>
                    <a:pt x="10715" y="8241"/>
                    <a:pt x="10162" y="8215"/>
                  </a:cubicBezTo>
                  <a:cubicBezTo>
                    <a:pt x="10102" y="8211"/>
                    <a:pt x="10044" y="8209"/>
                    <a:pt x="9989" y="8209"/>
                  </a:cubicBezTo>
                  <a:cubicBezTo>
                    <a:pt x="9755" y="8209"/>
                    <a:pt x="9552" y="8241"/>
                    <a:pt x="9315" y="8313"/>
                  </a:cubicBezTo>
                  <a:cubicBezTo>
                    <a:pt x="9216" y="8357"/>
                    <a:pt x="9109" y="8402"/>
                    <a:pt x="9020" y="8456"/>
                  </a:cubicBezTo>
                  <a:cubicBezTo>
                    <a:pt x="8881" y="8527"/>
                    <a:pt x="8704" y="8567"/>
                    <a:pt x="8533" y="8567"/>
                  </a:cubicBezTo>
                  <a:cubicBezTo>
                    <a:pt x="8126" y="8567"/>
                    <a:pt x="7754" y="8338"/>
                    <a:pt x="8012" y="7760"/>
                  </a:cubicBezTo>
                  <a:cubicBezTo>
                    <a:pt x="8030" y="7724"/>
                    <a:pt x="8030" y="7688"/>
                    <a:pt x="8030" y="7662"/>
                  </a:cubicBezTo>
                  <a:cubicBezTo>
                    <a:pt x="8110" y="7635"/>
                    <a:pt x="8190" y="7599"/>
                    <a:pt x="8271" y="7572"/>
                  </a:cubicBezTo>
                  <a:cubicBezTo>
                    <a:pt x="8864" y="7325"/>
                    <a:pt x="9349" y="7169"/>
                    <a:pt x="9871" y="7169"/>
                  </a:cubicBezTo>
                  <a:close/>
                  <a:moveTo>
                    <a:pt x="1276" y="4494"/>
                  </a:moveTo>
                  <a:cubicBezTo>
                    <a:pt x="1332" y="4494"/>
                    <a:pt x="1391" y="4500"/>
                    <a:pt x="1455" y="4512"/>
                  </a:cubicBezTo>
                  <a:lnTo>
                    <a:pt x="1464" y="4530"/>
                  </a:lnTo>
                  <a:cubicBezTo>
                    <a:pt x="1533" y="4816"/>
                    <a:pt x="1691" y="4908"/>
                    <a:pt x="1889" y="4908"/>
                  </a:cubicBezTo>
                  <a:cubicBezTo>
                    <a:pt x="2241" y="4908"/>
                    <a:pt x="2720" y="4617"/>
                    <a:pt x="3048" y="4617"/>
                  </a:cubicBezTo>
                  <a:cubicBezTo>
                    <a:pt x="3105" y="4617"/>
                    <a:pt x="3157" y="4626"/>
                    <a:pt x="3204" y="4646"/>
                  </a:cubicBezTo>
                  <a:cubicBezTo>
                    <a:pt x="3498" y="4771"/>
                    <a:pt x="3132" y="5868"/>
                    <a:pt x="3248" y="6199"/>
                  </a:cubicBezTo>
                  <a:cubicBezTo>
                    <a:pt x="3275" y="6297"/>
                    <a:pt x="3328" y="6395"/>
                    <a:pt x="3409" y="6484"/>
                  </a:cubicBezTo>
                  <a:cubicBezTo>
                    <a:pt x="3097" y="6761"/>
                    <a:pt x="2927" y="7189"/>
                    <a:pt x="3168" y="7590"/>
                  </a:cubicBezTo>
                  <a:cubicBezTo>
                    <a:pt x="3471" y="8081"/>
                    <a:pt x="3837" y="8152"/>
                    <a:pt x="4390" y="8197"/>
                  </a:cubicBezTo>
                  <a:cubicBezTo>
                    <a:pt x="5345" y="8277"/>
                    <a:pt x="5612" y="9267"/>
                    <a:pt x="4809" y="9820"/>
                  </a:cubicBezTo>
                  <a:cubicBezTo>
                    <a:pt x="4693" y="9898"/>
                    <a:pt x="4010" y="10191"/>
                    <a:pt x="3563" y="10191"/>
                  </a:cubicBezTo>
                  <a:cubicBezTo>
                    <a:pt x="3288" y="10191"/>
                    <a:pt x="3103" y="10080"/>
                    <a:pt x="3195" y="9740"/>
                  </a:cubicBezTo>
                  <a:cubicBezTo>
                    <a:pt x="3248" y="9535"/>
                    <a:pt x="3694" y="9027"/>
                    <a:pt x="3418" y="8803"/>
                  </a:cubicBezTo>
                  <a:cubicBezTo>
                    <a:pt x="3284" y="8685"/>
                    <a:pt x="3133" y="8647"/>
                    <a:pt x="2973" y="8647"/>
                  </a:cubicBezTo>
                  <a:cubicBezTo>
                    <a:pt x="2692" y="8647"/>
                    <a:pt x="2380" y="8762"/>
                    <a:pt x="2078" y="8762"/>
                  </a:cubicBezTo>
                  <a:cubicBezTo>
                    <a:pt x="1929" y="8762"/>
                    <a:pt x="1782" y="8735"/>
                    <a:pt x="1642" y="8652"/>
                  </a:cubicBezTo>
                  <a:cubicBezTo>
                    <a:pt x="1227" y="8406"/>
                    <a:pt x="2035" y="8249"/>
                    <a:pt x="2094" y="8249"/>
                  </a:cubicBezTo>
                  <a:cubicBezTo>
                    <a:pt x="2098" y="8249"/>
                    <a:pt x="2099" y="8249"/>
                    <a:pt x="2097" y="8250"/>
                  </a:cubicBezTo>
                  <a:cubicBezTo>
                    <a:pt x="2222" y="8170"/>
                    <a:pt x="2347" y="8081"/>
                    <a:pt x="2356" y="7920"/>
                  </a:cubicBezTo>
                  <a:cubicBezTo>
                    <a:pt x="2365" y="7537"/>
                    <a:pt x="2142" y="6743"/>
                    <a:pt x="1839" y="6493"/>
                  </a:cubicBezTo>
                  <a:cubicBezTo>
                    <a:pt x="1642" y="6315"/>
                    <a:pt x="1428" y="6216"/>
                    <a:pt x="1187" y="6100"/>
                  </a:cubicBezTo>
                  <a:cubicBezTo>
                    <a:pt x="535" y="5791"/>
                    <a:pt x="447" y="4494"/>
                    <a:pt x="1276" y="4494"/>
                  </a:cubicBezTo>
                  <a:close/>
                  <a:moveTo>
                    <a:pt x="4854" y="3861"/>
                  </a:moveTo>
                  <a:cubicBezTo>
                    <a:pt x="5289" y="3861"/>
                    <a:pt x="5672" y="3882"/>
                    <a:pt x="6139" y="4254"/>
                  </a:cubicBezTo>
                  <a:cubicBezTo>
                    <a:pt x="6647" y="4664"/>
                    <a:pt x="7022" y="5092"/>
                    <a:pt x="7031" y="5779"/>
                  </a:cubicBezTo>
                  <a:cubicBezTo>
                    <a:pt x="7035" y="6067"/>
                    <a:pt x="6890" y="6193"/>
                    <a:pt x="6726" y="6193"/>
                  </a:cubicBezTo>
                  <a:cubicBezTo>
                    <a:pt x="6555" y="6193"/>
                    <a:pt x="6363" y="6056"/>
                    <a:pt x="6299" y="5824"/>
                  </a:cubicBezTo>
                  <a:cubicBezTo>
                    <a:pt x="6246" y="5610"/>
                    <a:pt x="6192" y="5529"/>
                    <a:pt x="6103" y="5333"/>
                  </a:cubicBezTo>
                  <a:cubicBezTo>
                    <a:pt x="6072" y="5272"/>
                    <a:pt x="6022" y="5246"/>
                    <a:pt x="5971" y="5246"/>
                  </a:cubicBezTo>
                  <a:cubicBezTo>
                    <a:pt x="5859" y="5246"/>
                    <a:pt x="5741" y="5368"/>
                    <a:pt x="5809" y="5503"/>
                  </a:cubicBezTo>
                  <a:cubicBezTo>
                    <a:pt x="5889" y="5672"/>
                    <a:pt x="5951" y="5931"/>
                    <a:pt x="6032" y="6181"/>
                  </a:cubicBezTo>
                  <a:cubicBezTo>
                    <a:pt x="5532" y="6368"/>
                    <a:pt x="5157" y="7037"/>
                    <a:pt x="5550" y="7510"/>
                  </a:cubicBezTo>
                  <a:cubicBezTo>
                    <a:pt x="5837" y="7856"/>
                    <a:pt x="6227" y="7977"/>
                    <a:pt x="6643" y="7977"/>
                  </a:cubicBezTo>
                  <a:cubicBezTo>
                    <a:pt x="6978" y="7977"/>
                    <a:pt x="7329" y="7899"/>
                    <a:pt x="7655" y="7795"/>
                  </a:cubicBezTo>
                  <a:lnTo>
                    <a:pt x="7655" y="7795"/>
                  </a:lnTo>
                  <a:cubicBezTo>
                    <a:pt x="7528" y="8390"/>
                    <a:pt x="7945" y="9001"/>
                    <a:pt x="8520" y="9001"/>
                  </a:cubicBezTo>
                  <a:cubicBezTo>
                    <a:pt x="8669" y="9001"/>
                    <a:pt x="8829" y="8960"/>
                    <a:pt x="8993" y="8866"/>
                  </a:cubicBezTo>
                  <a:cubicBezTo>
                    <a:pt x="9270" y="8705"/>
                    <a:pt x="9520" y="8625"/>
                    <a:pt x="9752" y="8598"/>
                  </a:cubicBezTo>
                  <a:cubicBezTo>
                    <a:pt x="9805" y="8598"/>
                    <a:pt x="9859" y="8589"/>
                    <a:pt x="9912" y="8589"/>
                  </a:cubicBezTo>
                  <a:lnTo>
                    <a:pt x="9912" y="8607"/>
                  </a:lnTo>
                  <a:cubicBezTo>
                    <a:pt x="9930" y="8928"/>
                    <a:pt x="9841" y="9098"/>
                    <a:pt x="9966" y="9410"/>
                  </a:cubicBezTo>
                  <a:cubicBezTo>
                    <a:pt x="10216" y="10017"/>
                    <a:pt x="9957" y="10400"/>
                    <a:pt x="9439" y="10713"/>
                  </a:cubicBezTo>
                  <a:cubicBezTo>
                    <a:pt x="9289" y="10804"/>
                    <a:pt x="9139" y="10839"/>
                    <a:pt x="8989" y="10839"/>
                  </a:cubicBezTo>
                  <a:cubicBezTo>
                    <a:pt x="8568" y="10839"/>
                    <a:pt x="8145" y="10561"/>
                    <a:pt x="7718" y="10463"/>
                  </a:cubicBezTo>
                  <a:cubicBezTo>
                    <a:pt x="7718" y="10454"/>
                    <a:pt x="7727" y="10445"/>
                    <a:pt x="7727" y="10445"/>
                  </a:cubicBezTo>
                  <a:cubicBezTo>
                    <a:pt x="7807" y="10258"/>
                    <a:pt x="7816" y="10052"/>
                    <a:pt x="7718" y="9829"/>
                  </a:cubicBezTo>
                  <a:cubicBezTo>
                    <a:pt x="7334" y="8982"/>
                    <a:pt x="6478" y="8991"/>
                    <a:pt x="5693" y="8830"/>
                  </a:cubicBezTo>
                  <a:cubicBezTo>
                    <a:pt x="5684" y="8732"/>
                    <a:pt x="5675" y="8634"/>
                    <a:pt x="5657" y="8536"/>
                  </a:cubicBezTo>
                  <a:cubicBezTo>
                    <a:pt x="5612" y="8322"/>
                    <a:pt x="5398" y="8125"/>
                    <a:pt x="5211" y="8045"/>
                  </a:cubicBezTo>
                  <a:cubicBezTo>
                    <a:pt x="5006" y="7965"/>
                    <a:pt x="4809" y="7911"/>
                    <a:pt x="4595" y="7885"/>
                  </a:cubicBezTo>
                  <a:cubicBezTo>
                    <a:pt x="4461" y="7867"/>
                    <a:pt x="4337" y="7849"/>
                    <a:pt x="4203" y="7840"/>
                  </a:cubicBezTo>
                  <a:cubicBezTo>
                    <a:pt x="4185" y="7841"/>
                    <a:pt x="4167" y="7841"/>
                    <a:pt x="4150" y="7841"/>
                  </a:cubicBezTo>
                  <a:cubicBezTo>
                    <a:pt x="3648" y="7841"/>
                    <a:pt x="3496" y="7467"/>
                    <a:pt x="3685" y="6734"/>
                  </a:cubicBezTo>
                  <a:lnTo>
                    <a:pt x="3685" y="6734"/>
                  </a:lnTo>
                  <a:cubicBezTo>
                    <a:pt x="3792" y="6814"/>
                    <a:pt x="3908" y="6859"/>
                    <a:pt x="4024" y="6859"/>
                  </a:cubicBezTo>
                  <a:cubicBezTo>
                    <a:pt x="4032" y="6859"/>
                    <a:pt x="4040" y="6859"/>
                    <a:pt x="4047" y="6859"/>
                  </a:cubicBezTo>
                  <a:cubicBezTo>
                    <a:pt x="4435" y="6859"/>
                    <a:pt x="4668" y="6637"/>
                    <a:pt x="4747" y="6261"/>
                  </a:cubicBezTo>
                  <a:cubicBezTo>
                    <a:pt x="4916" y="5414"/>
                    <a:pt x="4096" y="4798"/>
                    <a:pt x="4658" y="3933"/>
                  </a:cubicBezTo>
                  <a:cubicBezTo>
                    <a:pt x="4667" y="3906"/>
                    <a:pt x="4676" y="3879"/>
                    <a:pt x="4684" y="3861"/>
                  </a:cubicBezTo>
                  <a:cubicBezTo>
                    <a:pt x="4742" y="3861"/>
                    <a:pt x="4798" y="3861"/>
                    <a:pt x="4854" y="3861"/>
                  </a:cubicBezTo>
                  <a:close/>
                  <a:moveTo>
                    <a:pt x="18352" y="6439"/>
                  </a:moveTo>
                  <a:lnTo>
                    <a:pt x="18352" y="6439"/>
                  </a:lnTo>
                  <a:cubicBezTo>
                    <a:pt x="19431" y="7198"/>
                    <a:pt x="17656" y="8402"/>
                    <a:pt x="17031" y="8652"/>
                  </a:cubicBezTo>
                  <a:cubicBezTo>
                    <a:pt x="16434" y="8902"/>
                    <a:pt x="15756" y="8866"/>
                    <a:pt x="15185" y="9178"/>
                  </a:cubicBezTo>
                  <a:cubicBezTo>
                    <a:pt x="15033" y="9267"/>
                    <a:pt x="14935" y="9446"/>
                    <a:pt x="14837" y="9589"/>
                  </a:cubicBezTo>
                  <a:cubicBezTo>
                    <a:pt x="14489" y="10124"/>
                    <a:pt x="14400" y="10445"/>
                    <a:pt x="13748" y="10641"/>
                  </a:cubicBezTo>
                  <a:cubicBezTo>
                    <a:pt x="13088" y="10837"/>
                    <a:pt x="12481" y="10668"/>
                    <a:pt x="11857" y="10918"/>
                  </a:cubicBezTo>
                  <a:cubicBezTo>
                    <a:pt x="11875" y="10748"/>
                    <a:pt x="11937" y="10614"/>
                    <a:pt x="12223" y="10561"/>
                  </a:cubicBezTo>
                  <a:cubicBezTo>
                    <a:pt x="12526" y="10516"/>
                    <a:pt x="12749" y="10409"/>
                    <a:pt x="12945" y="10168"/>
                  </a:cubicBezTo>
                  <a:cubicBezTo>
                    <a:pt x="13249" y="9785"/>
                    <a:pt x="12803" y="9276"/>
                    <a:pt x="12553" y="8955"/>
                  </a:cubicBezTo>
                  <a:cubicBezTo>
                    <a:pt x="12678" y="8768"/>
                    <a:pt x="12713" y="8580"/>
                    <a:pt x="12687" y="8411"/>
                  </a:cubicBezTo>
                  <a:cubicBezTo>
                    <a:pt x="12850" y="8334"/>
                    <a:pt x="13003" y="8303"/>
                    <a:pt x="13151" y="8303"/>
                  </a:cubicBezTo>
                  <a:cubicBezTo>
                    <a:pt x="13582" y="8303"/>
                    <a:pt x="13963" y="8563"/>
                    <a:pt x="14408" y="8670"/>
                  </a:cubicBezTo>
                  <a:cubicBezTo>
                    <a:pt x="14482" y="8687"/>
                    <a:pt x="14555" y="8695"/>
                    <a:pt x="14628" y="8695"/>
                  </a:cubicBezTo>
                  <a:cubicBezTo>
                    <a:pt x="14925" y="8695"/>
                    <a:pt x="15212" y="8563"/>
                    <a:pt x="15470" y="8420"/>
                  </a:cubicBezTo>
                  <a:cubicBezTo>
                    <a:pt x="15729" y="8268"/>
                    <a:pt x="15898" y="8081"/>
                    <a:pt x="15979" y="7885"/>
                  </a:cubicBezTo>
                  <a:cubicBezTo>
                    <a:pt x="16025" y="7894"/>
                    <a:pt x="16074" y="7898"/>
                    <a:pt x="16126" y="7898"/>
                  </a:cubicBezTo>
                  <a:cubicBezTo>
                    <a:pt x="16314" y="7898"/>
                    <a:pt x="16527" y="7847"/>
                    <a:pt x="16674" y="7840"/>
                  </a:cubicBezTo>
                  <a:cubicBezTo>
                    <a:pt x="17156" y="7813"/>
                    <a:pt x="17575" y="7403"/>
                    <a:pt x="17754" y="6993"/>
                  </a:cubicBezTo>
                  <a:lnTo>
                    <a:pt x="17763" y="6975"/>
                  </a:lnTo>
                  <a:lnTo>
                    <a:pt x="17781" y="6966"/>
                  </a:lnTo>
                  <a:cubicBezTo>
                    <a:pt x="18021" y="6814"/>
                    <a:pt x="18209" y="6636"/>
                    <a:pt x="18352" y="6439"/>
                  </a:cubicBezTo>
                  <a:close/>
                  <a:moveTo>
                    <a:pt x="10251" y="8625"/>
                  </a:moveTo>
                  <a:cubicBezTo>
                    <a:pt x="10715" y="8705"/>
                    <a:pt x="11161" y="8955"/>
                    <a:pt x="11714" y="9107"/>
                  </a:cubicBezTo>
                  <a:cubicBezTo>
                    <a:pt x="11817" y="9137"/>
                    <a:pt x="11948" y="9159"/>
                    <a:pt x="12078" y="9159"/>
                  </a:cubicBezTo>
                  <a:cubicBezTo>
                    <a:pt x="12139" y="9159"/>
                    <a:pt x="12201" y="9154"/>
                    <a:pt x="12258" y="9142"/>
                  </a:cubicBezTo>
                  <a:lnTo>
                    <a:pt x="12258" y="9142"/>
                  </a:lnTo>
                  <a:cubicBezTo>
                    <a:pt x="12544" y="9553"/>
                    <a:pt x="12874" y="10097"/>
                    <a:pt x="12134" y="10240"/>
                  </a:cubicBezTo>
                  <a:cubicBezTo>
                    <a:pt x="11955" y="10267"/>
                    <a:pt x="11670" y="10302"/>
                    <a:pt x="11580" y="10498"/>
                  </a:cubicBezTo>
                  <a:cubicBezTo>
                    <a:pt x="11402" y="10864"/>
                    <a:pt x="11500" y="11159"/>
                    <a:pt x="11161" y="11489"/>
                  </a:cubicBezTo>
                  <a:cubicBezTo>
                    <a:pt x="10884" y="11752"/>
                    <a:pt x="10607" y="11865"/>
                    <a:pt x="10345" y="11865"/>
                  </a:cubicBezTo>
                  <a:cubicBezTo>
                    <a:pt x="9924" y="11865"/>
                    <a:pt x="9542" y="11573"/>
                    <a:pt x="9261" y="11150"/>
                  </a:cubicBezTo>
                  <a:cubicBezTo>
                    <a:pt x="9475" y="11087"/>
                    <a:pt x="9680" y="10971"/>
                    <a:pt x="9868" y="10837"/>
                  </a:cubicBezTo>
                  <a:cubicBezTo>
                    <a:pt x="10153" y="10632"/>
                    <a:pt x="10349" y="10338"/>
                    <a:pt x="10447" y="9999"/>
                  </a:cubicBezTo>
                  <a:cubicBezTo>
                    <a:pt x="10492" y="9803"/>
                    <a:pt x="10430" y="9642"/>
                    <a:pt x="10358" y="9464"/>
                  </a:cubicBezTo>
                  <a:cubicBezTo>
                    <a:pt x="10242" y="9160"/>
                    <a:pt x="10269" y="8928"/>
                    <a:pt x="10251" y="8625"/>
                  </a:cubicBezTo>
                  <a:close/>
                  <a:moveTo>
                    <a:pt x="5657" y="9169"/>
                  </a:moveTo>
                  <a:cubicBezTo>
                    <a:pt x="6281" y="9285"/>
                    <a:pt x="6942" y="9258"/>
                    <a:pt x="7352" y="9838"/>
                  </a:cubicBezTo>
                  <a:cubicBezTo>
                    <a:pt x="7521" y="10088"/>
                    <a:pt x="7539" y="10275"/>
                    <a:pt x="7459" y="10418"/>
                  </a:cubicBezTo>
                  <a:cubicBezTo>
                    <a:pt x="7300" y="10715"/>
                    <a:pt x="6743" y="10818"/>
                    <a:pt x="6404" y="10818"/>
                  </a:cubicBezTo>
                  <a:cubicBezTo>
                    <a:pt x="6325" y="10818"/>
                    <a:pt x="6257" y="10812"/>
                    <a:pt x="6210" y="10802"/>
                  </a:cubicBezTo>
                  <a:cubicBezTo>
                    <a:pt x="6183" y="10802"/>
                    <a:pt x="6165" y="10793"/>
                    <a:pt x="6139" y="10784"/>
                  </a:cubicBezTo>
                  <a:cubicBezTo>
                    <a:pt x="5960" y="10739"/>
                    <a:pt x="5782" y="10668"/>
                    <a:pt x="5594" y="10668"/>
                  </a:cubicBezTo>
                  <a:cubicBezTo>
                    <a:pt x="5023" y="10677"/>
                    <a:pt x="4738" y="11096"/>
                    <a:pt x="4426" y="11453"/>
                  </a:cubicBezTo>
                  <a:cubicBezTo>
                    <a:pt x="4209" y="11707"/>
                    <a:pt x="3975" y="11923"/>
                    <a:pt x="3609" y="11923"/>
                  </a:cubicBezTo>
                  <a:cubicBezTo>
                    <a:pt x="3449" y="11923"/>
                    <a:pt x="3263" y="11881"/>
                    <a:pt x="3043" y="11783"/>
                  </a:cubicBezTo>
                  <a:cubicBezTo>
                    <a:pt x="3025" y="11774"/>
                    <a:pt x="3016" y="11765"/>
                    <a:pt x="2998" y="11765"/>
                  </a:cubicBezTo>
                  <a:cubicBezTo>
                    <a:pt x="3221" y="11382"/>
                    <a:pt x="3400" y="10962"/>
                    <a:pt x="3525" y="10561"/>
                  </a:cubicBezTo>
                  <a:cubicBezTo>
                    <a:pt x="3525" y="10552"/>
                    <a:pt x="3525" y="10543"/>
                    <a:pt x="3525" y="10525"/>
                  </a:cubicBezTo>
                  <a:cubicBezTo>
                    <a:pt x="3576" y="10531"/>
                    <a:pt x="3627" y="10534"/>
                    <a:pt x="3679" y="10534"/>
                  </a:cubicBezTo>
                  <a:cubicBezTo>
                    <a:pt x="4018" y="10534"/>
                    <a:pt x="4373" y="10415"/>
                    <a:pt x="4667" y="10275"/>
                  </a:cubicBezTo>
                  <a:cubicBezTo>
                    <a:pt x="5193" y="10017"/>
                    <a:pt x="5559" y="9660"/>
                    <a:pt x="5657" y="9169"/>
                  </a:cubicBezTo>
                  <a:close/>
                  <a:moveTo>
                    <a:pt x="7521" y="10757"/>
                  </a:moveTo>
                  <a:cubicBezTo>
                    <a:pt x="7539" y="10766"/>
                    <a:pt x="7548" y="10775"/>
                    <a:pt x="7575" y="10775"/>
                  </a:cubicBezTo>
                  <a:cubicBezTo>
                    <a:pt x="7994" y="10829"/>
                    <a:pt x="8351" y="11087"/>
                    <a:pt x="8770" y="11176"/>
                  </a:cubicBezTo>
                  <a:cubicBezTo>
                    <a:pt x="8806" y="11185"/>
                    <a:pt x="8851" y="11185"/>
                    <a:pt x="8895" y="11194"/>
                  </a:cubicBezTo>
                  <a:cubicBezTo>
                    <a:pt x="8895" y="11212"/>
                    <a:pt x="8904" y="11230"/>
                    <a:pt x="8913" y="11248"/>
                  </a:cubicBezTo>
                  <a:cubicBezTo>
                    <a:pt x="9047" y="11462"/>
                    <a:pt x="9190" y="11676"/>
                    <a:pt x="9359" y="11846"/>
                  </a:cubicBezTo>
                  <a:cubicBezTo>
                    <a:pt x="9243" y="11899"/>
                    <a:pt x="9145" y="11970"/>
                    <a:pt x="9065" y="12051"/>
                  </a:cubicBezTo>
                  <a:cubicBezTo>
                    <a:pt x="8616" y="11807"/>
                    <a:pt x="8300" y="11403"/>
                    <a:pt x="7784" y="11403"/>
                  </a:cubicBezTo>
                  <a:cubicBezTo>
                    <a:pt x="7715" y="11403"/>
                    <a:pt x="7643" y="11410"/>
                    <a:pt x="7566" y="11426"/>
                  </a:cubicBezTo>
                  <a:cubicBezTo>
                    <a:pt x="7000" y="11541"/>
                    <a:pt x="6366" y="11744"/>
                    <a:pt x="5758" y="11744"/>
                  </a:cubicBezTo>
                  <a:cubicBezTo>
                    <a:pt x="5465" y="11744"/>
                    <a:pt x="5178" y="11697"/>
                    <a:pt x="4908" y="11569"/>
                  </a:cubicBezTo>
                  <a:cubicBezTo>
                    <a:pt x="4934" y="11542"/>
                    <a:pt x="4961" y="11515"/>
                    <a:pt x="4988" y="11489"/>
                  </a:cubicBezTo>
                  <a:cubicBezTo>
                    <a:pt x="5231" y="11254"/>
                    <a:pt x="5475" y="11087"/>
                    <a:pt x="5809" y="11087"/>
                  </a:cubicBezTo>
                  <a:cubicBezTo>
                    <a:pt x="5818" y="11087"/>
                    <a:pt x="5827" y="11087"/>
                    <a:pt x="5835" y="11087"/>
                  </a:cubicBezTo>
                  <a:cubicBezTo>
                    <a:pt x="5925" y="11087"/>
                    <a:pt x="6014" y="11105"/>
                    <a:pt x="6121" y="11132"/>
                  </a:cubicBezTo>
                  <a:cubicBezTo>
                    <a:pt x="6269" y="11171"/>
                    <a:pt x="6429" y="11198"/>
                    <a:pt x="6586" y="11198"/>
                  </a:cubicBezTo>
                  <a:cubicBezTo>
                    <a:pt x="6750" y="11198"/>
                    <a:pt x="6912" y="11169"/>
                    <a:pt x="7057" y="11096"/>
                  </a:cubicBezTo>
                  <a:cubicBezTo>
                    <a:pt x="7227" y="11007"/>
                    <a:pt x="7388" y="10900"/>
                    <a:pt x="7521" y="10757"/>
                  </a:cubicBezTo>
                  <a:close/>
                  <a:moveTo>
                    <a:pt x="7727" y="11756"/>
                  </a:moveTo>
                  <a:cubicBezTo>
                    <a:pt x="7718" y="11774"/>
                    <a:pt x="7709" y="11792"/>
                    <a:pt x="7709" y="11819"/>
                  </a:cubicBezTo>
                  <a:cubicBezTo>
                    <a:pt x="7512" y="11988"/>
                    <a:pt x="7388" y="12202"/>
                    <a:pt x="7307" y="12434"/>
                  </a:cubicBezTo>
                  <a:cubicBezTo>
                    <a:pt x="6513" y="12453"/>
                    <a:pt x="5713" y="12585"/>
                    <a:pt x="4935" y="12585"/>
                  </a:cubicBezTo>
                  <a:cubicBezTo>
                    <a:pt x="4246" y="12585"/>
                    <a:pt x="3573" y="12481"/>
                    <a:pt x="2936" y="12104"/>
                  </a:cubicBezTo>
                  <a:lnTo>
                    <a:pt x="2936" y="12104"/>
                  </a:lnTo>
                  <a:cubicBezTo>
                    <a:pt x="3184" y="12212"/>
                    <a:pt x="3432" y="12274"/>
                    <a:pt x="3673" y="12274"/>
                  </a:cubicBezTo>
                  <a:cubicBezTo>
                    <a:pt x="4030" y="12274"/>
                    <a:pt x="4372" y="12138"/>
                    <a:pt x="4676" y="11819"/>
                  </a:cubicBezTo>
                  <a:cubicBezTo>
                    <a:pt x="4684" y="11837"/>
                    <a:pt x="4702" y="11846"/>
                    <a:pt x="4720" y="11854"/>
                  </a:cubicBezTo>
                  <a:cubicBezTo>
                    <a:pt x="5033" y="12004"/>
                    <a:pt x="5436" y="12096"/>
                    <a:pt x="5803" y="12096"/>
                  </a:cubicBezTo>
                  <a:cubicBezTo>
                    <a:pt x="5897" y="12096"/>
                    <a:pt x="5989" y="12090"/>
                    <a:pt x="6076" y="12077"/>
                  </a:cubicBezTo>
                  <a:cubicBezTo>
                    <a:pt x="6513" y="12015"/>
                    <a:pt x="6959" y="11926"/>
                    <a:pt x="7388" y="11810"/>
                  </a:cubicBezTo>
                  <a:cubicBezTo>
                    <a:pt x="7512" y="11774"/>
                    <a:pt x="7628" y="11756"/>
                    <a:pt x="7727" y="11756"/>
                  </a:cubicBezTo>
                  <a:close/>
                  <a:moveTo>
                    <a:pt x="2606" y="12301"/>
                  </a:moveTo>
                  <a:lnTo>
                    <a:pt x="2633" y="12327"/>
                  </a:lnTo>
                  <a:cubicBezTo>
                    <a:pt x="3356" y="12798"/>
                    <a:pt x="4114" y="12919"/>
                    <a:pt x="4893" y="12919"/>
                  </a:cubicBezTo>
                  <a:cubicBezTo>
                    <a:pt x="5650" y="12919"/>
                    <a:pt x="6426" y="12804"/>
                    <a:pt x="7209" y="12782"/>
                  </a:cubicBezTo>
                  <a:lnTo>
                    <a:pt x="7209" y="12782"/>
                  </a:lnTo>
                  <a:cubicBezTo>
                    <a:pt x="7191" y="12907"/>
                    <a:pt x="7173" y="13032"/>
                    <a:pt x="7156" y="13166"/>
                  </a:cubicBezTo>
                  <a:cubicBezTo>
                    <a:pt x="7138" y="13166"/>
                    <a:pt x="7120" y="13157"/>
                    <a:pt x="7102" y="13157"/>
                  </a:cubicBezTo>
                  <a:cubicBezTo>
                    <a:pt x="6540" y="13167"/>
                    <a:pt x="5310" y="13430"/>
                    <a:pt x="4236" y="13430"/>
                  </a:cubicBezTo>
                  <a:cubicBezTo>
                    <a:pt x="3367" y="13430"/>
                    <a:pt x="2601" y="13258"/>
                    <a:pt x="2374" y="12640"/>
                  </a:cubicBezTo>
                  <a:cubicBezTo>
                    <a:pt x="2365" y="12613"/>
                    <a:pt x="2347" y="12595"/>
                    <a:pt x="2329" y="12577"/>
                  </a:cubicBezTo>
                  <a:cubicBezTo>
                    <a:pt x="2427" y="12497"/>
                    <a:pt x="2517" y="12399"/>
                    <a:pt x="2606" y="12301"/>
                  </a:cubicBezTo>
                  <a:close/>
                  <a:moveTo>
                    <a:pt x="2142" y="12934"/>
                  </a:moveTo>
                  <a:cubicBezTo>
                    <a:pt x="2503" y="13583"/>
                    <a:pt x="3313" y="13762"/>
                    <a:pt x="4202" y="13762"/>
                  </a:cubicBezTo>
                  <a:cubicBezTo>
                    <a:pt x="5267" y="13762"/>
                    <a:pt x="6446" y="13506"/>
                    <a:pt x="7102" y="13496"/>
                  </a:cubicBezTo>
                  <a:lnTo>
                    <a:pt x="7120" y="13496"/>
                  </a:lnTo>
                  <a:cubicBezTo>
                    <a:pt x="7084" y="13639"/>
                    <a:pt x="7031" y="13790"/>
                    <a:pt x="6977" y="13951"/>
                  </a:cubicBezTo>
                  <a:cubicBezTo>
                    <a:pt x="6950" y="13933"/>
                    <a:pt x="6924" y="13924"/>
                    <a:pt x="6888" y="13924"/>
                  </a:cubicBezTo>
                  <a:cubicBezTo>
                    <a:pt x="6174" y="13942"/>
                    <a:pt x="5568" y="14281"/>
                    <a:pt x="4890" y="14477"/>
                  </a:cubicBezTo>
                  <a:cubicBezTo>
                    <a:pt x="4773" y="14510"/>
                    <a:pt x="4642" y="14526"/>
                    <a:pt x="4503" y="14526"/>
                  </a:cubicBezTo>
                  <a:cubicBezTo>
                    <a:pt x="3582" y="14526"/>
                    <a:pt x="2289" y="13841"/>
                    <a:pt x="2142" y="12934"/>
                  </a:cubicBezTo>
                  <a:close/>
                  <a:moveTo>
                    <a:pt x="12006" y="1"/>
                  </a:moveTo>
                  <a:cubicBezTo>
                    <a:pt x="11415" y="1"/>
                    <a:pt x="10870" y="281"/>
                    <a:pt x="10546" y="801"/>
                  </a:cubicBezTo>
                  <a:cubicBezTo>
                    <a:pt x="10483" y="730"/>
                    <a:pt x="10421" y="659"/>
                    <a:pt x="10358" y="596"/>
                  </a:cubicBezTo>
                  <a:cubicBezTo>
                    <a:pt x="9987" y="234"/>
                    <a:pt x="9559" y="86"/>
                    <a:pt x="9123" y="86"/>
                  </a:cubicBezTo>
                  <a:cubicBezTo>
                    <a:pt x="8293" y="86"/>
                    <a:pt x="7435" y="621"/>
                    <a:pt x="6879" y="1230"/>
                  </a:cubicBezTo>
                  <a:cubicBezTo>
                    <a:pt x="6799" y="1167"/>
                    <a:pt x="6727" y="1105"/>
                    <a:pt x="6647" y="1015"/>
                  </a:cubicBezTo>
                  <a:cubicBezTo>
                    <a:pt x="6538" y="899"/>
                    <a:pt x="6338" y="848"/>
                    <a:pt x="6167" y="848"/>
                  </a:cubicBezTo>
                  <a:cubicBezTo>
                    <a:pt x="6129" y="848"/>
                    <a:pt x="6092" y="850"/>
                    <a:pt x="6058" y="855"/>
                  </a:cubicBezTo>
                  <a:cubicBezTo>
                    <a:pt x="5309" y="989"/>
                    <a:pt x="5264" y="1435"/>
                    <a:pt x="4997" y="2059"/>
                  </a:cubicBezTo>
                  <a:cubicBezTo>
                    <a:pt x="4988" y="2077"/>
                    <a:pt x="4988" y="2104"/>
                    <a:pt x="4988" y="2122"/>
                  </a:cubicBezTo>
                  <a:cubicBezTo>
                    <a:pt x="4640" y="1961"/>
                    <a:pt x="4301" y="1854"/>
                    <a:pt x="3917" y="1845"/>
                  </a:cubicBezTo>
                  <a:lnTo>
                    <a:pt x="3908" y="1845"/>
                  </a:lnTo>
                  <a:cubicBezTo>
                    <a:pt x="3886" y="1816"/>
                    <a:pt x="3858" y="1798"/>
                    <a:pt x="3813" y="1798"/>
                  </a:cubicBezTo>
                  <a:cubicBezTo>
                    <a:pt x="3804" y="1798"/>
                    <a:pt x="3794" y="1799"/>
                    <a:pt x="3783" y="1800"/>
                  </a:cubicBezTo>
                  <a:cubicBezTo>
                    <a:pt x="3320" y="1854"/>
                    <a:pt x="2802" y="2068"/>
                    <a:pt x="2713" y="2577"/>
                  </a:cubicBezTo>
                  <a:cubicBezTo>
                    <a:pt x="2704" y="2630"/>
                    <a:pt x="2713" y="2684"/>
                    <a:pt x="2731" y="2746"/>
                  </a:cubicBezTo>
                  <a:cubicBezTo>
                    <a:pt x="1972" y="2835"/>
                    <a:pt x="1410" y="3424"/>
                    <a:pt x="1419" y="4165"/>
                  </a:cubicBezTo>
                  <a:cubicBezTo>
                    <a:pt x="1381" y="4161"/>
                    <a:pt x="1344" y="4159"/>
                    <a:pt x="1308" y="4159"/>
                  </a:cubicBezTo>
                  <a:cubicBezTo>
                    <a:pt x="869" y="4159"/>
                    <a:pt x="566" y="4407"/>
                    <a:pt x="385" y="4860"/>
                  </a:cubicBezTo>
                  <a:cubicBezTo>
                    <a:pt x="260" y="5182"/>
                    <a:pt x="286" y="5485"/>
                    <a:pt x="411" y="5744"/>
                  </a:cubicBezTo>
                  <a:cubicBezTo>
                    <a:pt x="286" y="5833"/>
                    <a:pt x="162" y="5895"/>
                    <a:pt x="46" y="5958"/>
                  </a:cubicBezTo>
                  <a:lnTo>
                    <a:pt x="46" y="6332"/>
                  </a:lnTo>
                  <a:cubicBezTo>
                    <a:pt x="72" y="6306"/>
                    <a:pt x="108" y="6288"/>
                    <a:pt x="153" y="6261"/>
                  </a:cubicBezTo>
                  <a:cubicBezTo>
                    <a:pt x="304" y="6181"/>
                    <a:pt x="447" y="6127"/>
                    <a:pt x="599" y="6029"/>
                  </a:cubicBezTo>
                  <a:cubicBezTo>
                    <a:pt x="750" y="6216"/>
                    <a:pt x="964" y="6368"/>
                    <a:pt x="1187" y="6475"/>
                  </a:cubicBezTo>
                  <a:cubicBezTo>
                    <a:pt x="1482" y="6618"/>
                    <a:pt x="1696" y="6868"/>
                    <a:pt x="1803" y="7189"/>
                  </a:cubicBezTo>
                  <a:cubicBezTo>
                    <a:pt x="1854" y="7324"/>
                    <a:pt x="2215" y="7953"/>
                    <a:pt x="1772" y="7953"/>
                  </a:cubicBezTo>
                  <a:cubicBezTo>
                    <a:pt x="1746" y="7953"/>
                    <a:pt x="1718" y="7951"/>
                    <a:pt x="1687" y="7947"/>
                  </a:cubicBezTo>
                  <a:cubicBezTo>
                    <a:pt x="1625" y="7938"/>
                    <a:pt x="1569" y="7933"/>
                    <a:pt x="1517" y="7933"/>
                  </a:cubicBezTo>
                  <a:cubicBezTo>
                    <a:pt x="1312" y="7933"/>
                    <a:pt x="1175" y="8010"/>
                    <a:pt x="1054" y="8224"/>
                  </a:cubicBezTo>
                  <a:cubicBezTo>
                    <a:pt x="831" y="8652"/>
                    <a:pt x="1598" y="9089"/>
                    <a:pt x="1999" y="9187"/>
                  </a:cubicBezTo>
                  <a:cubicBezTo>
                    <a:pt x="2017" y="9633"/>
                    <a:pt x="2062" y="10079"/>
                    <a:pt x="1999" y="10525"/>
                  </a:cubicBezTo>
                  <a:cubicBezTo>
                    <a:pt x="1928" y="10945"/>
                    <a:pt x="1580" y="11203"/>
                    <a:pt x="1205" y="11355"/>
                  </a:cubicBezTo>
                  <a:cubicBezTo>
                    <a:pt x="1140" y="11381"/>
                    <a:pt x="1078" y="11393"/>
                    <a:pt x="1020" y="11393"/>
                  </a:cubicBezTo>
                  <a:cubicBezTo>
                    <a:pt x="646" y="11393"/>
                    <a:pt x="452" y="10892"/>
                    <a:pt x="661" y="10552"/>
                  </a:cubicBezTo>
                  <a:cubicBezTo>
                    <a:pt x="902" y="10186"/>
                    <a:pt x="831" y="9812"/>
                    <a:pt x="411" y="9669"/>
                  </a:cubicBezTo>
                  <a:cubicBezTo>
                    <a:pt x="313" y="9642"/>
                    <a:pt x="170" y="9633"/>
                    <a:pt x="46" y="9615"/>
                  </a:cubicBezTo>
                  <a:lnTo>
                    <a:pt x="46" y="9963"/>
                  </a:lnTo>
                  <a:cubicBezTo>
                    <a:pt x="670" y="10043"/>
                    <a:pt x="1" y="10864"/>
                    <a:pt x="179" y="11275"/>
                  </a:cubicBezTo>
                  <a:cubicBezTo>
                    <a:pt x="330" y="11613"/>
                    <a:pt x="569" y="11742"/>
                    <a:pt x="892" y="11742"/>
                  </a:cubicBezTo>
                  <a:cubicBezTo>
                    <a:pt x="952" y="11742"/>
                    <a:pt x="1015" y="11738"/>
                    <a:pt x="1080" y="11730"/>
                  </a:cubicBezTo>
                  <a:cubicBezTo>
                    <a:pt x="2445" y="11560"/>
                    <a:pt x="2365" y="10222"/>
                    <a:pt x="2338" y="9187"/>
                  </a:cubicBezTo>
                  <a:cubicBezTo>
                    <a:pt x="2483" y="9165"/>
                    <a:pt x="2648" y="9133"/>
                    <a:pt x="2778" y="9133"/>
                  </a:cubicBezTo>
                  <a:cubicBezTo>
                    <a:pt x="2967" y="9133"/>
                    <a:pt x="3079" y="9202"/>
                    <a:pt x="2936" y="9473"/>
                  </a:cubicBezTo>
                  <a:cubicBezTo>
                    <a:pt x="2847" y="9651"/>
                    <a:pt x="2740" y="9963"/>
                    <a:pt x="2874" y="10151"/>
                  </a:cubicBezTo>
                  <a:cubicBezTo>
                    <a:pt x="2972" y="10284"/>
                    <a:pt x="3088" y="10374"/>
                    <a:pt x="3213" y="10436"/>
                  </a:cubicBezTo>
                  <a:cubicBezTo>
                    <a:pt x="3213" y="10454"/>
                    <a:pt x="3204" y="10463"/>
                    <a:pt x="3195" y="10472"/>
                  </a:cubicBezTo>
                  <a:cubicBezTo>
                    <a:pt x="2918" y="11382"/>
                    <a:pt x="2410" y="12425"/>
                    <a:pt x="1428" y="12702"/>
                  </a:cubicBezTo>
                  <a:cubicBezTo>
                    <a:pt x="1326" y="12733"/>
                    <a:pt x="1225" y="12747"/>
                    <a:pt x="1127" y="12747"/>
                  </a:cubicBezTo>
                  <a:cubicBezTo>
                    <a:pt x="710" y="12747"/>
                    <a:pt x="334" y="12495"/>
                    <a:pt x="46" y="12185"/>
                  </a:cubicBezTo>
                  <a:lnTo>
                    <a:pt x="46" y="12675"/>
                  </a:lnTo>
                  <a:cubicBezTo>
                    <a:pt x="162" y="12764"/>
                    <a:pt x="286" y="12845"/>
                    <a:pt x="420" y="12898"/>
                  </a:cubicBezTo>
                  <a:cubicBezTo>
                    <a:pt x="679" y="13001"/>
                    <a:pt x="924" y="13048"/>
                    <a:pt x="1154" y="13048"/>
                  </a:cubicBezTo>
                  <a:cubicBezTo>
                    <a:pt x="1384" y="13048"/>
                    <a:pt x="1598" y="13001"/>
                    <a:pt x="1794" y="12916"/>
                  </a:cubicBezTo>
                  <a:cubicBezTo>
                    <a:pt x="1812" y="12996"/>
                    <a:pt x="1830" y="13077"/>
                    <a:pt x="1857" y="13157"/>
                  </a:cubicBezTo>
                  <a:cubicBezTo>
                    <a:pt x="2080" y="13835"/>
                    <a:pt x="2811" y="14361"/>
                    <a:pt x="3427" y="14647"/>
                  </a:cubicBezTo>
                  <a:cubicBezTo>
                    <a:pt x="3727" y="14782"/>
                    <a:pt x="4010" y="14834"/>
                    <a:pt x="4283" y="14834"/>
                  </a:cubicBezTo>
                  <a:cubicBezTo>
                    <a:pt x="5159" y="14834"/>
                    <a:pt x="5931" y="14297"/>
                    <a:pt x="6870" y="14263"/>
                  </a:cubicBezTo>
                  <a:lnTo>
                    <a:pt x="6870" y="14263"/>
                  </a:lnTo>
                  <a:cubicBezTo>
                    <a:pt x="6763" y="14593"/>
                    <a:pt x="6701" y="14923"/>
                    <a:pt x="6870" y="15200"/>
                  </a:cubicBezTo>
                  <a:cubicBezTo>
                    <a:pt x="6906" y="15257"/>
                    <a:pt x="6958" y="15281"/>
                    <a:pt x="7011" y="15281"/>
                  </a:cubicBezTo>
                  <a:cubicBezTo>
                    <a:pt x="7128" y="15281"/>
                    <a:pt x="7245" y="15160"/>
                    <a:pt x="7165" y="15030"/>
                  </a:cubicBezTo>
                  <a:cubicBezTo>
                    <a:pt x="6950" y="14673"/>
                    <a:pt x="7414" y="14013"/>
                    <a:pt x="7459" y="13621"/>
                  </a:cubicBezTo>
                  <a:cubicBezTo>
                    <a:pt x="7530" y="13032"/>
                    <a:pt x="7477" y="12363"/>
                    <a:pt x="8039" y="11988"/>
                  </a:cubicBezTo>
                  <a:cubicBezTo>
                    <a:pt x="8092" y="11953"/>
                    <a:pt x="8119" y="11890"/>
                    <a:pt x="8119" y="11837"/>
                  </a:cubicBezTo>
                  <a:cubicBezTo>
                    <a:pt x="8378" y="11953"/>
                    <a:pt x="8583" y="12176"/>
                    <a:pt x="8868" y="12336"/>
                  </a:cubicBezTo>
                  <a:cubicBezTo>
                    <a:pt x="8744" y="12577"/>
                    <a:pt x="8681" y="12863"/>
                    <a:pt x="8628" y="13139"/>
                  </a:cubicBezTo>
                  <a:cubicBezTo>
                    <a:pt x="8538" y="13612"/>
                    <a:pt x="8494" y="13960"/>
                    <a:pt x="8226" y="14388"/>
                  </a:cubicBezTo>
                  <a:cubicBezTo>
                    <a:pt x="8092" y="14611"/>
                    <a:pt x="7950" y="14879"/>
                    <a:pt x="7789" y="15075"/>
                  </a:cubicBezTo>
                  <a:cubicBezTo>
                    <a:pt x="7718" y="15173"/>
                    <a:pt x="7646" y="15236"/>
                    <a:pt x="7780" y="15244"/>
                  </a:cubicBezTo>
                  <a:cubicBezTo>
                    <a:pt x="7777" y="15244"/>
                    <a:pt x="7775" y="15244"/>
                    <a:pt x="7772" y="15244"/>
                  </a:cubicBezTo>
                  <a:cubicBezTo>
                    <a:pt x="7566" y="15244"/>
                    <a:pt x="7569" y="15575"/>
                    <a:pt x="7780" y="15583"/>
                  </a:cubicBezTo>
                  <a:lnTo>
                    <a:pt x="7825" y="15583"/>
                  </a:lnTo>
                  <a:cubicBezTo>
                    <a:pt x="7905" y="15583"/>
                    <a:pt x="7959" y="15530"/>
                    <a:pt x="7994" y="15459"/>
                  </a:cubicBezTo>
                  <a:cubicBezTo>
                    <a:pt x="8226" y="14888"/>
                    <a:pt x="8735" y="14433"/>
                    <a:pt x="8868" y="13808"/>
                  </a:cubicBezTo>
                  <a:cubicBezTo>
                    <a:pt x="8984" y="13237"/>
                    <a:pt x="8940" y="12381"/>
                    <a:pt x="9573" y="12113"/>
                  </a:cubicBezTo>
                  <a:cubicBezTo>
                    <a:pt x="9600" y="12095"/>
                    <a:pt x="9618" y="12077"/>
                    <a:pt x="9636" y="12060"/>
                  </a:cubicBezTo>
                  <a:cubicBezTo>
                    <a:pt x="9811" y="12160"/>
                    <a:pt x="10010" y="12221"/>
                    <a:pt x="10255" y="12221"/>
                  </a:cubicBezTo>
                  <a:cubicBezTo>
                    <a:pt x="10271" y="12221"/>
                    <a:pt x="10288" y="12221"/>
                    <a:pt x="10305" y="12220"/>
                  </a:cubicBezTo>
                  <a:cubicBezTo>
                    <a:pt x="10653" y="12220"/>
                    <a:pt x="10894" y="12104"/>
                    <a:pt x="11179" y="11908"/>
                  </a:cubicBezTo>
                  <a:cubicBezTo>
                    <a:pt x="11331" y="11810"/>
                    <a:pt x="11759" y="11524"/>
                    <a:pt x="11821" y="11310"/>
                  </a:cubicBezTo>
                  <a:lnTo>
                    <a:pt x="11821" y="11301"/>
                  </a:lnTo>
                  <a:cubicBezTo>
                    <a:pt x="12633" y="10864"/>
                    <a:pt x="13650" y="11203"/>
                    <a:pt x="14435" y="10730"/>
                  </a:cubicBezTo>
                  <a:cubicBezTo>
                    <a:pt x="14542" y="10668"/>
                    <a:pt x="14649" y="10588"/>
                    <a:pt x="14747" y="10481"/>
                  </a:cubicBezTo>
                  <a:cubicBezTo>
                    <a:pt x="14747" y="10481"/>
                    <a:pt x="14756" y="10472"/>
                    <a:pt x="14756" y="10472"/>
                  </a:cubicBezTo>
                  <a:cubicBezTo>
                    <a:pt x="15104" y="10097"/>
                    <a:pt x="15176" y="9490"/>
                    <a:pt x="15738" y="9312"/>
                  </a:cubicBezTo>
                  <a:cubicBezTo>
                    <a:pt x="16282" y="9134"/>
                    <a:pt x="16817" y="9107"/>
                    <a:pt x="17352" y="8884"/>
                  </a:cubicBezTo>
                  <a:cubicBezTo>
                    <a:pt x="18173" y="8554"/>
                    <a:pt x="19404" y="7340"/>
                    <a:pt x="18860" y="6484"/>
                  </a:cubicBezTo>
                  <a:cubicBezTo>
                    <a:pt x="18780" y="6359"/>
                    <a:pt x="18673" y="6243"/>
                    <a:pt x="18521" y="6145"/>
                  </a:cubicBezTo>
                  <a:cubicBezTo>
                    <a:pt x="18744" y="5592"/>
                    <a:pt x="18583" y="4967"/>
                    <a:pt x="17950" y="4504"/>
                  </a:cubicBezTo>
                  <a:cubicBezTo>
                    <a:pt x="17914" y="4477"/>
                    <a:pt x="17888" y="4468"/>
                    <a:pt x="17861" y="4468"/>
                  </a:cubicBezTo>
                  <a:cubicBezTo>
                    <a:pt x="17852" y="4200"/>
                    <a:pt x="17772" y="3906"/>
                    <a:pt x="17674" y="3754"/>
                  </a:cubicBezTo>
                  <a:cubicBezTo>
                    <a:pt x="17397" y="3371"/>
                    <a:pt x="17138" y="3246"/>
                    <a:pt x="16710" y="3210"/>
                  </a:cubicBezTo>
                  <a:cubicBezTo>
                    <a:pt x="16719" y="3165"/>
                    <a:pt x="16719" y="3121"/>
                    <a:pt x="16710" y="3076"/>
                  </a:cubicBezTo>
                  <a:cubicBezTo>
                    <a:pt x="16549" y="2220"/>
                    <a:pt x="15559" y="1890"/>
                    <a:pt x="14801" y="1765"/>
                  </a:cubicBezTo>
                  <a:cubicBezTo>
                    <a:pt x="14061" y="1640"/>
                    <a:pt x="14275" y="1114"/>
                    <a:pt x="13820" y="748"/>
                  </a:cubicBezTo>
                  <a:cubicBezTo>
                    <a:pt x="13445" y="445"/>
                    <a:pt x="13035" y="230"/>
                    <a:pt x="12580" y="88"/>
                  </a:cubicBezTo>
                  <a:cubicBezTo>
                    <a:pt x="12387" y="29"/>
                    <a:pt x="12194" y="1"/>
                    <a:pt x="1200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7579650" y="783578"/>
              <a:ext cx="61766" cy="280031"/>
            </a:xfrm>
            <a:custGeom>
              <a:avLst/>
              <a:gdLst/>
              <a:ahLst/>
              <a:cxnLst/>
              <a:rect l="l" t="t" r="r" b="b"/>
              <a:pathLst>
                <a:path w="1482" h="6719" extrusionOk="0">
                  <a:moveTo>
                    <a:pt x="1161" y="1"/>
                  </a:moveTo>
                  <a:cubicBezTo>
                    <a:pt x="902" y="134"/>
                    <a:pt x="697" y="268"/>
                    <a:pt x="607" y="652"/>
                  </a:cubicBezTo>
                  <a:cubicBezTo>
                    <a:pt x="483" y="1241"/>
                    <a:pt x="1482" y="1508"/>
                    <a:pt x="759" y="2142"/>
                  </a:cubicBezTo>
                  <a:cubicBezTo>
                    <a:pt x="170" y="2659"/>
                    <a:pt x="1" y="3355"/>
                    <a:pt x="447" y="3739"/>
                  </a:cubicBezTo>
                  <a:cubicBezTo>
                    <a:pt x="170" y="4006"/>
                    <a:pt x="81" y="4613"/>
                    <a:pt x="144" y="4952"/>
                  </a:cubicBezTo>
                  <a:cubicBezTo>
                    <a:pt x="260" y="5585"/>
                    <a:pt x="607" y="6317"/>
                    <a:pt x="1161" y="6718"/>
                  </a:cubicBezTo>
                  <a:lnTo>
                    <a:pt x="1161" y="6228"/>
                  </a:lnTo>
                  <a:cubicBezTo>
                    <a:pt x="1000" y="6067"/>
                    <a:pt x="866" y="5880"/>
                    <a:pt x="759" y="5701"/>
                  </a:cubicBezTo>
                  <a:cubicBezTo>
                    <a:pt x="545" y="5362"/>
                    <a:pt x="224" y="4229"/>
                    <a:pt x="732" y="3944"/>
                  </a:cubicBezTo>
                  <a:lnTo>
                    <a:pt x="759" y="3917"/>
                  </a:lnTo>
                  <a:cubicBezTo>
                    <a:pt x="875" y="3962"/>
                    <a:pt x="1009" y="3988"/>
                    <a:pt x="1161" y="4006"/>
                  </a:cubicBezTo>
                  <a:lnTo>
                    <a:pt x="1161" y="3658"/>
                  </a:lnTo>
                  <a:cubicBezTo>
                    <a:pt x="1098" y="3658"/>
                    <a:pt x="1045" y="3649"/>
                    <a:pt x="1009" y="3649"/>
                  </a:cubicBezTo>
                  <a:cubicBezTo>
                    <a:pt x="563" y="3587"/>
                    <a:pt x="197" y="3284"/>
                    <a:pt x="706" y="2641"/>
                  </a:cubicBezTo>
                  <a:cubicBezTo>
                    <a:pt x="795" y="2552"/>
                    <a:pt x="893" y="2463"/>
                    <a:pt x="1000" y="2383"/>
                  </a:cubicBezTo>
                  <a:cubicBezTo>
                    <a:pt x="1053" y="2338"/>
                    <a:pt x="1107" y="2293"/>
                    <a:pt x="1161" y="2240"/>
                  </a:cubicBezTo>
                  <a:lnTo>
                    <a:pt x="1161" y="1098"/>
                  </a:lnTo>
                  <a:cubicBezTo>
                    <a:pt x="982" y="893"/>
                    <a:pt x="804" y="625"/>
                    <a:pt x="1161" y="375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6"/>
          <p:cNvGrpSpPr/>
          <p:nvPr/>
        </p:nvGrpSpPr>
        <p:grpSpPr>
          <a:xfrm>
            <a:off x="6219975" y="133591"/>
            <a:ext cx="400173" cy="396657"/>
            <a:chOff x="1609325" y="4271641"/>
            <a:chExt cx="400173" cy="396657"/>
          </a:xfrm>
        </p:grpSpPr>
        <p:sp>
          <p:nvSpPr>
            <p:cNvPr id="1385" name="Google Shape;1385;p16"/>
            <p:cNvSpPr/>
            <p:nvPr/>
          </p:nvSpPr>
          <p:spPr>
            <a:xfrm>
              <a:off x="1852202" y="4362996"/>
              <a:ext cx="91857" cy="29179"/>
            </a:xfrm>
            <a:custGeom>
              <a:avLst/>
              <a:gdLst/>
              <a:ahLst/>
              <a:cxnLst/>
              <a:rect l="l" t="t" r="r" b="b"/>
              <a:pathLst>
                <a:path w="1829" h="581" extrusionOk="0">
                  <a:moveTo>
                    <a:pt x="1573" y="0"/>
                  </a:moveTo>
                  <a:cubicBezTo>
                    <a:pt x="1067" y="0"/>
                    <a:pt x="494" y="181"/>
                    <a:pt x="0" y="356"/>
                  </a:cubicBezTo>
                  <a:cubicBezTo>
                    <a:pt x="18" y="437"/>
                    <a:pt x="45" y="508"/>
                    <a:pt x="80" y="579"/>
                  </a:cubicBezTo>
                  <a:cubicBezTo>
                    <a:pt x="98" y="580"/>
                    <a:pt x="116" y="580"/>
                    <a:pt x="133" y="580"/>
                  </a:cubicBezTo>
                  <a:cubicBezTo>
                    <a:pt x="707" y="580"/>
                    <a:pt x="1327" y="303"/>
                    <a:pt x="1829" y="17"/>
                  </a:cubicBezTo>
                  <a:cubicBezTo>
                    <a:pt x="1746" y="5"/>
                    <a:pt x="1660" y="0"/>
                    <a:pt x="1573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1758185" y="4310463"/>
              <a:ext cx="229818" cy="320018"/>
            </a:xfrm>
            <a:custGeom>
              <a:avLst/>
              <a:gdLst/>
              <a:ahLst/>
              <a:cxnLst/>
              <a:rect l="l" t="t" r="r" b="b"/>
              <a:pathLst>
                <a:path w="4576" h="6372" extrusionOk="0">
                  <a:moveTo>
                    <a:pt x="657" y="1"/>
                  </a:moveTo>
                  <a:cubicBezTo>
                    <a:pt x="303" y="1"/>
                    <a:pt x="1" y="374"/>
                    <a:pt x="213" y="724"/>
                  </a:cubicBezTo>
                  <a:cubicBezTo>
                    <a:pt x="516" y="1197"/>
                    <a:pt x="766" y="1679"/>
                    <a:pt x="935" y="2223"/>
                  </a:cubicBezTo>
                  <a:cubicBezTo>
                    <a:pt x="995" y="2416"/>
                    <a:pt x="1190" y="2584"/>
                    <a:pt x="1397" y="2584"/>
                  </a:cubicBezTo>
                  <a:cubicBezTo>
                    <a:pt x="1439" y="2584"/>
                    <a:pt x="1482" y="2577"/>
                    <a:pt x="1524" y="2562"/>
                  </a:cubicBezTo>
                  <a:cubicBezTo>
                    <a:pt x="1979" y="2401"/>
                    <a:pt x="2407" y="2187"/>
                    <a:pt x="2862" y="2045"/>
                  </a:cubicBezTo>
                  <a:cubicBezTo>
                    <a:pt x="2987" y="2002"/>
                    <a:pt x="3118" y="1974"/>
                    <a:pt x="3250" y="1974"/>
                  </a:cubicBezTo>
                  <a:cubicBezTo>
                    <a:pt x="3364" y="1974"/>
                    <a:pt x="3477" y="1995"/>
                    <a:pt x="3585" y="2045"/>
                  </a:cubicBezTo>
                  <a:cubicBezTo>
                    <a:pt x="4085" y="2268"/>
                    <a:pt x="3469" y="2607"/>
                    <a:pt x="3255" y="2687"/>
                  </a:cubicBezTo>
                  <a:cubicBezTo>
                    <a:pt x="2764" y="2865"/>
                    <a:pt x="1988" y="2990"/>
                    <a:pt x="1658" y="3445"/>
                  </a:cubicBezTo>
                  <a:cubicBezTo>
                    <a:pt x="1628" y="3436"/>
                    <a:pt x="1598" y="3431"/>
                    <a:pt x="1567" y="3431"/>
                  </a:cubicBezTo>
                  <a:cubicBezTo>
                    <a:pt x="1398" y="3431"/>
                    <a:pt x="1239" y="3572"/>
                    <a:pt x="1292" y="3784"/>
                  </a:cubicBezTo>
                  <a:cubicBezTo>
                    <a:pt x="1471" y="4659"/>
                    <a:pt x="1810" y="5568"/>
                    <a:pt x="2229" y="6371"/>
                  </a:cubicBezTo>
                  <a:cubicBezTo>
                    <a:pt x="2283" y="6345"/>
                    <a:pt x="2345" y="6327"/>
                    <a:pt x="2398" y="6300"/>
                  </a:cubicBezTo>
                  <a:cubicBezTo>
                    <a:pt x="2782" y="6113"/>
                    <a:pt x="2898" y="5952"/>
                    <a:pt x="2720" y="5533"/>
                  </a:cubicBezTo>
                  <a:cubicBezTo>
                    <a:pt x="2532" y="5051"/>
                    <a:pt x="2256" y="4596"/>
                    <a:pt x="2140" y="4096"/>
                  </a:cubicBezTo>
                  <a:cubicBezTo>
                    <a:pt x="2131" y="4079"/>
                    <a:pt x="2122" y="4061"/>
                    <a:pt x="2113" y="4043"/>
                  </a:cubicBezTo>
                  <a:cubicBezTo>
                    <a:pt x="2122" y="4034"/>
                    <a:pt x="2122" y="4034"/>
                    <a:pt x="2131" y="4034"/>
                  </a:cubicBezTo>
                  <a:cubicBezTo>
                    <a:pt x="2113" y="3945"/>
                    <a:pt x="2095" y="3865"/>
                    <a:pt x="2095" y="3775"/>
                  </a:cubicBezTo>
                  <a:cubicBezTo>
                    <a:pt x="2083" y="3668"/>
                    <a:pt x="2159" y="3614"/>
                    <a:pt x="2243" y="3614"/>
                  </a:cubicBezTo>
                  <a:cubicBezTo>
                    <a:pt x="2278" y="3614"/>
                    <a:pt x="2314" y="3623"/>
                    <a:pt x="2345" y="3642"/>
                  </a:cubicBezTo>
                  <a:cubicBezTo>
                    <a:pt x="3085" y="3365"/>
                    <a:pt x="3799" y="3026"/>
                    <a:pt x="4575" y="2856"/>
                  </a:cubicBezTo>
                  <a:cubicBezTo>
                    <a:pt x="4352" y="2357"/>
                    <a:pt x="4138" y="1839"/>
                    <a:pt x="3888" y="1349"/>
                  </a:cubicBezTo>
                  <a:cubicBezTo>
                    <a:pt x="3334" y="1665"/>
                    <a:pt x="2650" y="1965"/>
                    <a:pt x="2007" y="1965"/>
                  </a:cubicBezTo>
                  <a:cubicBezTo>
                    <a:pt x="1998" y="1965"/>
                    <a:pt x="1989" y="1964"/>
                    <a:pt x="1979" y="1964"/>
                  </a:cubicBezTo>
                  <a:cubicBezTo>
                    <a:pt x="1944" y="1999"/>
                    <a:pt x="1895" y="2021"/>
                    <a:pt x="1847" y="2021"/>
                  </a:cubicBezTo>
                  <a:cubicBezTo>
                    <a:pt x="1796" y="2021"/>
                    <a:pt x="1748" y="1997"/>
                    <a:pt x="1720" y="1938"/>
                  </a:cubicBezTo>
                  <a:cubicBezTo>
                    <a:pt x="1551" y="1616"/>
                    <a:pt x="1524" y="1251"/>
                    <a:pt x="1435" y="903"/>
                  </a:cubicBezTo>
                  <a:cubicBezTo>
                    <a:pt x="1390" y="814"/>
                    <a:pt x="1346" y="715"/>
                    <a:pt x="1292" y="626"/>
                  </a:cubicBezTo>
                  <a:cubicBezTo>
                    <a:pt x="1301" y="582"/>
                    <a:pt x="1310" y="537"/>
                    <a:pt x="1310" y="501"/>
                  </a:cubicBezTo>
                  <a:cubicBezTo>
                    <a:pt x="1274" y="394"/>
                    <a:pt x="1239" y="287"/>
                    <a:pt x="1203" y="180"/>
                  </a:cubicBezTo>
                  <a:cubicBezTo>
                    <a:pt x="1158" y="127"/>
                    <a:pt x="1087" y="82"/>
                    <a:pt x="1007" y="64"/>
                  </a:cubicBezTo>
                  <a:cubicBezTo>
                    <a:pt x="927" y="46"/>
                    <a:pt x="846" y="29"/>
                    <a:pt x="757" y="11"/>
                  </a:cubicBezTo>
                  <a:cubicBezTo>
                    <a:pt x="723" y="4"/>
                    <a:pt x="690" y="1"/>
                    <a:pt x="6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1970477" y="4374145"/>
              <a:ext cx="26919" cy="57856"/>
            </a:xfrm>
            <a:custGeom>
              <a:avLst/>
              <a:gdLst/>
              <a:ahLst/>
              <a:cxnLst/>
              <a:rect l="l" t="t" r="r" b="b"/>
              <a:pathLst>
                <a:path w="536" h="1152" extrusionOk="0">
                  <a:moveTo>
                    <a:pt x="0" y="1"/>
                  </a:moveTo>
                  <a:cubicBezTo>
                    <a:pt x="188" y="375"/>
                    <a:pt x="357" y="768"/>
                    <a:pt x="527" y="1151"/>
                  </a:cubicBezTo>
                  <a:cubicBezTo>
                    <a:pt x="536" y="1044"/>
                    <a:pt x="536" y="937"/>
                    <a:pt x="509" y="821"/>
                  </a:cubicBezTo>
                  <a:cubicBezTo>
                    <a:pt x="411" y="420"/>
                    <a:pt x="232" y="161"/>
                    <a:pt x="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1609325" y="4271641"/>
              <a:ext cx="400173" cy="396657"/>
            </a:xfrm>
            <a:custGeom>
              <a:avLst/>
              <a:gdLst/>
              <a:ahLst/>
              <a:cxnLst/>
              <a:rect l="l" t="t" r="r" b="b"/>
              <a:pathLst>
                <a:path w="7968" h="7898" extrusionOk="0">
                  <a:moveTo>
                    <a:pt x="3674" y="370"/>
                  </a:moveTo>
                  <a:cubicBezTo>
                    <a:pt x="3828" y="370"/>
                    <a:pt x="3921" y="455"/>
                    <a:pt x="4042" y="659"/>
                  </a:cubicBezTo>
                  <a:cubicBezTo>
                    <a:pt x="4096" y="748"/>
                    <a:pt x="4131" y="846"/>
                    <a:pt x="4167" y="953"/>
                  </a:cubicBezTo>
                  <a:cubicBezTo>
                    <a:pt x="4203" y="1060"/>
                    <a:pt x="4238" y="1167"/>
                    <a:pt x="4274" y="1274"/>
                  </a:cubicBezTo>
                  <a:cubicBezTo>
                    <a:pt x="4292" y="1319"/>
                    <a:pt x="4310" y="1372"/>
                    <a:pt x="4328" y="1417"/>
                  </a:cubicBezTo>
                  <a:cubicBezTo>
                    <a:pt x="4354" y="1506"/>
                    <a:pt x="4381" y="1595"/>
                    <a:pt x="4399" y="1676"/>
                  </a:cubicBezTo>
                  <a:cubicBezTo>
                    <a:pt x="4488" y="2024"/>
                    <a:pt x="4515" y="2389"/>
                    <a:pt x="4684" y="2711"/>
                  </a:cubicBezTo>
                  <a:cubicBezTo>
                    <a:pt x="4712" y="2770"/>
                    <a:pt x="4760" y="2794"/>
                    <a:pt x="4811" y="2794"/>
                  </a:cubicBezTo>
                  <a:cubicBezTo>
                    <a:pt x="4859" y="2794"/>
                    <a:pt x="4908" y="2772"/>
                    <a:pt x="4943" y="2737"/>
                  </a:cubicBezTo>
                  <a:cubicBezTo>
                    <a:pt x="4953" y="2737"/>
                    <a:pt x="4962" y="2738"/>
                    <a:pt x="4971" y="2738"/>
                  </a:cubicBezTo>
                  <a:cubicBezTo>
                    <a:pt x="5614" y="2738"/>
                    <a:pt x="6298" y="2438"/>
                    <a:pt x="6852" y="2122"/>
                  </a:cubicBezTo>
                  <a:cubicBezTo>
                    <a:pt x="7102" y="2612"/>
                    <a:pt x="7316" y="3130"/>
                    <a:pt x="7539" y="3629"/>
                  </a:cubicBezTo>
                  <a:cubicBezTo>
                    <a:pt x="6763" y="3799"/>
                    <a:pt x="6049" y="4138"/>
                    <a:pt x="5309" y="4415"/>
                  </a:cubicBezTo>
                  <a:cubicBezTo>
                    <a:pt x="5278" y="4396"/>
                    <a:pt x="5242" y="4387"/>
                    <a:pt x="5207" y="4387"/>
                  </a:cubicBezTo>
                  <a:cubicBezTo>
                    <a:pt x="5123" y="4387"/>
                    <a:pt x="5047" y="4441"/>
                    <a:pt x="5059" y="4548"/>
                  </a:cubicBezTo>
                  <a:cubicBezTo>
                    <a:pt x="5059" y="4638"/>
                    <a:pt x="5077" y="4718"/>
                    <a:pt x="5095" y="4807"/>
                  </a:cubicBezTo>
                  <a:cubicBezTo>
                    <a:pt x="5095" y="4825"/>
                    <a:pt x="5104" y="4843"/>
                    <a:pt x="5104" y="4869"/>
                  </a:cubicBezTo>
                  <a:cubicBezTo>
                    <a:pt x="5220" y="5369"/>
                    <a:pt x="5496" y="5824"/>
                    <a:pt x="5684" y="6306"/>
                  </a:cubicBezTo>
                  <a:cubicBezTo>
                    <a:pt x="5862" y="6725"/>
                    <a:pt x="5746" y="6886"/>
                    <a:pt x="5362" y="7073"/>
                  </a:cubicBezTo>
                  <a:cubicBezTo>
                    <a:pt x="5309" y="7100"/>
                    <a:pt x="5247" y="7118"/>
                    <a:pt x="5193" y="7144"/>
                  </a:cubicBezTo>
                  <a:cubicBezTo>
                    <a:pt x="4836" y="7305"/>
                    <a:pt x="4470" y="7421"/>
                    <a:pt x="4096" y="7519"/>
                  </a:cubicBezTo>
                  <a:cubicBezTo>
                    <a:pt x="3971" y="7100"/>
                    <a:pt x="3882" y="6680"/>
                    <a:pt x="3748" y="6261"/>
                  </a:cubicBezTo>
                  <a:cubicBezTo>
                    <a:pt x="3605" y="5833"/>
                    <a:pt x="3364" y="5449"/>
                    <a:pt x="3230" y="5012"/>
                  </a:cubicBezTo>
                  <a:cubicBezTo>
                    <a:pt x="3221" y="4968"/>
                    <a:pt x="3186" y="4932"/>
                    <a:pt x="3150" y="4914"/>
                  </a:cubicBezTo>
                  <a:cubicBezTo>
                    <a:pt x="3130" y="4867"/>
                    <a:pt x="3089" y="4830"/>
                    <a:pt x="3032" y="4830"/>
                  </a:cubicBezTo>
                  <a:cubicBezTo>
                    <a:pt x="3014" y="4830"/>
                    <a:pt x="2994" y="4834"/>
                    <a:pt x="2972" y="4843"/>
                  </a:cubicBezTo>
                  <a:cubicBezTo>
                    <a:pt x="2383" y="5057"/>
                    <a:pt x="1865" y="5405"/>
                    <a:pt x="1277" y="5601"/>
                  </a:cubicBezTo>
                  <a:cubicBezTo>
                    <a:pt x="1192" y="5628"/>
                    <a:pt x="1118" y="5640"/>
                    <a:pt x="1053" y="5640"/>
                  </a:cubicBezTo>
                  <a:cubicBezTo>
                    <a:pt x="690" y="5640"/>
                    <a:pt x="627" y="5251"/>
                    <a:pt x="634" y="4887"/>
                  </a:cubicBezTo>
                  <a:cubicBezTo>
                    <a:pt x="634" y="4548"/>
                    <a:pt x="438" y="4263"/>
                    <a:pt x="367" y="3942"/>
                  </a:cubicBezTo>
                  <a:cubicBezTo>
                    <a:pt x="1134" y="3728"/>
                    <a:pt x="1901" y="3549"/>
                    <a:pt x="2624" y="3228"/>
                  </a:cubicBezTo>
                  <a:cubicBezTo>
                    <a:pt x="2645" y="3235"/>
                    <a:pt x="2667" y="3239"/>
                    <a:pt x="2689" y="3239"/>
                  </a:cubicBezTo>
                  <a:cubicBezTo>
                    <a:pt x="2773" y="3239"/>
                    <a:pt x="2847" y="3183"/>
                    <a:pt x="2847" y="3076"/>
                  </a:cubicBezTo>
                  <a:cubicBezTo>
                    <a:pt x="2811" y="2497"/>
                    <a:pt x="2588" y="1988"/>
                    <a:pt x="2427" y="1444"/>
                  </a:cubicBezTo>
                  <a:cubicBezTo>
                    <a:pt x="2187" y="632"/>
                    <a:pt x="2874" y="578"/>
                    <a:pt x="3453" y="409"/>
                  </a:cubicBezTo>
                  <a:cubicBezTo>
                    <a:pt x="3540" y="383"/>
                    <a:pt x="3612" y="370"/>
                    <a:pt x="3674" y="370"/>
                  </a:cubicBezTo>
                  <a:close/>
                  <a:moveTo>
                    <a:pt x="3731" y="1"/>
                  </a:moveTo>
                  <a:cubicBezTo>
                    <a:pt x="3626" y="1"/>
                    <a:pt x="3506" y="26"/>
                    <a:pt x="3364" y="79"/>
                  </a:cubicBezTo>
                  <a:cubicBezTo>
                    <a:pt x="2963" y="222"/>
                    <a:pt x="2240" y="248"/>
                    <a:pt x="2080" y="757"/>
                  </a:cubicBezTo>
                  <a:cubicBezTo>
                    <a:pt x="1848" y="1462"/>
                    <a:pt x="2383" y="2211"/>
                    <a:pt x="2490" y="2925"/>
                  </a:cubicBezTo>
                  <a:lnTo>
                    <a:pt x="2472" y="2934"/>
                  </a:lnTo>
                  <a:cubicBezTo>
                    <a:pt x="1723" y="3264"/>
                    <a:pt x="920" y="3433"/>
                    <a:pt x="135" y="3647"/>
                  </a:cubicBezTo>
                  <a:cubicBezTo>
                    <a:pt x="63" y="3665"/>
                    <a:pt x="1" y="3737"/>
                    <a:pt x="10" y="3817"/>
                  </a:cubicBezTo>
                  <a:cubicBezTo>
                    <a:pt x="37" y="4058"/>
                    <a:pt x="108" y="4263"/>
                    <a:pt x="197" y="4495"/>
                  </a:cubicBezTo>
                  <a:cubicBezTo>
                    <a:pt x="304" y="4745"/>
                    <a:pt x="286" y="4994"/>
                    <a:pt x="295" y="5253"/>
                  </a:cubicBezTo>
                  <a:cubicBezTo>
                    <a:pt x="313" y="5539"/>
                    <a:pt x="438" y="5895"/>
                    <a:pt x="759" y="5967"/>
                  </a:cubicBezTo>
                  <a:cubicBezTo>
                    <a:pt x="842" y="5985"/>
                    <a:pt x="926" y="5993"/>
                    <a:pt x="1009" y="5993"/>
                  </a:cubicBezTo>
                  <a:cubicBezTo>
                    <a:pt x="1676" y="5993"/>
                    <a:pt x="2342" y="5471"/>
                    <a:pt x="2945" y="5217"/>
                  </a:cubicBezTo>
                  <a:cubicBezTo>
                    <a:pt x="3079" y="5601"/>
                    <a:pt x="3293" y="5958"/>
                    <a:pt x="3418" y="6350"/>
                  </a:cubicBezTo>
                  <a:cubicBezTo>
                    <a:pt x="3560" y="6823"/>
                    <a:pt x="3659" y="7305"/>
                    <a:pt x="3810" y="7769"/>
                  </a:cubicBezTo>
                  <a:cubicBezTo>
                    <a:pt x="3841" y="7846"/>
                    <a:pt x="3906" y="7897"/>
                    <a:pt x="3987" y="7897"/>
                  </a:cubicBezTo>
                  <a:cubicBezTo>
                    <a:pt x="3999" y="7897"/>
                    <a:pt x="4012" y="7896"/>
                    <a:pt x="4024" y="7894"/>
                  </a:cubicBezTo>
                  <a:cubicBezTo>
                    <a:pt x="4488" y="7778"/>
                    <a:pt x="4908" y="7608"/>
                    <a:pt x="5345" y="7439"/>
                  </a:cubicBezTo>
                  <a:cubicBezTo>
                    <a:pt x="5443" y="7403"/>
                    <a:pt x="5550" y="7358"/>
                    <a:pt x="5648" y="7323"/>
                  </a:cubicBezTo>
                  <a:cubicBezTo>
                    <a:pt x="5817" y="7269"/>
                    <a:pt x="6049" y="7144"/>
                    <a:pt x="6094" y="6957"/>
                  </a:cubicBezTo>
                  <a:cubicBezTo>
                    <a:pt x="6272" y="6181"/>
                    <a:pt x="5577" y="5476"/>
                    <a:pt x="5425" y="4736"/>
                  </a:cubicBezTo>
                  <a:cubicBezTo>
                    <a:pt x="5755" y="4611"/>
                    <a:pt x="6076" y="4477"/>
                    <a:pt x="6406" y="4343"/>
                  </a:cubicBezTo>
                  <a:cubicBezTo>
                    <a:pt x="6594" y="4272"/>
                    <a:pt x="6781" y="4209"/>
                    <a:pt x="6968" y="4138"/>
                  </a:cubicBezTo>
                  <a:cubicBezTo>
                    <a:pt x="7245" y="4049"/>
                    <a:pt x="7530" y="3968"/>
                    <a:pt x="7825" y="3924"/>
                  </a:cubicBezTo>
                  <a:cubicBezTo>
                    <a:pt x="7941" y="3897"/>
                    <a:pt x="7967" y="3763"/>
                    <a:pt x="7923" y="3674"/>
                  </a:cubicBezTo>
                  <a:cubicBezTo>
                    <a:pt x="7851" y="3513"/>
                    <a:pt x="7780" y="3353"/>
                    <a:pt x="7718" y="3192"/>
                  </a:cubicBezTo>
                  <a:cubicBezTo>
                    <a:pt x="7548" y="2809"/>
                    <a:pt x="7379" y="2416"/>
                    <a:pt x="7191" y="2042"/>
                  </a:cubicBezTo>
                  <a:cubicBezTo>
                    <a:pt x="7156" y="1961"/>
                    <a:pt x="7120" y="1881"/>
                    <a:pt x="7075" y="1801"/>
                  </a:cubicBezTo>
                  <a:cubicBezTo>
                    <a:pt x="7045" y="1747"/>
                    <a:pt x="6983" y="1717"/>
                    <a:pt x="6923" y="1717"/>
                  </a:cubicBezTo>
                  <a:cubicBezTo>
                    <a:pt x="6895" y="1717"/>
                    <a:pt x="6867" y="1724"/>
                    <a:pt x="6843" y="1738"/>
                  </a:cubicBezTo>
                  <a:cubicBezTo>
                    <a:pt x="6781" y="1774"/>
                    <a:pt x="6727" y="1810"/>
                    <a:pt x="6665" y="1836"/>
                  </a:cubicBezTo>
                  <a:cubicBezTo>
                    <a:pt x="6163" y="2122"/>
                    <a:pt x="5543" y="2399"/>
                    <a:pt x="4969" y="2399"/>
                  </a:cubicBezTo>
                  <a:cubicBezTo>
                    <a:pt x="4952" y="2399"/>
                    <a:pt x="4934" y="2399"/>
                    <a:pt x="4916" y="2398"/>
                  </a:cubicBezTo>
                  <a:cubicBezTo>
                    <a:pt x="4881" y="2327"/>
                    <a:pt x="4854" y="2256"/>
                    <a:pt x="4836" y="2175"/>
                  </a:cubicBezTo>
                  <a:cubicBezTo>
                    <a:pt x="4667" y="1667"/>
                    <a:pt x="4622" y="1105"/>
                    <a:pt x="4399" y="614"/>
                  </a:cubicBezTo>
                  <a:cubicBezTo>
                    <a:pt x="4207" y="216"/>
                    <a:pt x="4034" y="1"/>
                    <a:pt x="373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9" name="Google Shape;13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16"/>
          <p:cNvSpPr txBox="1">
            <a:spLocks noGrp="1"/>
          </p:cNvSpPr>
          <p:nvPr>
            <p:ph type="subTitle" idx="1"/>
          </p:nvPr>
        </p:nvSpPr>
        <p:spPr>
          <a:xfrm>
            <a:off x="1979913" y="1995050"/>
            <a:ext cx="234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16"/>
          <p:cNvSpPr txBox="1">
            <a:spLocks noGrp="1"/>
          </p:cNvSpPr>
          <p:nvPr>
            <p:ph type="title" idx="2"/>
          </p:nvPr>
        </p:nvSpPr>
        <p:spPr>
          <a:xfrm>
            <a:off x="1979900" y="1561497"/>
            <a:ext cx="21471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392" name="Google Shape;1392;p16"/>
          <p:cNvSpPr txBox="1">
            <a:spLocks noGrp="1"/>
          </p:cNvSpPr>
          <p:nvPr>
            <p:ph type="subTitle" idx="3"/>
          </p:nvPr>
        </p:nvSpPr>
        <p:spPr>
          <a:xfrm>
            <a:off x="5834137" y="1995050"/>
            <a:ext cx="234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16"/>
          <p:cNvSpPr txBox="1">
            <a:spLocks noGrp="1"/>
          </p:cNvSpPr>
          <p:nvPr>
            <p:ph type="title" idx="4"/>
          </p:nvPr>
        </p:nvSpPr>
        <p:spPr>
          <a:xfrm>
            <a:off x="5834125" y="1561506"/>
            <a:ext cx="2074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394" name="Google Shape;1394;p16"/>
          <p:cNvSpPr txBox="1">
            <a:spLocks noGrp="1"/>
          </p:cNvSpPr>
          <p:nvPr>
            <p:ph type="subTitle" idx="5"/>
          </p:nvPr>
        </p:nvSpPr>
        <p:spPr>
          <a:xfrm>
            <a:off x="1979913" y="3782300"/>
            <a:ext cx="234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16"/>
          <p:cNvSpPr txBox="1">
            <a:spLocks noGrp="1"/>
          </p:cNvSpPr>
          <p:nvPr>
            <p:ph type="title" idx="6"/>
          </p:nvPr>
        </p:nvSpPr>
        <p:spPr>
          <a:xfrm>
            <a:off x="1979900" y="3348721"/>
            <a:ext cx="21471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396" name="Google Shape;1396;p16"/>
          <p:cNvSpPr txBox="1">
            <a:spLocks noGrp="1"/>
          </p:cNvSpPr>
          <p:nvPr>
            <p:ph type="subTitle" idx="7"/>
          </p:nvPr>
        </p:nvSpPr>
        <p:spPr>
          <a:xfrm>
            <a:off x="5834137" y="3782300"/>
            <a:ext cx="234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16"/>
          <p:cNvSpPr txBox="1">
            <a:spLocks noGrp="1"/>
          </p:cNvSpPr>
          <p:nvPr>
            <p:ph type="title" idx="8"/>
          </p:nvPr>
        </p:nvSpPr>
        <p:spPr>
          <a:xfrm>
            <a:off x="5834125" y="3348731"/>
            <a:ext cx="2074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bg>
      <p:bgPr>
        <a:solidFill>
          <a:srgbClr val="E5F3FF"/>
        </a:solidFill>
        <a:effectLst/>
      </p:bgPr>
    </p:bg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Google Shape;1399;p17"/>
          <p:cNvGrpSpPr/>
          <p:nvPr/>
        </p:nvGrpSpPr>
        <p:grpSpPr>
          <a:xfrm rot="-1979079">
            <a:off x="-71275" y="-404056"/>
            <a:ext cx="721141" cy="973147"/>
            <a:chOff x="1326575" y="1917600"/>
            <a:chExt cx="436125" cy="588550"/>
          </a:xfrm>
        </p:grpSpPr>
        <p:sp>
          <p:nvSpPr>
            <p:cNvPr id="1400" name="Google Shape;1400;p17"/>
            <p:cNvSpPr/>
            <p:nvPr/>
          </p:nvSpPr>
          <p:spPr>
            <a:xfrm>
              <a:off x="1326575" y="1917600"/>
              <a:ext cx="436125" cy="588550"/>
            </a:xfrm>
            <a:custGeom>
              <a:avLst/>
              <a:gdLst/>
              <a:ahLst/>
              <a:cxnLst/>
              <a:rect l="l" t="t" r="r" b="b"/>
              <a:pathLst>
                <a:path w="17445" h="23542" extrusionOk="0">
                  <a:moveTo>
                    <a:pt x="8948" y="365"/>
                  </a:moveTo>
                  <a:cubicBezTo>
                    <a:pt x="10920" y="365"/>
                    <a:pt x="12891" y="399"/>
                    <a:pt x="14863" y="465"/>
                  </a:cubicBezTo>
                  <a:cubicBezTo>
                    <a:pt x="15239" y="491"/>
                    <a:pt x="15640" y="541"/>
                    <a:pt x="16016" y="616"/>
                  </a:cubicBezTo>
                  <a:cubicBezTo>
                    <a:pt x="16592" y="741"/>
                    <a:pt x="16993" y="1242"/>
                    <a:pt x="16943" y="1819"/>
                  </a:cubicBezTo>
                  <a:cubicBezTo>
                    <a:pt x="16617" y="5528"/>
                    <a:pt x="16993" y="9237"/>
                    <a:pt x="16968" y="12947"/>
                  </a:cubicBezTo>
                  <a:cubicBezTo>
                    <a:pt x="16968" y="15578"/>
                    <a:pt x="16968" y="18235"/>
                    <a:pt x="16993" y="20867"/>
                  </a:cubicBezTo>
                  <a:cubicBezTo>
                    <a:pt x="16993" y="21318"/>
                    <a:pt x="16918" y="21744"/>
                    <a:pt x="16692" y="22120"/>
                  </a:cubicBezTo>
                  <a:cubicBezTo>
                    <a:pt x="16467" y="22521"/>
                    <a:pt x="16141" y="22821"/>
                    <a:pt x="15665" y="22821"/>
                  </a:cubicBezTo>
                  <a:cubicBezTo>
                    <a:pt x="13354" y="22867"/>
                    <a:pt x="11064" y="23158"/>
                    <a:pt x="8757" y="23158"/>
                  </a:cubicBezTo>
                  <a:cubicBezTo>
                    <a:pt x="8512" y="23158"/>
                    <a:pt x="8266" y="23155"/>
                    <a:pt x="8021" y="23147"/>
                  </a:cubicBezTo>
                  <a:cubicBezTo>
                    <a:pt x="6116" y="23097"/>
                    <a:pt x="4211" y="22897"/>
                    <a:pt x="2306" y="22847"/>
                  </a:cubicBezTo>
                  <a:cubicBezTo>
                    <a:pt x="1204" y="22821"/>
                    <a:pt x="602" y="22220"/>
                    <a:pt x="577" y="21092"/>
                  </a:cubicBezTo>
                  <a:cubicBezTo>
                    <a:pt x="552" y="19363"/>
                    <a:pt x="577" y="17659"/>
                    <a:pt x="552" y="15929"/>
                  </a:cubicBezTo>
                  <a:cubicBezTo>
                    <a:pt x="552" y="14551"/>
                    <a:pt x="552" y="13172"/>
                    <a:pt x="552" y="11794"/>
                  </a:cubicBezTo>
                  <a:lnTo>
                    <a:pt x="602" y="11794"/>
                  </a:lnTo>
                  <a:cubicBezTo>
                    <a:pt x="652" y="9463"/>
                    <a:pt x="727" y="7132"/>
                    <a:pt x="753" y="4801"/>
                  </a:cubicBezTo>
                  <a:cubicBezTo>
                    <a:pt x="778" y="3899"/>
                    <a:pt x="702" y="2972"/>
                    <a:pt x="627" y="2044"/>
                  </a:cubicBezTo>
                  <a:cubicBezTo>
                    <a:pt x="552" y="1242"/>
                    <a:pt x="878" y="716"/>
                    <a:pt x="1680" y="591"/>
                  </a:cubicBezTo>
                  <a:cubicBezTo>
                    <a:pt x="3108" y="340"/>
                    <a:pt x="4562" y="415"/>
                    <a:pt x="5991" y="390"/>
                  </a:cubicBezTo>
                  <a:cubicBezTo>
                    <a:pt x="6976" y="374"/>
                    <a:pt x="7962" y="365"/>
                    <a:pt x="8948" y="365"/>
                  </a:cubicBezTo>
                  <a:close/>
                  <a:moveTo>
                    <a:pt x="8515" y="1"/>
                  </a:moveTo>
                  <a:cubicBezTo>
                    <a:pt x="6922" y="1"/>
                    <a:pt x="5328" y="21"/>
                    <a:pt x="3735" y="64"/>
                  </a:cubicBezTo>
                  <a:cubicBezTo>
                    <a:pt x="2958" y="90"/>
                    <a:pt x="2181" y="64"/>
                    <a:pt x="1429" y="240"/>
                  </a:cubicBezTo>
                  <a:cubicBezTo>
                    <a:pt x="677" y="440"/>
                    <a:pt x="427" y="766"/>
                    <a:pt x="326" y="1518"/>
                  </a:cubicBezTo>
                  <a:cubicBezTo>
                    <a:pt x="201" y="2646"/>
                    <a:pt x="352" y="3774"/>
                    <a:pt x="352" y="4877"/>
                  </a:cubicBezTo>
                  <a:cubicBezTo>
                    <a:pt x="276" y="8335"/>
                    <a:pt x="176" y="11794"/>
                    <a:pt x="151" y="15253"/>
                  </a:cubicBezTo>
                  <a:cubicBezTo>
                    <a:pt x="151" y="17283"/>
                    <a:pt x="1" y="19338"/>
                    <a:pt x="251" y="21368"/>
                  </a:cubicBezTo>
                  <a:cubicBezTo>
                    <a:pt x="427" y="22721"/>
                    <a:pt x="928" y="23197"/>
                    <a:pt x="2131" y="23273"/>
                  </a:cubicBezTo>
                  <a:cubicBezTo>
                    <a:pt x="2432" y="23273"/>
                    <a:pt x="2732" y="23298"/>
                    <a:pt x="3033" y="23323"/>
                  </a:cubicBezTo>
                  <a:cubicBezTo>
                    <a:pt x="4933" y="23471"/>
                    <a:pt x="6833" y="23541"/>
                    <a:pt x="8733" y="23541"/>
                  </a:cubicBezTo>
                  <a:cubicBezTo>
                    <a:pt x="11019" y="23541"/>
                    <a:pt x="13304" y="23439"/>
                    <a:pt x="15590" y="23248"/>
                  </a:cubicBezTo>
                  <a:cubicBezTo>
                    <a:pt x="16291" y="23197"/>
                    <a:pt x="16793" y="22897"/>
                    <a:pt x="17068" y="22195"/>
                  </a:cubicBezTo>
                  <a:cubicBezTo>
                    <a:pt x="17319" y="21593"/>
                    <a:pt x="17369" y="20992"/>
                    <a:pt x="17394" y="20340"/>
                  </a:cubicBezTo>
                  <a:cubicBezTo>
                    <a:pt x="17419" y="17333"/>
                    <a:pt x="17444" y="14300"/>
                    <a:pt x="17294" y="10917"/>
                  </a:cubicBezTo>
                  <a:cubicBezTo>
                    <a:pt x="17394" y="8410"/>
                    <a:pt x="17119" y="5553"/>
                    <a:pt x="17269" y="2671"/>
                  </a:cubicBezTo>
                  <a:cubicBezTo>
                    <a:pt x="17294" y="2245"/>
                    <a:pt x="17244" y="1844"/>
                    <a:pt x="17194" y="1418"/>
                  </a:cubicBezTo>
                  <a:cubicBezTo>
                    <a:pt x="17144" y="841"/>
                    <a:pt x="16843" y="465"/>
                    <a:pt x="16291" y="290"/>
                  </a:cubicBezTo>
                  <a:cubicBezTo>
                    <a:pt x="15740" y="140"/>
                    <a:pt x="15189" y="90"/>
                    <a:pt x="14637" y="90"/>
                  </a:cubicBezTo>
                  <a:cubicBezTo>
                    <a:pt x="12597" y="33"/>
                    <a:pt x="10556" y="1"/>
                    <a:pt x="8515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1587225" y="1987650"/>
              <a:ext cx="130350" cy="50175"/>
            </a:xfrm>
            <a:custGeom>
              <a:avLst/>
              <a:gdLst/>
              <a:ahLst/>
              <a:cxnLst/>
              <a:rect l="l" t="t" r="r" b="b"/>
              <a:pathLst>
                <a:path w="5214" h="2007" extrusionOk="0">
                  <a:moveTo>
                    <a:pt x="2657" y="445"/>
                  </a:moveTo>
                  <a:cubicBezTo>
                    <a:pt x="3134" y="471"/>
                    <a:pt x="3610" y="496"/>
                    <a:pt x="4086" y="571"/>
                  </a:cubicBezTo>
                  <a:cubicBezTo>
                    <a:pt x="4387" y="621"/>
                    <a:pt x="4662" y="796"/>
                    <a:pt x="4662" y="1122"/>
                  </a:cubicBezTo>
                  <a:cubicBezTo>
                    <a:pt x="4662" y="1448"/>
                    <a:pt x="4312" y="1448"/>
                    <a:pt x="4086" y="1473"/>
                  </a:cubicBezTo>
                  <a:cubicBezTo>
                    <a:pt x="3184" y="1573"/>
                    <a:pt x="2307" y="1648"/>
                    <a:pt x="1404" y="1648"/>
                  </a:cubicBezTo>
                  <a:cubicBezTo>
                    <a:pt x="1374" y="1648"/>
                    <a:pt x="1342" y="1649"/>
                    <a:pt x="1309" y="1649"/>
                  </a:cubicBezTo>
                  <a:cubicBezTo>
                    <a:pt x="961" y="1649"/>
                    <a:pt x="500" y="1628"/>
                    <a:pt x="477" y="1147"/>
                  </a:cubicBezTo>
                  <a:cubicBezTo>
                    <a:pt x="427" y="571"/>
                    <a:pt x="1003" y="596"/>
                    <a:pt x="1379" y="521"/>
                  </a:cubicBezTo>
                  <a:cubicBezTo>
                    <a:pt x="1780" y="445"/>
                    <a:pt x="2231" y="471"/>
                    <a:pt x="2657" y="445"/>
                  </a:cubicBezTo>
                  <a:close/>
                  <a:moveTo>
                    <a:pt x="2657" y="1"/>
                  </a:moveTo>
                  <a:cubicBezTo>
                    <a:pt x="2087" y="1"/>
                    <a:pt x="1517" y="70"/>
                    <a:pt x="953" y="195"/>
                  </a:cubicBezTo>
                  <a:cubicBezTo>
                    <a:pt x="427" y="320"/>
                    <a:pt x="1" y="821"/>
                    <a:pt x="51" y="1222"/>
                  </a:cubicBezTo>
                  <a:cubicBezTo>
                    <a:pt x="126" y="1774"/>
                    <a:pt x="602" y="1874"/>
                    <a:pt x="1053" y="1949"/>
                  </a:cubicBezTo>
                  <a:cubicBezTo>
                    <a:pt x="1252" y="1992"/>
                    <a:pt x="1450" y="2006"/>
                    <a:pt x="1647" y="2006"/>
                  </a:cubicBezTo>
                  <a:cubicBezTo>
                    <a:pt x="2064" y="2006"/>
                    <a:pt x="2470" y="1941"/>
                    <a:pt x="2845" y="1941"/>
                  </a:cubicBezTo>
                  <a:cubicBezTo>
                    <a:pt x="2917" y="1941"/>
                    <a:pt x="2989" y="1943"/>
                    <a:pt x="3058" y="1949"/>
                  </a:cubicBezTo>
                  <a:lnTo>
                    <a:pt x="3911" y="1949"/>
                  </a:lnTo>
                  <a:cubicBezTo>
                    <a:pt x="3986" y="1949"/>
                    <a:pt x="4086" y="1924"/>
                    <a:pt x="4161" y="1924"/>
                  </a:cubicBezTo>
                  <a:cubicBezTo>
                    <a:pt x="4637" y="1899"/>
                    <a:pt x="5038" y="1799"/>
                    <a:pt x="5139" y="1273"/>
                  </a:cubicBezTo>
                  <a:cubicBezTo>
                    <a:pt x="5214" y="846"/>
                    <a:pt x="4838" y="345"/>
                    <a:pt x="4362" y="220"/>
                  </a:cubicBezTo>
                  <a:cubicBezTo>
                    <a:pt x="3798" y="70"/>
                    <a:pt x="3228" y="1"/>
                    <a:pt x="2657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1587225" y="2152950"/>
              <a:ext cx="130350" cy="49925"/>
            </a:xfrm>
            <a:custGeom>
              <a:avLst/>
              <a:gdLst/>
              <a:ahLst/>
              <a:cxnLst/>
              <a:rect l="l" t="t" r="r" b="b"/>
              <a:pathLst>
                <a:path w="5214" h="1997" extrusionOk="0">
                  <a:moveTo>
                    <a:pt x="2572" y="453"/>
                  </a:moveTo>
                  <a:cubicBezTo>
                    <a:pt x="3035" y="453"/>
                    <a:pt x="3498" y="484"/>
                    <a:pt x="3961" y="550"/>
                  </a:cubicBezTo>
                  <a:cubicBezTo>
                    <a:pt x="4136" y="575"/>
                    <a:pt x="4312" y="600"/>
                    <a:pt x="4462" y="726"/>
                  </a:cubicBezTo>
                  <a:cubicBezTo>
                    <a:pt x="4562" y="851"/>
                    <a:pt x="4687" y="951"/>
                    <a:pt x="4662" y="1127"/>
                  </a:cubicBezTo>
                  <a:cubicBezTo>
                    <a:pt x="4637" y="1327"/>
                    <a:pt x="4462" y="1377"/>
                    <a:pt x="4312" y="1402"/>
                  </a:cubicBezTo>
                  <a:cubicBezTo>
                    <a:pt x="3459" y="1503"/>
                    <a:pt x="2607" y="1578"/>
                    <a:pt x="1755" y="1653"/>
                  </a:cubicBezTo>
                  <a:cubicBezTo>
                    <a:pt x="1697" y="1657"/>
                    <a:pt x="1639" y="1659"/>
                    <a:pt x="1582" y="1659"/>
                  </a:cubicBezTo>
                  <a:cubicBezTo>
                    <a:pt x="1296" y="1659"/>
                    <a:pt x="1024" y="1607"/>
                    <a:pt x="753" y="1503"/>
                  </a:cubicBezTo>
                  <a:cubicBezTo>
                    <a:pt x="577" y="1427"/>
                    <a:pt x="452" y="1327"/>
                    <a:pt x="452" y="1127"/>
                  </a:cubicBezTo>
                  <a:cubicBezTo>
                    <a:pt x="427" y="901"/>
                    <a:pt x="552" y="776"/>
                    <a:pt x="728" y="701"/>
                  </a:cubicBezTo>
                  <a:cubicBezTo>
                    <a:pt x="928" y="625"/>
                    <a:pt x="1129" y="525"/>
                    <a:pt x="1329" y="525"/>
                  </a:cubicBezTo>
                  <a:cubicBezTo>
                    <a:pt x="1743" y="478"/>
                    <a:pt x="2157" y="453"/>
                    <a:pt x="2572" y="453"/>
                  </a:cubicBezTo>
                  <a:close/>
                  <a:moveTo>
                    <a:pt x="2533" y="0"/>
                  </a:moveTo>
                  <a:cubicBezTo>
                    <a:pt x="2021" y="0"/>
                    <a:pt x="1508" y="48"/>
                    <a:pt x="1003" y="174"/>
                  </a:cubicBezTo>
                  <a:cubicBezTo>
                    <a:pt x="452" y="300"/>
                    <a:pt x="1" y="801"/>
                    <a:pt x="51" y="1202"/>
                  </a:cubicBezTo>
                  <a:cubicBezTo>
                    <a:pt x="126" y="1778"/>
                    <a:pt x="602" y="1854"/>
                    <a:pt x="1053" y="1954"/>
                  </a:cubicBezTo>
                  <a:cubicBezTo>
                    <a:pt x="1232" y="1985"/>
                    <a:pt x="1411" y="1997"/>
                    <a:pt x="1589" y="1997"/>
                  </a:cubicBezTo>
                  <a:cubicBezTo>
                    <a:pt x="1985" y="1997"/>
                    <a:pt x="2377" y="1938"/>
                    <a:pt x="2758" y="1904"/>
                  </a:cubicBezTo>
                  <a:lnTo>
                    <a:pt x="4261" y="1904"/>
                  </a:lnTo>
                  <a:cubicBezTo>
                    <a:pt x="4687" y="1904"/>
                    <a:pt x="5038" y="1753"/>
                    <a:pt x="5114" y="1327"/>
                  </a:cubicBezTo>
                  <a:cubicBezTo>
                    <a:pt x="5214" y="826"/>
                    <a:pt x="4938" y="475"/>
                    <a:pt x="4512" y="275"/>
                  </a:cubicBezTo>
                  <a:cubicBezTo>
                    <a:pt x="4261" y="174"/>
                    <a:pt x="3986" y="124"/>
                    <a:pt x="3735" y="74"/>
                  </a:cubicBezTo>
                  <a:cubicBezTo>
                    <a:pt x="3338" y="30"/>
                    <a:pt x="2936" y="0"/>
                    <a:pt x="2533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1586600" y="2323575"/>
              <a:ext cx="128475" cy="50025"/>
            </a:xfrm>
            <a:custGeom>
              <a:avLst/>
              <a:gdLst/>
              <a:ahLst/>
              <a:cxnLst/>
              <a:rect l="l" t="t" r="r" b="b"/>
              <a:pathLst>
                <a:path w="5139" h="2001" extrusionOk="0">
                  <a:moveTo>
                    <a:pt x="2261" y="466"/>
                  </a:moveTo>
                  <a:cubicBezTo>
                    <a:pt x="2397" y="466"/>
                    <a:pt x="2537" y="467"/>
                    <a:pt x="2682" y="467"/>
                  </a:cubicBezTo>
                  <a:cubicBezTo>
                    <a:pt x="3008" y="492"/>
                    <a:pt x="3459" y="517"/>
                    <a:pt x="3936" y="542"/>
                  </a:cubicBezTo>
                  <a:cubicBezTo>
                    <a:pt x="4211" y="567"/>
                    <a:pt x="4412" y="693"/>
                    <a:pt x="4562" y="918"/>
                  </a:cubicBezTo>
                  <a:cubicBezTo>
                    <a:pt x="4687" y="1119"/>
                    <a:pt x="4662" y="1344"/>
                    <a:pt x="4412" y="1394"/>
                  </a:cubicBezTo>
                  <a:cubicBezTo>
                    <a:pt x="3584" y="1481"/>
                    <a:pt x="2756" y="1638"/>
                    <a:pt x="1920" y="1638"/>
                  </a:cubicBezTo>
                  <a:cubicBezTo>
                    <a:pt x="1541" y="1638"/>
                    <a:pt x="1161" y="1606"/>
                    <a:pt x="778" y="1520"/>
                  </a:cubicBezTo>
                  <a:cubicBezTo>
                    <a:pt x="602" y="1470"/>
                    <a:pt x="402" y="1420"/>
                    <a:pt x="377" y="1169"/>
                  </a:cubicBezTo>
                  <a:cubicBezTo>
                    <a:pt x="377" y="868"/>
                    <a:pt x="527" y="743"/>
                    <a:pt x="778" y="643"/>
                  </a:cubicBezTo>
                  <a:cubicBezTo>
                    <a:pt x="1239" y="482"/>
                    <a:pt x="1716" y="466"/>
                    <a:pt x="2261" y="466"/>
                  </a:cubicBezTo>
                  <a:close/>
                  <a:moveTo>
                    <a:pt x="2556" y="0"/>
                  </a:moveTo>
                  <a:cubicBezTo>
                    <a:pt x="1980" y="0"/>
                    <a:pt x="1404" y="75"/>
                    <a:pt x="828" y="242"/>
                  </a:cubicBezTo>
                  <a:cubicBezTo>
                    <a:pt x="377" y="367"/>
                    <a:pt x="1" y="643"/>
                    <a:pt x="26" y="1169"/>
                  </a:cubicBezTo>
                  <a:cubicBezTo>
                    <a:pt x="26" y="1745"/>
                    <a:pt x="477" y="1846"/>
                    <a:pt x="928" y="1946"/>
                  </a:cubicBezTo>
                  <a:cubicBezTo>
                    <a:pt x="1114" y="1986"/>
                    <a:pt x="1303" y="2001"/>
                    <a:pt x="1494" y="2001"/>
                  </a:cubicBezTo>
                  <a:cubicBezTo>
                    <a:pt x="1893" y="2001"/>
                    <a:pt x="2300" y="1938"/>
                    <a:pt x="2707" y="1921"/>
                  </a:cubicBezTo>
                  <a:cubicBezTo>
                    <a:pt x="3042" y="1921"/>
                    <a:pt x="3387" y="1932"/>
                    <a:pt x="3736" y="1932"/>
                  </a:cubicBezTo>
                  <a:cubicBezTo>
                    <a:pt x="3910" y="1932"/>
                    <a:pt x="4086" y="1929"/>
                    <a:pt x="4261" y="1921"/>
                  </a:cubicBezTo>
                  <a:cubicBezTo>
                    <a:pt x="4612" y="1896"/>
                    <a:pt x="4988" y="1745"/>
                    <a:pt x="5063" y="1319"/>
                  </a:cubicBezTo>
                  <a:cubicBezTo>
                    <a:pt x="5139" y="868"/>
                    <a:pt x="4888" y="567"/>
                    <a:pt x="4562" y="317"/>
                  </a:cubicBezTo>
                  <a:cubicBezTo>
                    <a:pt x="4462" y="242"/>
                    <a:pt x="4311" y="217"/>
                    <a:pt x="4211" y="191"/>
                  </a:cubicBezTo>
                  <a:cubicBezTo>
                    <a:pt x="3660" y="69"/>
                    <a:pt x="3108" y="0"/>
                    <a:pt x="2556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1379200" y="2235500"/>
              <a:ext cx="122225" cy="49650"/>
            </a:xfrm>
            <a:custGeom>
              <a:avLst/>
              <a:gdLst/>
              <a:ahLst/>
              <a:cxnLst/>
              <a:rect l="l" t="t" r="r" b="b"/>
              <a:pathLst>
                <a:path w="4889" h="1986" extrusionOk="0">
                  <a:moveTo>
                    <a:pt x="2586" y="405"/>
                  </a:moveTo>
                  <a:cubicBezTo>
                    <a:pt x="3017" y="405"/>
                    <a:pt x="3449" y="437"/>
                    <a:pt x="3886" y="506"/>
                  </a:cubicBezTo>
                  <a:cubicBezTo>
                    <a:pt x="4161" y="532"/>
                    <a:pt x="4562" y="557"/>
                    <a:pt x="4537" y="983"/>
                  </a:cubicBezTo>
                  <a:cubicBezTo>
                    <a:pt x="4512" y="1359"/>
                    <a:pt x="4211" y="1509"/>
                    <a:pt x="3861" y="1559"/>
                  </a:cubicBezTo>
                  <a:cubicBezTo>
                    <a:pt x="3409" y="1659"/>
                    <a:pt x="2933" y="1659"/>
                    <a:pt x="2482" y="1659"/>
                  </a:cubicBezTo>
                  <a:cubicBezTo>
                    <a:pt x="2031" y="1634"/>
                    <a:pt x="1555" y="1609"/>
                    <a:pt x="1104" y="1559"/>
                  </a:cubicBezTo>
                  <a:cubicBezTo>
                    <a:pt x="728" y="1534"/>
                    <a:pt x="477" y="1308"/>
                    <a:pt x="452" y="958"/>
                  </a:cubicBezTo>
                  <a:cubicBezTo>
                    <a:pt x="452" y="607"/>
                    <a:pt x="803" y="557"/>
                    <a:pt x="1054" y="532"/>
                  </a:cubicBezTo>
                  <a:cubicBezTo>
                    <a:pt x="1569" y="450"/>
                    <a:pt x="2077" y="405"/>
                    <a:pt x="2586" y="405"/>
                  </a:cubicBezTo>
                  <a:close/>
                  <a:moveTo>
                    <a:pt x="2587" y="0"/>
                  </a:moveTo>
                  <a:cubicBezTo>
                    <a:pt x="2007" y="0"/>
                    <a:pt x="1426" y="41"/>
                    <a:pt x="853" y="156"/>
                  </a:cubicBezTo>
                  <a:cubicBezTo>
                    <a:pt x="427" y="256"/>
                    <a:pt x="1" y="381"/>
                    <a:pt x="1" y="907"/>
                  </a:cubicBezTo>
                  <a:cubicBezTo>
                    <a:pt x="26" y="1434"/>
                    <a:pt x="352" y="1735"/>
                    <a:pt x="828" y="1860"/>
                  </a:cubicBezTo>
                  <a:cubicBezTo>
                    <a:pt x="1304" y="1985"/>
                    <a:pt x="1780" y="1935"/>
                    <a:pt x="2282" y="1960"/>
                  </a:cubicBezTo>
                  <a:cubicBezTo>
                    <a:pt x="2833" y="1935"/>
                    <a:pt x="3409" y="1985"/>
                    <a:pt x="3986" y="1860"/>
                  </a:cubicBezTo>
                  <a:cubicBezTo>
                    <a:pt x="4562" y="1735"/>
                    <a:pt x="4888" y="1359"/>
                    <a:pt x="4863" y="882"/>
                  </a:cubicBezTo>
                  <a:cubicBezTo>
                    <a:pt x="4838" y="381"/>
                    <a:pt x="4562" y="105"/>
                    <a:pt x="3886" y="55"/>
                  </a:cubicBezTo>
                  <a:cubicBezTo>
                    <a:pt x="3456" y="23"/>
                    <a:pt x="3022" y="0"/>
                    <a:pt x="2587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1378575" y="2070425"/>
              <a:ext cx="122225" cy="48925"/>
            </a:xfrm>
            <a:custGeom>
              <a:avLst/>
              <a:gdLst/>
              <a:ahLst/>
              <a:cxnLst/>
              <a:rect l="l" t="t" r="r" b="b"/>
              <a:pathLst>
                <a:path w="4889" h="1957" extrusionOk="0">
                  <a:moveTo>
                    <a:pt x="2507" y="418"/>
                  </a:moveTo>
                  <a:cubicBezTo>
                    <a:pt x="3159" y="443"/>
                    <a:pt x="3635" y="393"/>
                    <a:pt x="4111" y="543"/>
                  </a:cubicBezTo>
                  <a:cubicBezTo>
                    <a:pt x="4312" y="618"/>
                    <a:pt x="4562" y="668"/>
                    <a:pt x="4562" y="944"/>
                  </a:cubicBezTo>
                  <a:cubicBezTo>
                    <a:pt x="4562" y="1220"/>
                    <a:pt x="4387" y="1420"/>
                    <a:pt x="4136" y="1495"/>
                  </a:cubicBezTo>
                  <a:cubicBezTo>
                    <a:pt x="3627" y="1614"/>
                    <a:pt x="3118" y="1665"/>
                    <a:pt x="2609" y="1665"/>
                  </a:cubicBezTo>
                  <a:cubicBezTo>
                    <a:pt x="2040" y="1665"/>
                    <a:pt x="1472" y="1601"/>
                    <a:pt x="903" y="1495"/>
                  </a:cubicBezTo>
                  <a:cubicBezTo>
                    <a:pt x="627" y="1445"/>
                    <a:pt x="477" y="1195"/>
                    <a:pt x="477" y="919"/>
                  </a:cubicBezTo>
                  <a:cubicBezTo>
                    <a:pt x="502" y="643"/>
                    <a:pt x="753" y="593"/>
                    <a:pt x="953" y="543"/>
                  </a:cubicBezTo>
                  <a:cubicBezTo>
                    <a:pt x="1530" y="418"/>
                    <a:pt x="2106" y="443"/>
                    <a:pt x="2507" y="418"/>
                  </a:cubicBezTo>
                  <a:close/>
                  <a:moveTo>
                    <a:pt x="2656" y="1"/>
                  </a:moveTo>
                  <a:cubicBezTo>
                    <a:pt x="2061" y="1"/>
                    <a:pt x="1465" y="50"/>
                    <a:pt x="878" y="167"/>
                  </a:cubicBezTo>
                  <a:cubicBezTo>
                    <a:pt x="452" y="242"/>
                    <a:pt x="1" y="393"/>
                    <a:pt x="26" y="919"/>
                  </a:cubicBezTo>
                  <a:cubicBezTo>
                    <a:pt x="51" y="1420"/>
                    <a:pt x="377" y="1721"/>
                    <a:pt x="853" y="1871"/>
                  </a:cubicBezTo>
                  <a:cubicBezTo>
                    <a:pt x="1104" y="1934"/>
                    <a:pt x="1354" y="1947"/>
                    <a:pt x="1586" y="1947"/>
                  </a:cubicBezTo>
                  <a:cubicBezTo>
                    <a:pt x="1741" y="1947"/>
                    <a:pt x="1887" y="1941"/>
                    <a:pt x="2019" y="1941"/>
                  </a:cubicBezTo>
                  <a:cubicBezTo>
                    <a:pt x="2085" y="1941"/>
                    <a:pt x="2148" y="1942"/>
                    <a:pt x="2206" y="1947"/>
                  </a:cubicBezTo>
                  <a:cubicBezTo>
                    <a:pt x="2507" y="1947"/>
                    <a:pt x="2778" y="1956"/>
                    <a:pt x="3033" y="1956"/>
                  </a:cubicBezTo>
                  <a:cubicBezTo>
                    <a:pt x="3351" y="1956"/>
                    <a:pt x="3643" y="1941"/>
                    <a:pt x="3936" y="1871"/>
                  </a:cubicBezTo>
                  <a:cubicBezTo>
                    <a:pt x="4537" y="1746"/>
                    <a:pt x="4888" y="1395"/>
                    <a:pt x="4888" y="919"/>
                  </a:cubicBezTo>
                  <a:cubicBezTo>
                    <a:pt x="4888" y="418"/>
                    <a:pt x="4587" y="117"/>
                    <a:pt x="3911" y="67"/>
                  </a:cubicBezTo>
                  <a:cubicBezTo>
                    <a:pt x="3495" y="25"/>
                    <a:pt x="3076" y="1"/>
                    <a:pt x="2656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1377325" y="2406625"/>
              <a:ext cx="125975" cy="48375"/>
            </a:xfrm>
            <a:custGeom>
              <a:avLst/>
              <a:gdLst/>
              <a:ahLst/>
              <a:cxnLst/>
              <a:rect l="l" t="t" r="r" b="b"/>
              <a:pathLst>
                <a:path w="5039" h="1935" extrusionOk="0">
                  <a:moveTo>
                    <a:pt x="2692" y="384"/>
                  </a:moveTo>
                  <a:cubicBezTo>
                    <a:pt x="3221" y="384"/>
                    <a:pt x="3754" y="434"/>
                    <a:pt x="4286" y="529"/>
                  </a:cubicBezTo>
                  <a:cubicBezTo>
                    <a:pt x="4512" y="579"/>
                    <a:pt x="4713" y="704"/>
                    <a:pt x="4687" y="955"/>
                  </a:cubicBezTo>
                  <a:cubicBezTo>
                    <a:pt x="4662" y="1230"/>
                    <a:pt x="4487" y="1406"/>
                    <a:pt x="4236" y="1506"/>
                  </a:cubicBezTo>
                  <a:cubicBezTo>
                    <a:pt x="3863" y="1613"/>
                    <a:pt x="3476" y="1644"/>
                    <a:pt x="3095" y="1644"/>
                  </a:cubicBezTo>
                  <a:cubicBezTo>
                    <a:pt x="2940" y="1644"/>
                    <a:pt x="2785" y="1639"/>
                    <a:pt x="2632" y="1631"/>
                  </a:cubicBezTo>
                  <a:cubicBezTo>
                    <a:pt x="2206" y="1606"/>
                    <a:pt x="1780" y="1606"/>
                    <a:pt x="1354" y="1556"/>
                  </a:cubicBezTo>
                  <a:cubicBezTo>
                    <a:pt x="1078" y="1531"/>
                    <a:pt x="803" y="1456"/>
                    <a:pt x="677" y="1180"/>
                  </a:cubicBezTo>
                  <a:cubicBezTo>
                    <a:pt x="552" y="905"/>
                    <a:pt x="577" y="679"/>
                    <a:pt x="928" y="579"/>
                  </a:cubicBezTo>
                  <a:cubicBezTo>
                    <a:pt x="1510" y="446"/>
                    <a:pt x="2099" y="384"/>
                    <a:pt x="2692" y="384"/>
                  </a:cubicBezTo>
                  <a:close/>
                  <a:moveTo>
                    <a:pt x="2617" y="0"/>
                  </a:moveTo>
                  <a:cubicBezTo>
                    <a:pt x="2023" y="0"/>
                    <a:pt x="1432" y="50"/>
                    <a:pt x="853" y="203"/>
                  </a:cubicBezTo>
                  <a:cubicBezTo>
                    <a:pt x="251" y="328"/>
                    <a:pt x="1" y="779"/>
                    <a:pt x="226" y="1230"/>
                  </a:cubicBezTo>
                  <a:cubicBezTo>
                    <a:pt x="402" y="1581"/>
                    <a:pt x="677" y="1882"/>
                    <a:pt x="1129" y="1882"/>
                  </a:cubicBezTo>
                  <a:cubicBezTo>
                    <a:pt x="1580" y="1907"/>
                    <a:pt x="2031" y="1907"/>
                    <a:pt x="2482" y="1907"/>
                  </a:cubicBezTo>
                  <a:cubicBezTo>
                    <a:pt x="2744" y="1917"/>
                    <a:pt x="3006" y="1934"/>
                    <a:pt x="3267" y="1934"/>
                  </a:cubicBezTo>
                  <a:cubicBezTo>
                    <a:pt x="3679" y="1934"/>
                    <a:pt x="4088" y="1891"/>
                    <a:pt x="4487" y="1707"/>
                  </a:cubicBezTo>
                  <a:cubicBezTo>
                    <a:pt x="4838" y="1531"/>
                    <a:pt x="5038" y="1281"/>
                    <a:pt x="5013" y="854"/>
                  </a:cubicBezTo>
                  <a:cubicBezTo>
                    <a:pt x="4988" y="453"/>
                    <a:pt x="4763" y="203"/>
                    <a:pt x="4362" y="103"/>
                  </a:cubicBezTo>
                  <a:cubicBezTo>
                    <a:pt x="4061" y="52"/>
                    <a:pt x="3760" y="27"/>
                    <a:pt x="3459" y="27"/>
                  </a:cubicBezTo>
                  <a:cubicBezTo>
                    <a:pt x="3178" y="11"/>
                    <a:pt x="2897" y="0"/>
                    <a:pt x="2617" y="0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1375450" y="1988125"/>
              <a:ext cx="132225" cy="49525"/>
            </a:xfrm>
            <a:custGeom>
              <a:avLst/>
              <a:gdLst/>
              <a:ahLst/>
              <a:cxnLst/>
              <a:rect l="l" t="t" r="r" b="b"/>
              <a:pathLst>
                <a:path w="5289" h="1981" extrusionOk="0">
                  <a:moveTo>
                    <a:pt x="2607" y="0"/>
                  </a:moveTo>
                  <a:cubicBezTo>
                    <a:pt x="1980" y="0"/>
                    <a:pt x="1354" y="0"/>
                    <a:pt x="777" y="226"/>
                  </a:cubicBezTo>
                  <a:cubicBezTo>
                    <a:pt x="301" y="401"/>
                    <a:pt x="1" y="752"/>
                    <a:pt x="51" y="1254"/>
                  </a:cubicBezTo>
                  <a:cubicBezTo>
                    <a:pt x="101" y="1755"/>
                    <a:pt x="502" y="1880"/>
                    <a:pt x="953" y="1905"/>
                  </a:cubicBezTo>
                  <a:cubicBezTo>
                    <a:pt x="1855" y="1930"/>
                    <a:pt x="2757" y="1980"/>
                    <a:pt x="3635" y="1980"/>
                  </a:cubicBezTo>
                  <a:cubicBezTo>
                    <a:pt x="3960" y="1980"/>
                    <a:pt x="4286" y="1905"/>
                    <a:pt x="4587" y="1805"/>
                  </a:cubicBezTo>
                  <a:cubicBezTo>
                    <a:pt x="5163" y="1629"/>
                    <a:pt x="5289" y="1053"/>
                    <a:pt x="4888" y="602"/>
                  </a:cubicBezTo>
                  <a:cubicBezTo>
                    <a:pt x="4662" y="351"/>
                    <a:pt x="4387" y="201"/>
                    <a:pt x="4061" y="126"/>
                  </a:cubicBezTo>
                  <a:cubicBezTo>
                    <a:pt x="3585" y="51"/>
                    <a:pt x="3108" y="0"/>
                    <a:pt x="2607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1374200" y="2152900"/>
              <a:ext cx="134100" cy="49650"/>
            </a:xfrm>
            <a:custGeom>
              <a:avLst/>
              <a:gdLst/>
              <a:ahLst/>
              <a:cxnLst/>
              <a:rect l="l" t="t" r="r" b="b"/>
              <a:pathLst>
                <a:path w="5364" h="1986" extrusionOk="0">
                  <a:moveTo>
                    <a:pt x="2501" y="1"/>
                  </a:moveTo>
                  <a:cubicBezTo>
                    <a:pt x="1948" y="1"/>
                    <a:pt x="1400" y="68"/>
                    <a:pt x="853" y="226"/>
                  </a:cubicBezTo>
                  <a:cubicBezTo>
                    <a:pt x="351" y="352"/>
                    <a:pt x="0" y="878"/>
                    <a:pt x="76" y="1279"/>
                  </a:cubicBezTo>
                  <a:cubicBezTo>
                    <a:pt x="176" y="1780"/>
                    <a:pt x="577" y="1906"/>
                    <a:pt x="1028" y="1906"/>
                  </a:cubicBezTo>
                  <a:cubicBezTo>
                    <a:pt x="1187" y="1914"/>
                    <a:pt x="1345" y="1917"/>
                    <a:pt x="1504" y="1917"/>
                  </a:cubicBezTo>
                  <a:cubicBezTo>
                    <a:pt x="1822" y="1917"/>
                    <a:pt x="2139" y="1906"/>
                    <a:pt x="2457" y="1906"/>
                  </a:cubicBezTo>
                  <a:cubicBezTo>
                    <a:pt x="2851" y="1934"/>
                    <a:pt x="3246" y="1986"/>
                    <a:pt x="3640" y="1986"/>
                  </a:cubicBezTo>
                  <a:cubicBezTo>
                    <a:pt x="3947" y="1986"/>
                    <a:pt x="4255" y="1954"/>
                    <a:pt x="4562" y="1856"/>
                  </a:cubicBezTo>
                  <a:cubicBezTo>
                    <a:pt x="5239" y="1630"/>
                    <a:pt x="5364" y="1054"/>
                    <a:pt x="4863" y="527"/>
                  </a:cubicBezTo>
                  <a:cubicBezTo>
                    <a:pt x="4537" y="201"/>
                    <a:pt x="4136" y="151"/>
                    <a:pt x="3735" y="101"/>
                  </a:cubicBezTo>
                  <a:cubicBezTo>
                    <a:pt x="3320" y="37"/>
                    <a:pt x="2909" y="1"/>
                    <a:pt x="2501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1377325" y="2323175"/>
              <a:ext cx="129100" cy="50250"/>
            </a:xfrm>
            <a:custGeom>
              <a:avLst/>
              <a:gdLst/>
              <a:ahLst/>
              <a:cxnLst/>
              <a:rect l="l" t="t" r="r" b="b"/>
              <a:pathLst>
                <a:path w="5164" h="2010" extrusionOk="0">
                  <a:moveTo>
                    <a:pt x="2545" y="1"/>
                  </a:moveTo>
                  <a:cubicBezTo>
                    <a:pt x="1931" y="1"/>
                    <a:pt x="1317" y="95"/>
                    <a:pt x="702" y="283"/>
                  </a:cubicBezTo>
                  <a:cubicBezTo>
                    <a:pt x="251" y="433"/>
                    <a:pt x="1" y="809"/>
                    <a:pt x="51" y="1285"/>
                  </a:cubicBezTo>
                  <a:cubicBezTo>
                    <a:pt x="101" y="1786"/>
                    <a:pt x="527" y="1912"/>
                    <a:pt x="928" y="1937"/>
                  </a:cubicBezTo>
                  <a:cubicBezTo>
                    <a:pt x="1087" y="1945"/>
                    <a:pt x="1245" y="1948"/>
                    <a:pt x="1405" y="1948"/>
                  </a:cubicBezTo>
                  <a:cubicBezTo>
                    <a:pt x="1724" y="1948"/>
                    <a:pt x="2048" y="1937"/>
                    <a:pt x="2382" y="1937"/>
                  </a:cubicBezTo>
                  <a:cubicBezTo>
                    <a:pt x="2781" y="1953"/>
                    <a:pt x="3181" y="2010"/>
                    <a:pt x="3581" y="2010"/>
                  </a:cubicBezTo>
                  <a:cubicBezTo>
                    <a:pt x="3808" y="2010"/>
                    <a:pt x="4034" y="1991"/>
                    <a:pt x="4261" y="1937"/>
                  </a:cubicBezTo>
                  <a:cubicBezTo>
                    <a:pt x="4662" y="1862"/>
                    <a:pt x="5063" y="1736"/>
                    <a:pt x="5114" y="1235"/>
                  </a:cubicBezTo>
                  <a:cubicBezTo>
                    <a:pt x="5164" y="734"/>
                    <a:pt x="4813" y="408"/>
                    <a:pt x="4387" y="283"/>
                  </a:cubicBezTo>
                  <a:cubicBezTo>
                    <a:pt x="3773" y="95"/>
                    <a:pt x="3159" y="1"/>
                    <a:pt x="2545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1586600" y="2235375"/>
              <a:ext cx="127225" cy="48825"/>
            </a:xfrm>
            <a:custGeom>
              <a:avLst/>
              <a:gdLst/>
              <a:ahLst/>
              <a:cxnLst/>
              <a:rect l="l" t="t" r="r" b="b"/>
              <a:pathLst>
                <a:path w="5089" h="1953" extrusionOk="0">
                  <a:moveTo>
                    <a:pt x="1945" y="1"/>
                  </a:moveTo>
                  <a:cubicBezTo>
                    <a:pt x="1518" y="1"/>
                    <a:pt x="1094" y="41"/>
                    <a:pt x="677" y="211"/>
                  </a:cubicBezTo>
                  <a:cubicBezTo>
                    <a:pt x="101" y="436"/>
                    <a:pt x="1" y="1063"/>
                    <a:pt x="427" y="1514"/>
                  </a:cubicBezTo>
                  <a:cubicBezTo>
                    <a:pt x="627" y="1740"/>
                    <a:pt x="903" y="1815"/>
                    <a:pt x="1179" y="1890"/>
                  </a:cubicBezTo>
                  <a:cubicBezTo>
                    <a:pt x="1429" y="1940"/>
                    <a:pt x="1680" y="1953"/>
                    <a:pt x="1931" y="1953"/>
                  </a:cubicBezTo>
                  <a:cubicBezTo>
                    <a:pt x="2181" y="1953"/>
                    <a:pt x="2432" y="1940"/>
                    <a:pt x="2682" y="1940"/>
                  </a:cubicBezTo>
                  <a:lnTo>
                    <a:pt x="3735" y="1940"/>
                  </a:lnTo>
                  <a:cubicBezTo>
                    <a:pt x="4036" y="1940"/>
                    <a:pt x="4311" y="1890"/>
                    <a:pt x="4562" y="1714"/>
                  </a:cubicBezTo>
                  <a:cubicBezTo>
                    <a:pt x="4888" y="1489"/>
                    <a:pt x="5088" y="1213"/>
                    <a:pt x="5038" y="812"/>
                  </a:cubicBezTo>
                  <a:cubicBezTo>
                    <a:pt x="4988" y="436"/>
                    <a:pt x="4687" y="286"/>
                    <a:pt x="4362" y="211"/>
                  </a:cubicBezTo>
                  <a:cubicBezTo>
                    <a:pt x="3936" y="135"/>
                    <a:pt x="3535" y="35"/>
                    <a:pt x="3134" y="35"/>
                  </a:cubicBezTo>
                  <a:cubicBezTo>
                    <a:pt x="2737" y="35"/>
                    <a:pt x="2340" y="1"/>
                    <a:pt x="1945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1587225" y="2070350"/>
              <a:ext cx="125975" cy="49150"/>
            </a:xfrm>
            <a:custGeom>
              <a:avLst/>
              <a:gdLst/>
              <a:ahLst/>
              <a:cxnLst/>
              <a:rect l="l" t="t" r="r" b="b"/>
              <a:pathLst>
                <a:path w="5039" h="1966" extrusionOk="0">
                  <a:moveTo>
                    <a:pt x="1926" y="0"/>
                  </a:moveTo>
                  <a:cubicBezTo>
                    <a:pt x="1499" y="0"/>
                    <a:pt x="1073" y="43"/>
                    <a:pt x="652" y="195"/>
                  </a:cubicBezTo>
                  <a:cubicBezTo>
                    <a:pt x="151" y="396"/>
                    <a:pt x="1" y="947"/>
                    <a:pt x="276" y="1398"/>
                  </a:cubicBezTo>
                  <a:cubicBezTo>
                    <a:pt x="477" y="1674"/>
                    <a:pt x="778" y="1799"/>
                    <a:pt x="1104" y="1874"/>
                  </a:cubicBezTo>
                  <a:cubicBezTo>
                    <a:pt x="1396" y="1944"/>
                    <a:pt x="1688" y="1959"/>
                    <a:pt x="2011" y="1959"/>
                  </a:cubicBezTo>
                  <a:cubicBezTo>
                    <a:pt x="2269" y="1959"/>
                    <a:pt x="2546" y="1950"/>
                    <a:pt x="2858" y="1950"/>
                  </a:cubicBezTo>
                  <a:cubicBezTo>
                    <a:pt x="3020" y="1950"/>
                    <a:pt x="3219" y="1966"/>
                    <a:pt x="3436" y="1966"/>
                  </a:cubicBezTo>
                  <a:cubicBezTo>
                    <a:pt x="3689" y="1966"/>
                    <a:pt x="3966" y="1944"/>
                    <a:pt x="4236" y="1849"/>
                  </a:cubicBezTo>
                  <a:cubicBezTo>
                    <a:pt x="4687" y="1724"/>
                    <a:pt x="4988" y="1398"/>
                    <a:pt x="5013" y="922"/>
                  </a:cubicBezTo>
                  <a:cubicBezTo>
                    <a:pt x="5038" y="421"/>
                    <a:pt x="4637" y="270"/>
                    <a:pt x="4236" y="195"/>
                  </a:cubicBezTo>
                  <a:cubicBezTo>
                    <a:pt x="3961" y="120"/>
                    <a:pt x="3660" y="70"/>
                    <a:pt x="3384" y="70"/>
                  </a:cubicBezTo>
                  <a:cubicBezTo>
                    <a:pt x="2903" y="56"/>
                    <a:pt x="2414" y="0"/>
                    <a:pt x="1926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1587850" y="2406325"/>
              <a:ext cx="123475" cy="49875"/>
            </a:xfrm>
            <a:custGeom>
              <a:avLst/>
              <a:gdLst/>
              <a:ahLst/>
              <a:cxnLst/>
              <a:rect l="l" t="t" r="r" b="b"/>
              <a:pathLst>
                <a:path w="4939" h="1995" extrusionOk="0">
                  <a:moveTo>
                    <a:pt x="2261" y="0"/>
                  </a:moveTo>
                  <a:cubicBezTo>
                    <a:pt x="1850" y="0"/>
                    <a:pt x="1439" y="24"/>
                    <a:pt x="1028" y="64"/>
                  </a:cubicBezTo>
                  <a:cubicBezTo>
                    <a:pt x="352" y="140"/>
                    <a:pt x="101" y="365"/>
                    <a:pt x="51" y="866"/>
                  </a:cubicBezTo>
                  <a:cubicBezTo>
                    <a:pt x="1" y="1318"/>
                    <a:pt x="327" y="1694"/>
                    <a:pt x="903" y="1844"/>
                  </a:cubicBezTo>
                  <a:cubicBezTo>
                    <a:pt x="1429" y="1994"/>
                    <a:pt x="2006" y="1944"/>
                    <a:pt x="2557" y="1969"/>
                  </a:cubicBezTo>
                  <a:cubicBezTo>
                    <a:pt x="3058" y="1944"/>
                    <a:pt x="3560" y="1944"/>
                    <a:pt x="4036" y="1894"/>
                  </a:cubicBezTo>
                  <a:cubicBezTo>
                    <a:pt x="4487" y="1844"/>
                    <a:pt x="4888" y="1368"/>
                    <a:pt x="4913" y="967"/>
                  </a:cubicBezTo>
                  <a:cubicBezTo>
                    <a:pt x="4938" y="415"/>
                    <a:pt x="4537" y="265"/>
                    <a:pt x="4111" y="190"/>
                  </a:cubicBezTo>
                  <a:cubicBezTo>
                    <a:pt x="3495" y="54"/>
                    <a:pt x="2878" y="0"/>
                    <a:pt x="2261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17"/>
          <p:cNvGrpSpPr/>
          <p:nvPr/>
        </p:nvGrpSpPr>
        <p:grpSpPr>
          <a:xfrm>
            <a:off x="8427623" y="212186"/>
            <a:ext cx="1033490" cy="791239"/>
            <a:chOff x="7579650" y="535300"/>
            <a:chExt cx="856318" cy="655596"/>
          </a:xfrm>
        </p:grpSpPr>
        <p:sp>
          <p:nvSpPr>
            <p:cNvPr id="1414" name="Google Shape;1414;p17"/>
            <p:cNvSpPr/>
            <p:nvPr/>
          </p:nvSpPr>
          <p:spPr>
            <a:xfrm>
              <a:off x="8120303" y="803667"/>
              <a:ext cx="315665" cy="186674"/>
            </a:xfrm>
            <a:custGeom>
              <a:avLst/>
              <a:gdLst/>
              <a:ahLst/>
              <a:cxnLst/>
              <a:rect l="l" t="t" r="r" b="b"/>
              <a:pathLst>
                <a:path w="7574" h="4479" extrusionOk="0">
                  <a:moveTo>
                    <a:pt x="6495" y="0"/>
                  </a:moveTo>
                  <a:lnTo>
                    <a:pt x="6495" y="0"/>
                  </a:lnTo>
                  <a:cubicBezTo>
                    <a:pt x="6352" y="197"/>
                    <a:pt x="6164" y="375"/>
                    <a:pt x="5924" y="527"/>
                  </a:cubicBezTo>
                  <a:lnTo>
                    <a:pt x="5906" y="536"/>
                  </a:lnTo>
                  <a:lnTo>
                    <a:pt x="5897" y="554"/>
                  </a:lnTo>
                  <a:cubicBezTo>
                    <a:pt x="5718" y="964"/>
                    <a:pt x="5299" y="1374"/>
                    <a:pt x="4817" y="1401"/>
                  </a:cubicBezTo>
                  <a:cubicBezTo>
                    <a:pt x="4670" y="1408"/>
                    <a:pt x="4457" y="1459"/>
                    <a:pt x="4269" y="1459"/>
                  </a:cubicBezTo>
                  <a:cubicBezTo>
                    <a:pt x="4217" y="1459"/>
                    <a:pt x="4168" y="1455"/>
                    <a:pt x="4122" y="1446"/>
                  </a:cubicBezTo>
                  <a:cubicBezTo>
                    <a:pt x="4041" y="1642"/>
                    <a:pt x="3872" y="1829"/>
                    <a:pt x="3613" y="1981"/>
                  </a:cubicBezTo>
                  <a:cubicBezTo>
                    <a:pt x="3355" y="2124"/>
                    <a:pt x="3068" y="2256"/>
                    <a:pt x="2771" y="2256"/>
                  </a:cubicBezTo>
                  <a:cubicBezTo>
                    <a:pt x="2698" y="2256"/>
                    <a:pt x="2625" y="2248"/>
                    <a:pt x="2551" y="2231"/>
                  </a:cubicBezTo>
                  <a:cubicBezTo>
                    <a:pt x="2106" y="2124"/>
                    <a:pt x="1725" y="1864"/>
                    <a:pt x="1294" y="1864"/>
                  </a:cubicBezTo>
                  <a:cubicBezTo>
                    <a:pt x="1146" y="1864"/>
                    <a:pt x="993" y="1895"/>
                    <a:pt x="830" y="1972"/>
                  </a:cubicBezTo>
                  <a:cubicBezTo>
                    <a:pt x="856" y="2141"/>
                    <a:pt x="821" y="2329"/>
                    <a:pt x="696" y="2516"/>
                  </a:cubicBezTo>
                  <a:cubicBezTo>
                    <a:pt x="946" y="2837"/>
                    <a:pt x="1392" y="3346"/>
                    <a:pt x="1088" y="3729"/>
                  </a:cubicBezTo>
                  <a:cubicBezTo>
                    <a:pt x="892" y="3970"/>
                    <a:pt x="669" y="4077"/>
                    <a:pt x="366" y="4122"/>
                  </a:cubicBezTo>
                  <a:cubicBezTo>
                    <a:pt x="80" y="4175"/>
                    <a:pt x="18" y="4309"/>
                    <a:pt x="0" y="4479"/>
                  </a:cubicBezTo>
                  <a:cubicBezTo>
                    <a:pt x="624" y="4229"/>
                    <a:pt x="1231" y="4398"/>
                    <a:pt x="1891" y="4202"/>
                  </a:cubicBezTo>
                  <a:cubicBezTo>
                    <a:pt x="2543" y="4006"/>
                    <a:pt x="2632" y="3685"/>
                    <a:pt x="2980" y="3150"/>
                  </a:cubicBezTo>
                  <a:cubicBezTo>
                    <a:pt x="3078" y="3007"/>
                    <a:pt x="3176" y="2828"/>
                    <a:pt x="3328" y="2739"/>
                  </a:cubicBezTo>
                  <a:cubicBezTo>
                    <a:pt x="3899" y="2427"/>
                    <a:pt x="4577" y="2463"/>
                    <a:pt x="5174" y="2213"/>
                  </a:cubicBezTo>
                  <a:cubicBezTo>
                    <a:pt x="5799" y="1963"/>
                    <a:pt x="7574" y="759"/>
                    <a:pt x="6495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8307314" y="812586"/>
              <a:ext cx="46137" cy="39093"/>
            </a:xfrm>
            <a:custGeom>
              <a:avLst/>
              <a:gdLst/>
              <a:ahLst/>
              <a:cxnLst/>
              <a:rect l="l" t="t" r="r" b="b"/>
              <a:pathLst>
                <a:path w="1107" h="938" extrusionOk="0">
                  <a:moveTo>
                    <a:pt x="1089" y="1"/>
                  </a:moveTo>
                  <a:cubicBezTo>
                    <a:pt x="866" y="152"/>
                    <a:pt x="669" y="340"/>
                    <a:pt x="473" y="536"/>
                  </a:cubicBezTo>
                  <a:cubicBezTo>
                    <a:pt x="330" y="687"/>
                    <a:pt x="170" y="821"/>
                    <a:pt x="0" y="937"/>
                  </a:cubicBezTo>
                  <a:cubicBezTo>
                    <a:pt x="393" y="866"/>
                    <a:pt x="973" y="500"/>
                    <a:pt x="1026" y="366"/>
                  </a:cubicBezTo>
                  <a:cubicBezTo>
                    <a:pt x="1098" y="215"/>
                    <a:pt x="1107" y="99"/>
                    <a:pt x="1089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7881944" y="969505"/>
              <a:ext cx="55056" cy="16671"/>
            </a:xfrm>
            <a:custGeom>
              <a:avLst/>
              <a:gdLst/>
              <a:ahLst/>
              <a:cxnLst/>
              <a:rect l="l" t="t" r="r" b="b"/>
              <a:pathLst>
                <a:path w="1321" h="400" extrusionOk="0">
                  <a:moveTo>
                    <a:pt x="1178" y="0"/>
                  </a:moveTo>
                  <a:cubicBezTo>
                    <a:pt x="804" y="0"/>
                    <a:pt x="420" y="54"/>
                    <a:pt x="117" y="277"/>
                  </a:cubicBezTo>
                  <a:cubicBezTo>
                    <a:pt x="72" y="303"/>
                    <a:pt x="36" y="339"/>
                    <a:pt x="1" y="366"/>
                  </a:cubicBezTo>
                  <a:cubicBezTo>
                    <a:pt x="27" y="375"/>
                    <a:pt x="45" y="384"/>
                    <a:pt x="72" y="384"/>
                  </a:cubicBezTo>
                  <a:cubicBezTo>
                    <a:pt x="119" y="394"/>
                    <a:pt x="187" y="400"/>
                    <a:pt x="266" y="400"/>
                  </a:cubicBezTo>
                  <a:cubicBezTo>
                    <a:pt x="605" y="400"/>
                    <a:pt x="1162" y="297"/>
                    <a:pt x="1321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7752949" y="1012183"/>
              <a:ext cx="57640" cy="20047"/>
            </a:xfrm>
            <a:custGeom>
              <a:avLst/>
              <a:gdLst/>
              <a:ahLst/>
              <a:cxnLst/>
              <a:rect l="l" t="t" r="r" b="b"/>
              <a:pathLst>
                <a:path w="1383" h="481" extrusionOk="0">
                  <a:moveTo>
                    <a:pt x="1113" y="1"/>
                  </a:moveTo>
                  <a:cubicBezTo>
                    <a:pt x="684" y="1"/>
                    <a:pt x="310" y="131"/>
                    <a:pt x="0" y="341"/>
                  </a:cubicBezTo>
                  <a:cubicBezTo>
                    <a:pt x="220" y="439"/>
                    <a:pt x="406" y="481"/>
                    <a:pt x="566" y="481"/>
                  </a:cubicBezTo>
                  <a:cubicBezTo>
                    <a:pt x="932" y="481"/>
                    <a:pt x="1166" y="265"/>
                    <a:pt x="1383" y="11"/>
                  </a:cubicBezTo>
                  <a:cubicBezTo>
                    <a:pt x="1320" y="2"/>
                    <a:pt x="1258" y="2"/>
                    <a:pt x="1195" y="2"/>
                  </a:cubicBezTo>
                  <a:cubicBezTo>
                    <a:pt x="1168" y="1"/>
                    <a:pt x="1140" y="1"/>
                    <a:pt x="1113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7700517" y="982508"/>
              <a:ext cx="527262" cy="208388"/>
            </a:xfrm>
            <a:custGeom>
              <a:avLst/>
              <a:gdLst/>
              <a:ahLst/>
              <a:cxnLst/>
              <a:rect l="l" t="t" r="r" b="b"/>
              <a:pathLst>
                <a:path w="12651" h="5000" extrusionOk="0">
                  <a:moveTo>
                    <a:pt x="12650" y="0"/>
                  </a:moveTo>
                  <a:cubicBezTo>
                    <a:pt x="11865" y="473"/>
                    <a:pt x="10848" y="134"/>
                    <a:pt x="10036" y="571"/>
                  </a:cubicBezTo>
                  <a:lnTo>
                    <a:pt x="10036" y="580"/>
                  </a:lnTo>
                  <a:cubicBezTo>
                    <a:pt x="9974" y="794"/>
                    <a:pt x="9546" y="1080"/>
                    <a:pt x="9394" y="1178"/>
                  </a:cubicBezTo>
                  <a:cubicBezTo>
                    <a:pt x="9109" y="1374"/>
                    <a:pt x="8868" y="1490"/>
                    <a:pt x="8520" y="1490"/>
                  </a:cubicBezTo>
                  <a:cubicBezTo>
                    <a:pt x="8503" y="1491"/>
                    <a:pt x="8486" y="1491"/>
                    <a:pt x="8470" y="1491"/>
                  </a:cubicBezTo>
                  <a:cubicBezTo>
                    <a:pt x="8225" y="1491"/>
                    <a:pt x="8026" y="1430"/>
                    <a:pt x="7851" y="1330"/>
                  </a:cubicBezTo>
                  <a:cubicBezTo>
                    <a:pt x="7833" y="1347"/>
                    <a:pt x="7815" y="1365"/>
                    <a:pt x="7788" y="1383"/>
                  </a:cubicBezTo>
                  <a:cubicBezTo>
                    <a:pt x="7155" y="1651"/>
                    <a:pt x="7199" y="2507"/>
                    <a:pt x="7083" y="3078"/>
                  </a:cubicBezTo>
                  <a:cubicBezTo>
                    <a:pt x="6950" y="3703"/>
                    <a:pt x="6441" y="4158"/>
                    <a:pt x="6209" y="4729"/>
                  </a:cubicBezTo>
                  <a:cubicBezTo>
                    <a:pt x="6174" y="4800"/>
                    <a:pt x="6120" y="4853"/>
                    <a:pt x="6040" y="4853"/>
                  </a:cubicBezTo>
                  <a:lnTo>
                    <a:pt x="5995" y="4853"/>
                  </a:lnTo>
                  <a:cubicBezTo>
                    <a:pt x="5784" y="4845"/>
                    <a:pt x="5781" y="4514"/>
                    <a:pt x="5987" y="4514"/>
                  </a:cubicBezTo>
                  <a:cubicBezTo>
                    <a:pt x="5990" y="4514"/>
                    <a:pt x="5992" y="4514"/>
                    <a:pt x="5995" y="4514"/>
                  </a:cubicBezTo>
                  <a:cubicBezTo>
                    <a:pt x="5861" y="4506"/>
                    <a:pt x="5933" y="4443"/>
                    <a:pt x="6004" y="4345"/>
                  </a:cubicBezTo>
                  <a:cubicBezTo>
                    <a:pt x="6165" y="4149"/>
                    <a:pt x="6307" y="3881"/>
                    <a:pt x="6441" y="3658"/>
                  </a:cubicBezTo>
                  <a:cubicBezTo>
                    <a:pt x="6709" y="3230"/>
                    <a:pt x="6753" y="2882"/>
                    <a:pt x="6843" y="2409"/>
                  </a:cubicBezTo>
                  <a:cubicBezTo>
                    <a:pt x="6896" y="2133"/>
                    <a:pt x="6959" y="1847"/>
                    <a:pt x="7083" y="1606"/>
                  </a:cubicBezTo>
                  <a:cubicBezTo>
                    <a:pt x="6798" y="1446"/>
                    <a:pt x="6593" y="1223"/>
                    <a:pt x="6334" y="1107"/>
                  </a:cubicBezTo>
                  <a:cubicBezTo>
                    <a:pt x="6334" y="1160"/>
                    <a:pt x="6307" y="1223"/>
                    <a:pt x="6254" y="1258"/>
                  </a:cubicBezTo>
                  <a:cubicBezTo>
                    <a:pt x="5692" y="1633"/>
                    <a:pt x="5745" y="2302"/>
                    <a:pt x="5674" y="2891"/>
                  </a:cubicBezTo>
                  <a:cubicBezTo>
                    <a:pt x="5629" y="3283"/>
                    <a:pt x="5165" y="3943"/>
                    <a:pt x="5380" y="4300"/>
                  </a:cubicBezTo>
                  <a:cubicBezTo>
                    <a:pt x="5460" y="4430"/>
                    <a:pt x="5343" y="4551"/>
                    <a:pt x="5226" y="4551"/>
                  </a:cubicBezTo>
                  <a:cubicBezTo>
                    <a:pt x="5173" y="4551"/>
                    <a:pt x="5121" y="4527"/>
                    <a:pt x="5085" y="4470"/>
                  </a:cubicBezTo>
                  <a:cubicBezTo>
                    <a:pt x="4916" y="4193"/>
                    <a:pt x="4978" y="3863"/>
                    <a:pt x="5085" y="3533"/>
                  </a:cubicBezTo>
                  <a:lnTo>
                    <a:pt x="5085" y="3533"/>
                  </a:lnTo>
                  <a:cubicBezTo>
                    <a:pt x="4146" y="3567"/>
                    <a:pt x="3374" y="4104"/>
                    <a:pt x="2498" y="4104"/>
                  </a:cubicBezTo>
                  <a:cubicBezTo>
                    <a:pt x="2225" y="4104"/>
                    <a:pt x="1942" y="4052"/>
                    <a:pt x="1642" y="3917"/>
                  </a:cubicBezTo>
                  <a:cubicBezTo>
                    <a:pt x="1026" y="3631"/>
                    <a:pt x="295" y="3105"/>
                    <a:pt x="72" y="2427"/>
                  </a:cubicBezTo>
                  <a:cubicBezTo>
                    <a:pt x="9" y="2632"/>
                    <a:pt x="0" y="2846"/>
                    <a:pt x="54" y="3051"/>
                  </a:cubicBezTo>
                  <a:cubicBezTo>
                    <a:pt x="268" y="3863"/>
                    <a:pt x="1017" y="4059"/>
                    <a:pt x="1775" y="4158"/>
                  </a:cubicBezTo>
                  <a:cubicBezTo>
                    <a:pt x="2017" y="4186"/>
                    <a:pt x="2283" y="4221"/>
                    <a:pt x="2542" y="4221"/>
                  </a:cubicBezTo>
                  <a:cubicBezTo>
                    <a:pt x="2695" y="4221"/>
                    <a:pt x="2846" y="4209"/>
                    <a:pt x="2989" y="4175"/>
                  </a:cubicBezTo>
                  <a:cubicBezTo>
                    <a:pt x="3269" y="4111"/>
                    <a:pt x="3481" y="4053"/>
                    <a:pt x="3672" y="4053"/>
                  </a:cubicBezTo>
                  <a:cubicBezTo>
                    <a:pt x="3907" y="4053"/>
                    <a:pt x="4111" y="4141"/>
                    <a:pt x="4371" y="4416"/>
                  </a:cubicBezTo>
                  <a:cubicBezTo>
                    <a:pt x="4738" y="4793"/>
                    <a:pt x="5167" y="5000"/>
                    <a:pt x="5611" y="5000"/>
                  </a:cubicBezTo>
                  <a:cubicBezTo>
                    <a:pt x="5913" y="5000"/>
                    <a:pt x="6222" y="4904"/>
                    <a:pt x="6521" y="4702"/>
                  </a:cubicBezTo>
                  <a:cubicBezTo>
                    <a:pt x="7360" y="4131"/>
                    <a:pt x="7306" y="3185"/>
                    <a:pt x="7440" y="2302"/>
                  </a:cubicBezTo>
                  <a:cubicBezTo>
                    <a:pt x="7497" y="1940"/>
                    <a:pt x="7644" y="1887"/>
                    <a:pt x="7844" y="1887"/>
                  </a:cubicBezTo>
                  <a:cubicBezTo>
                    <a:pt x="7928" y="1887"/>
                    <a:pt x="8021" y="1896"/>
                    <a:pt x="8121" y="1896"/>
                  </a:cubicBezTo>
                  <a:cubicBezTo>
                    <a:pt x="8194" y="1896"/>
                    <a:pt x="8271" y="1891"/>
                    <a:pt x="8350" y="1874"/>
                  </a:cubicBezTo>
                  <a:cubicBezTo>
                    <a:pt x="8538" y="1838"/>
                    <a:pt x="8707" y="1767"/>
                    <a:pt x="8886" y="1695"/>
                  </a:cubicBezTo>
                  <a:cubicBezTo>
                    <a:pt x="9323" y="1508"/>
                    <a:pt x="9733" y="1490"/>
                    <a:pt x="10188" y="1401"/>
                  </a:cubicBezTo>
                  <a:cubicBezTo>
                    <a:pt x="11151" y="1205"/>
                    <a:pt x="11821" y="937"/>
                    <a:pt x="12472" y="179"/>
                  </a:cubicBezTo>
                  <a:cubicBezTo>
                    <a:pt x="12525" y="116"/>
                    <a:pt x="12588" y="63"/>
                    <a:pt x="12650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8241128" y="805542"/>
              <a:ext cx="193759" cy="166210"/>
            </a:xfrm>
            <a:custGeom>
              <a:avLst/>
              <a:gdLst/>
              <a:ahLst/>
              <a:cxnLst/>
              <a:rect l="l" t="t" r="r" b="b"/>
              <a:pathLst>
                <a:path w="4649" h="3988" extrusionOk="0">
                  <a:moveTo>
                    <a:pt x="4104" y="0"/>
                  </a:moveTo>
                  <a:lnTo>
                    <a:pt x="4104" y="0"/>
                  </a:lnTo>
                  <a:cubicBezTo>
                    <a:pt x="4648" y="856"/>
                    <a:pt x="3417" y="2070"/>
                    <a:pt x="2596" y="2400"/>
                  </a:cubicBezTo>
                  <a:cubicBezTo>
                    <a:pt x="2061" y="2623"/>
                    <a:pt x="1526" y="2650"/>
                    <a:pt x="982" y="2828"/>
                  </a:cubicBezTo>
                  <a:cubicBezTo>
                    <a:pt x="420" y="3006"/>
                    <a:pt x="348" y="3613"/>
                    <a:pt x="0" y="3988"/>
                  </a:cubicBezTo>
                  <a:cubicBezTo>
                    <a:pt x="821" y="3408"/>
                    <a:pt x="1972" y="3140"/>
                    <a:pt x="2828" y="2694"/>
                  </a:cubicBezTo>
                  <a:cubicBezTo>
                    <a:pt x="3453" y="2373"/>
                    <a:pt x="4077" y="1882"/>
                    <a:pt x="4318" y="1195"/>
                  </a:cubicBezTo>
                  <a:cubicBezTo>
                    <a:pt x="4452" y="821"/>
                    <a:pt x="4470" y="241"/>
                    <a:pt x="410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7830638" y="983634"/>
              <a:ext cx="185590" cy="53931"/>
            </a:xfrm>
            <a:custGeom>
              <a:avLst/>
              <a:gdLst/>
              <a:ahLst/>
              <a:cxnLst/>
              <a:rect l="l" t="t" r="r" b="b"/>
              <a:pathLst>
                <a:path w="4453" h="1294" extrusionOk="0">
                  <a:moveTo>
                    <a:pt x="2614" y="0"/>
                  </a:moveTo>
                  <a:cubicBezTo>
                    <a:pt x="2481" y="143"/>
                    <a:pt x="2320" y="250"/>
                    <a:pt x="2150" y="339"/>
                  </a:cubicBezTo>
                  <a:cubicBezTo>
                    <a:pt x="2005" y="412"/>
                    <a:pt x="1843" y="441"/>
                    <a:pt x="1679" y="441"/>
                  </a:cubicBezTo>
                  <a:cubicBezTo>
                    <a:pt x="1522" y="441"/>
                    <a:pt x="1362" y="414"/>
                    <a:pt x="1214" y="375"/>
                  </a:cubicBezTo>
                  <a:cubicBezTo>
                    <a:pt x="1107" y="348"/>
                    <a:pt x="1018" y="330"/>
                    <a:pt x="928" y="330"/>
                  </a:cubicBezTo>
                  <a:cubicBezTo>
                    <a:pt x="884" y="375"/>
                    <a:pt x="848" y="419"/>
                    <a:pt x="803" y="464"/>
                  </a:cubicBezTo>
                  <a:cubicBezTo>
                    <a:pt x="607" y="678"/>
                    <a:pt x="348" y="732"/>
                    <a:pt x="81" y="732"/>
                  </a:cubicBezTo>
                  <a:cubicBezTo>
                    <a:pt x="54" y="758"/>
                    <a:pt x="27" y="785"/>
                    <a:pt x="1" y="812"/>
                  </a:cubicBezTo>
                  <a:cubicBezTo>
                    <a:pt x="271" y="940"/>
                    <a:pt x="558" y="987"/>
                    <a:pt x="851" y="987"/>
                  </a:cubicBezTo>
                  <a:cubicBezTo>
                    <a:pt x="1459" y="987"/>
                    <a:pt x="2093" y="784"/>
                    <a:pt x="2659" y="669"/>
                  </a:cubicBezTo>
                  <a:cubicBezTo>
                    <a:pt x="2736" y="653"/>
                    <a:pt x="2808" y="646"/>
                    <a:pt x="2877" y="646"/>
                  </a:cubicBezTo>
                  <a:cubicBezTo>
                    <a:pt x="3393" y="646"/>
                    <a:pt x="3709" y="1050"/>
                    <a:pt x="4158" y="1294"/>
                  </a:cubicBezTo>
                  <a:cubicBezTo>
                    <a:pt x="4238" y="1213"/>
                    <a:pt x="4336" y="1142"/>
                    <a:pt x="4452" y="1089"/>
                  </a:cubicBezTo>
                  <a:cubicBezTo>
                    <a:pt x="4283" y="919"/>
                    <a:pt x="4140" y="705"/>
                    <a:pt x="4006" y="491"/>
                  </a:cubicBezTo>
                  <a:cubicBezTo>
                    <a:pt x="3997" y="473"/>
                    <a:pt x="3988" y="455"/>
                    <a:pt x="3988" y="437"/>
                  </a:cubicBezTo>
                  <a:cubicBezTo>
                    <a:pt x="3944" y="428"/>
                    <a:pt x="3899" y="428"/>
                    <a:pt x="3863" y="419"/>
                  </a:cubicBezTo>
                  <a:cubicBezTo>
                    <a:pt x="3444" y="330"/>
                    <a:pt x="3087" y="72"/>
                    <a:pt x="2668" y="18"/>
                  </a:cubicBezTo>
                  <a:cubicBezTo>
                    <a:pt x="2641" y="18"/>
                    <a:pt x="2632" y="9"/>
                    <a:pt x="2614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7"/>
            <p:cNvSpPr/>
            <p:nvPr/>
          </p:nvSpPr>
          <p:spPr>
            <a:xfrm>
              <a:off x="8157855" y="849721"/>
              <a:ext cx="115280" cy="32842"/>
            </a:xfrm>
            <a:custGeom>
              <a:avLst/>
              <a:gdLst/>
              <a:ahLst/>
              <a:cxnLst/>
              <a:rect l="l" t="t" r="r" b="b"/>
              <a:pathLst>
                <a:path w="2766" h="788" extrusionOk="0">
                  <a:moveTo>
                    <a:pt x="902" y="1"/>
                  </a:moveTo>
                  <a:cubicBezTo>
                    <a:pt x="494" y="1"/>
                    <a:pt x="214" y="201"/>
                    <a:pt x="0" y="483"/>
                  </a:cubicBezTo>
                  <a:cubicBezTo>
                    <a:pt x="137" y="442"/>
                    <a:pt x="267" y="423"/>
                    <a:pt x="395" y="423"/>
                  </a:cubicBezTo>
                  <a:cubicBezTo>
                    <a:pt x="652" y="423"/>
                    <a:pt x="904" y="498"/>
                    <a:pt x="1195" y="617"/>
                  </a:cubicBezTo>
                  <a:cubicBezTo>
                    <a:pt x="1439" y="713"/>
                    <a:pt x="1680" y="788"/>
                    <a:pt x="1918" y="788"/>
                  </a:cubicBezTo>
                  <a:cubicBezTo>
                    <a:pt x="2125" y="788"/>
                    <a:pt x="2330" y="731"/>
                    <a:pt x="2534" y="581"/>
                  </a:cubicBezTo>
                  <a:cubicBezTo>
                    <a:pt x="2632" y="510"/>
                    <a:pt x="2712" y="439"/>
                    <a:pt x="2766" y="367"/>
                  </a:cubicBezTo>
                  <a:lnTo>
                    <a:pt x="2766" y="367"/>
                  </a:lnTo>
                  <a:cubicBezTo>
                    <a:pt x="2718" y="373"/>
                    <a:pt x="2670" y="376"/>
                    <a:pt x="2623" y="376"/>
                  </a:cubicBezTo>
                  <a:cubicBezTo>
                    <a:pt x="2528" y="376"/>
                    <a:pt x="2433" y="364"/>
                    <a:pt x="2337" y="341"/>
                  </a:cubicBezTo>
                  <a:cubicBezTo>
                    <a:pt x="1865" y="234"/>
                    <a:pt x="1445" y="37"/>
                    <a:pt x="955" y="2"/>
                  </a:cubicBezTo>
                  <a:cubicBezTo>
                    <a:pt x="937" y="1"/>
                    <a:pt x="919" y="1"/>
                    <a:pt x="902" y="1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7"/>
            <p:cNvSpPr/>
            <p:nvPr/>
          </p:nvSpPr>
          <p:spPr>
            <a:xfrm>
              <a:off x="7947754" y="893275"/>
              <a:ext cx="104152" cy="93816"/>
            </a:xfrm>
            <a:custGeom>
              <a:avLst/>
              <a:gdLst/>
              <a:ahLst/>
              <a:cxnLst/>
              <a:rect l="l" t="t" r="r" b="b"/>
              <a:pathLst>
                <a:path w="2499" h="2251" extrusionOk="0">
                  <a:moveTo>
                    <a:pt x="2195" y="0"/>
                  </a:moveTo>
                  <a:cubicBezTo>
                    <a:pt x="2142" y="0"/>
                    <a:pt x="2088" y="9"/>
                    <a:pt x="2035" y="9"/>
                  </a:cubicBezTo>
                  <a:cubicBezTo>
                    <a:pt x="1508" y="429"/>
                    <a:pt x="2213" y="1374"/>
                    <a:pt x="1660" y="1749"/>
                  </a:cubicBezTo>
                  <a:cubicBezTo>
                    <a:pt x="1461" y="1880"/>
                    <a:pt x="1181" y="1920"/>
                    <a:pt x="882" y="1920"/>
                  </a:cubicBezTo>
                  <a:cubicBezTo>
                    <a:pt x="592" y="1920"/>
                    <a:pt x="282" y="1882"/>
                    <a:pt x="10" y="1856"/>
                  </a:cubicBezTo>
                  <a:cubicBezTo>
                    <a:pt x="10" y="1856"/>
                    <a:pt x="10" y="1865"/>
                    <a:pt x="1" y="1874"/>
                  </a:cubicBezTo>
                  <a:cubicBezTo>
                    <a:pt x="428" y="1972"/>
                    <a:pt x="851" y="2250"/>
                    <a:pt x="1272" y="2250"/>
                  </a:cubicBezTo>
                  <a:cubicBezTo>
                    <a:pt x="1422" y="2250"/>
                    <a:pt x="1572" y="2215"/>
                    <a:pt x="1722" y="2124"/>
                  </a:cubicBezTo>
                  <a:cubicBezTo>
                    <a:pt x="2240" y="1811"/>
                    <a:pt x="2499" y="1428"/>
                    <a:pt x="2249" y="821"/>
                  </a:cubicBezTo>
                  <a:cubicBezTo>
                    <a:pt x="2124" y="509"/>
                    <a:pt x="2213" y="339"/>
                    <a:pt x="2195" y="18"/>
                  </a:cubicBezTo>
                  <a:lnTo>
                    <a:pt x="2195" y="0"/>
                  </a:ln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7"/>
            <p:cNvSpPr/>
            <p:nvPr/>
          </p:nvSpPr>
          <p:spPr>
            <a:xfrm>
              <a:off x="8012064" y="894776"/>
              <a:ext cx="150622" cy="135035"/>
            </a:xfrm>
            <a:custGeom>
              <a:avLst/>
              <a:gdLst/>
              <a:ahLst/>
              <a:cxnLst/>
              <a:rect l="l" t="t" r="r" b="b"/>
              <a:pathLst>
                <a:path w="3614" h="3240" extrusionOk="0">
                  <a:moveTo>
                    <a:pt x="991" y="0"/>
                  </a:moveTo>
                  <a:lnTo>
                    <a:pt x="991" y="0"/>
                  </a:lnTo>
                  <a:cubicBezTo>
                    <a:pt x="1009" y="303"/>
                    <a:pt x="982" y="535"/>
                    <a:pt x="1098" y="839"/>
                  </a:cubicBezTo>
                  <a:cubicBezTo>
                    <a:pt x="1170" y="1017"/>
                    <a:pt x="1232" y="1178"/>
                    <a:pt x="1187" y="1374"/>
                  </a:cubicBezTo>
                  <a:cubicBezTo>
                    <a:pt x="1089" y="1713"/>
                    <a:pt x="893" y="2007"/>
                    <a:pt x="608" y="2212"/>
                  </a:cubicBezTo>
                  <a:cubicBezTo>
                    <a:pt x="420" y="2346"/>
                    <a:pt x="215" y="2462"/>
                    <a:pt x="1" y="2525"/>
                  </a:cubicBezTo>
                  <a:cubicBezTo>
                    <a:pt x="282" y="2948"/>
                    <a:pt x="664" y="3240"/>
                    <a:pt x="1085" y="3240"/>
                  </a:cubicBezTo>
                  <a:cubicBezTo>
                    <a:pt x="1347" y="3240"/>
                    <a:pt x="1624" y="3127"/>
                    <a:pt x="1901" y="2864"/>
                  </a:cubicBezTo>
                  <a:cubicBezTo>
                    <a:pt x="2240" y="2534"/>
                    <a:pt x="2142" y="2239"/>
                    <a:pt x="2320" y="1873"/>
                  </a:cubicBezTo>
                  <a:cubicBezTo>
                    <a:pt x="2410" y="1677"/>
                    <a:pt x="2695" y="1642"/>
                    <a:pt x="2874" y="1615"/>
                  </a:cubicBezTo>
                  <a:cubicBezTo>
                    <a:pt x="3614" y="1472"/>
                    <a:pt x="3284" y="928"/>
                    <a:pt x="2998" y="517"/>
                  </a:cubicBezTo>
                  <a:lnTo>
                    <a:pt x="2998" y="517"/>
                  </a:lnTo>
                  <a:cubicBezTo>
                    <a:pt x="2941" y="529"/>
                    <a:pt x="2879" y="534"/>
                    <a:pt x="2818" y="534"/>
                  </a:cubicBezTo>
                  <a:cubicBezTo>
                    <a:pt x="2688" y="534"/>
                    <a:pt x="2557" y="512"/>
                    <a:pt x="2454" y="482"/>
                  </a:cubicBezTo>
                  <a:cubicBezTo>
                    <a:pt x="1901" y="330"/>
                    <a:pt x="1455" y="80"/>
                    <a:pt x="991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7"/>
            <p:cNvSpPr/>
            <p:nvPr/>
          </p:nvSpPr>
          <p:spPr>
            <a:xfrm>
              <a:off x="7627997" y="829299"/>
              <a:ext cx="13420" cy="47637"/>
            </a:xfrm>
            <a:custGeom>
              <a:avLst/>
              <a:gdLst/>
              <a:ahLst/>
              <a:cxnLst/>
              <a:rect l="l" t="t" r="r" b="b"/>
              <a:pathLst>
                <a:path w="322" h="1143" extrusionOk="0">
                  <a:moveTo>
                    <a:pt x="1" y="1"/>
                  </a:moveTo>
                  <a:lnTo>
                    <a:pt x="1" y="1143"/>
                  </a:lnTo>
                  <a:cubicBezTo>
                    <a:pt x="143" y="991"/>
                    <a:pt x="232" y="831"/>
                    <a:pt x="286" y="617"/>
                  </a:cubicBezTo>
                  <a:cubicBezTo>
                    <a:pt x="322" y="465"/>
                    <a:pt x="232" y="269"/>
                    <a:pt x="134" y="162"/>
                  </a:cubicBezTo>
                  <a:cubicBezTo>
                    <a:pt x="99" y="117"/>
                    <a:pt x="45" y="63"/>
                    <a:pt x="1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7626121" y="535300"/>
              <a:ext cx="809836" cy="649502"/>
            </a:xfrm>
            <a:custGeom>
              <a:avLst/>
              <a:gdLst/>
              <a:ahLst/>
              <a:cxnLst/>
              <a:rect l="l" t="t" r="r" b="b"/>
              <a:pathLst>
                <a:path w="19431" h="15584" extrusionOk="0">
                  <a:moveTo>
                    <a:pt x="11986" y="357"/>
                  </a:moveTo>
                  <a:cubicBezTo>
                    <a:pt x="12329" y="357"/>
                    <a:pt x="12690" y="461"/>
                    <a:pt x="13017" y="632"/>
                  </a:cubicBezTo>
                  <a:cubicBezTo>
                    <a:pt x="13383" y="819"/>
                    <a:pt x="13641" y="1096"/>
                    <a:pt x="13802" y="1461"/>
                  </a:cubicBezTo>
                  <a:cubicBezTo>
                    <a:pt x="13882" y="1640"/>
                    <a:pt x="14007" y="1854"/>
                    <a:pt x="14185" y="1943"/>
                  </a:cubicBezTo>
                  <a:cubicBezTo>
                    <a:pt x="14694" y="2175"/>
                    <a:pt x="15256" y="2184"/>
                    <a:pt x="15773" y="2434"/>
                  </a:cubicBezTo>
                  <a:cubicBezTo>
                    <a:pt x="16362" y="2719"/>
                    <a:pt x="16523" y="3558"/>
                    <a:pt x="15684" y="3611"/>
                  </a:cubicBezTo>
                  <a:cubicBezTo>
                    <a:pt x="15524" y="3620"/>
                    <a:pt x="15381" y="3638"/>
                    <a:pt x="15238" y="3701"/>
                  </a:cubicBezTo>
                  <a:cubicBezTo>
                    <a:pt x="15176" y="3620"/>
                    <a:pt x="15095" y="3531"/>
                    <a:pt x="15024" y="3460"/>
                  </a:cubicBezTo>
                  <a:cubicBezTo>
                    <a:pt x="14804" y="3230"/>
                    <a:pt x="14546" y="3136"/>
                    <a:pt x="14283" y="3136"/>
                  </a:cubicBezTo>
                  <a:cubicBezTo>
                    <a:pt x="13842" y="3136"/>
                    <a:pt x="13390" y="3401"/>
                    <a:pt x="13088" y="3736"/>
                  </a:cubicBezTo>
                  <a:cubicBezTo>
                    <a:pt x="12846" y="3622"/>
                    <a:pt x="12619" y="3576"/>
                    <a:pt x="12400" y="3576"/>
                  </a:cubicBezTo>
                  <a:cubicBezTo>
                    <a:pt x="11932" y="3576"/>
                    <a:pt x="11504" y="3788"/>
                    <a:pt x="11054" y="4013"/>
                  </a:cubicBezTo>
                  <a:cubicBezTo>
                    <a:pt x="11045" y="4011"/>
                    <a:pt x="11036" y="4011"/>
                    <a:pt x="11027" y="4011"/>
                  </a:cubicBezTo>
                  <a:cubicBezTo>
                    <a:pt x="10986" y="4011"/>
                    <a:pt x="10950" y="4028"/>
                    <a:pt x="10920" y="4058"/>
                  </a:cubicBezTo>
                  <a:cubicBezTo>
                    <a:pt x="10778" y="3826"/>
                    <a:pt x="10697" y="3585"/>
                    <a:pt x="10760" y="3264"/>
                  </a:cubicBezTo>
                  <a:cubicBezTo>
                    <a:pt x="10822" y="2942"/>
                    <a:pt x="11072" y="2675"/>
                    <a:pt x="11117" y="2345"/>
                  </a:cubicBezTo>
                  <a:cubicBezTo>
                    <a:pt x="11125" y="2273"/>
                    <a:pt x="11125" y="2202"/>
                    <a:pt x="11125" y="2131"/>
                  </a:cubicBezTo>
                  <a:lnTo>
                    <a:pt x="11143" y="2122"/>
                  </a:lnTo>
                  <a:cubicBezTo>
                    <a:pt x="11438" y="1908"/>
                    <a:pt x="11768" y="1756"/>
                    <a:pt x="12116" y="1676"/>
                  </a:cubicBezTo>
                  <a:cubicBezTo>
                    <a:pt x="12181" y="1662"/>
                    <a:pt x="12247" y="1655"/>
                    <a:pt x="12312" y="1655"/>
                  </a:cubicBezTo>
                  <a:cubicBezTo>
                    <a:pt x="12459" y="1655"/>
                    <a:pt x="12601" y="1691"/>
                    <a:pt x="12731" y="1765"/>
                  </a:cubicBezTo>
                  <a:cubicBezTo>
                    <a:pt x="12874" y="1845"/>
                    <a:pt x="13044" y="2113"/>
                    <a:pt x="12972" y="2282"/>
                  </a:cubicBezTo>
                  <a:cubicBezTo>
                    <a:pt x="12865" y="2505"/>
                    <a:pt x="12437" y="2568"/>
                    <a:pt x="12223" y="2630"/>
                  </a:cubicBezTo>
                  <a:cubicBezTo>
                    <a:pt x="12000" y="2684"/>
                    <a:pt x="11750" y="2746"/>
                    <a:pt x="11572" y="2916"/>
                  </a:cubicBezTo>
                  <a:cubicBezTo>
                    <a:pt x="11454" y="3033"/>
                    <a:pt x="11573" y="3205"/>
                    <a:pt x="11702" y="3205"/>
                  </a:cubicBezTo>
                  <a:cubicBezTo>
                    <a:pt x="11740" y="3205"/>
                    <a:pt x="11778" y="3190"/>
                    <a:pt x="11812" y="3156"/>
                  </a:cubicBezTo>
                  <a:cubicBezTo>
                    <a:pt x="12241" y="2737"/>
                    <a:pt x="13463" y="2969"/>
                    <a:pt x="13311" y="2059"/>
                  </a:cubicBezTo>
                  <a:cubicBezTo>
                    <a:pt x="13231" y="1586"/>
                    <a:pt x="12767" y="1328"/>
                    <a:pt x="12339" y="1319"/>
                  </a:cubicBezTo>
                  <a:cubicBezTo>
                    <a:pt x="12322" y="1318"/>
                    <a:pt x="12304" y="1318"/>
                    <a:pt x="12287" y="1318"/>
                  </a:cubicBezTo>
                  <a:cubicBezTo>
                    <a:pt x="11866" y="1318"/>
                    <a:pt x="11432" y="1524"/>
                    <a:pt x="11081" y="1756"/>
                  </a:cubicBezTo>
                  <a:cubicBezTo>
                    <a:pt x="11018" y="1515"/>
                    <a:pt x="10911" y="1292"/>
                    <a:pt x="10769" y="1087"/>
                  </a:cubicBezTo>
                  <a:lnTo>
                    <a:pt x="10778" y="1078"/>
                  </a:lnTo>
                  <a:cubicBezTo>
                    <a:pt x="11054" y="562"/>
                    <a:pt x="11503" y="357"/>
                    <a:pt x="11986" y="357"/>
                  </a:cubicBezTo>
                  <a:close/>
                  <a:moveTo>
                    <a:pt x="6100" y="1292"/>
                  </a:moveTo>
                  <a:cubicBezTo>
                    <a:pt x="6320" y="1292"/>
                    <a:pt x="6559" y="1414"/>
                    <a:pt x="6772" y="1711"/>
                  </a:cubicBezTo>
                  <a:cubicBezTo>
                    <a:pt x="6885" y="1870"/>
                    <a:pt x="7048" y="1920"/>
                    <a:pt x="7221" y="1920"/>
                  </a:cubicBezTo>
                  <a:cubicBezTo>
                    <a:pt x="7348" y="1920"/>
                    <a:pt x="7481" y="1893"/>
                    <a:pt x="7602" y="1863"/>
                  </a:cubicBezTo>
                  <a:cubicBezTo>
                    <a:pt x="7860" y="1800"/>
                    <a:pt x="8073" y="1747"/>
                    <a:pt x="8292" y="1747"/>
                  </a:cubicBezTo>
                  <a:cubicBezTo>
                    <a:pt x="8475" y="1747"/>
                    <a:pt x="8663" y="1784"/>
                    <a:pt x="8886" y="1881"/>
                  </a:cubicBezTo>
                  <a:cubicBezTo>
                    <a:pt x="9671" y="2229"/>
                    <a:pt x="9216" y="2782"/>
                    <a:pt x="9065" y="3165"/>
                  </a:cubicBezTo>
                  <a:cubicBezTo>
                    <a:pt x="8993" y="3326"/>
                    <a:pt x="9020" y="3478"/>
                    <a:pt x="9038" y="3638"/>
                  </a:cubicBezTo>
                  <a:cubicBezTo>
                    <a:pt x="9065" y="3808"/>
                    <a:pt x="9083" y="3977"/>
                    <a:pt x="9100" y="4138"/>
                  </a:cubicBezTo>
                  <a:cubicBezTo>
                    <a:pt x="9007" y="4580"/>
                    <a:pt x="8781" y="4755"/>
                    <a:pt x="8551" y="4755"/>
                  </a:cubicBezTo>
                  <a:cubicBezTo>
                    <a:pt x="8277" y="4755"/>
                    <a:pt x="7999" y="4505"/>
                    <a:pt x="7941" y="4165"/>
                  </a:cubicBezTo>
                  <a:cubicBezTo>
                    <a:pt x="7718" y="3504"/>
                    <a:pt x="7548" y="2880"/>
                    <a:pt x="6781" y="2737"/>
                  </a:cubicBezTo>
                  <a:cubicBezTo>
                    <a:pt x="6210" y="2630"/>
                    <a:pt x="5773" y="2523"/>
                    <a:pt x="5264" y="2264"/>
                  </a:cubicBezTo>
                  <a:cubicBezTo>
                    <a:pt x="5273" y="2255"/>
                    <a:pt x="5282" y="2247"/>
                    <a:pt x="5291" y="2229"/>
                  </a:cubicBezTo>
                  <a:cubicBezTo>
                    <a:pt x="5345" y="2095"/>
                    <a:pt x="5371" y="2024"/>
                    <a:pt x="5416" y="1890"/>
                  </a:cubicBezTo>
                  <a:cubicBezTo>
                    <a:pt x="5511" y="1543"/>
                    <a:pt x="5785" y="1292"/>
                    <a:pt x="6100" y="1292"/>
                  </a:cubicBezTo>
                  <a:close/>
                  <a:moveTo>
                    <a:pt x="9032" y="459"/>
                  </a:moveTo>
                  <a:cubicBezTo>
                    <a:pt x="9463" y="459"/>
                    <a:pt x="9897" y="623"/>
                    <a:pt x="10296" y="1015"/>
                  </a:cubicBezTo>
                  <a:cubicBezTo>
                    <a:pt x="10894" y="1604"/>
                    <a:pt x="10778" y="2229"/>
                    <a:pt x="10510" y="2951"/>
                  </a:cubicBezTo>
                  <a:cubicBezTo>
                    <a:pt x="10430" y="3165"/>
                    <a:pt x="10340" y="3415"/>
                    <a:pt x="10385" y="3647"/>
                  </a:cubicBezTo>
                  <a:cubicBezTo>
                    <a:pt x="10483" y="4147"/>
                    <a:pt x="10831" y="4504"/>
                    <a:pt x="11099" y="4905"/>
                  </a:cubicBezTo>
                  <a:cubicBezTo>
                    <a:pt x="11482" y="5467"/>
                    <a:pt x="10626" y="5726"/>
                    <a:pt x="10269" y="5815"/>
                  </a:cubicBezTo>
                  <a:cubicBezTo>
                    <a:pt x="10119" y="5855"/>
                    <a:pt x="9967" y="5876"/>
                    <a:pt x="9821" y="5876"/>
                  </a:cubicBezTo>
                  <a:cubicBezTo>
                    <a:pt x="9352" y="5876"/>
                    <a:pt x="8936" y="5658"/>
                    <a:pt x="8779" y="5155"/>
                  </a:cubicBezTo>
                  <a:cubicBezTo>
                    <a:pt x="8815" y="5146"/>
                    <a:pt x="8860" y="5128"/>
                    <a:pt x="8895" y="5110"/>
                  </a:cubicBezTo>
                  <a:cubicBezTo>
                    <a:pt x="9341" y="4816"/>
                    <a:pt x="9502" y="4370"/>
                    <a:pt x="9413" y="3843"/>
                  </a:cubicBezTo>
                  <a:cubicBezTo>
                    <a:pt x="9288" y="3076"/>
                    <a:pt x="9975" y="2639"/>
                    <a:pt x="9475" y="1925"/>
                  </a:cubicBezTo>
                  <a:cubicBezTo>
                    <a:pt x="9239" y="1586"/>
                    <a:pt x="8715" y="1381"/>
                    <a:pt x="8269" y="1381"/>
                  </a:cubicBezTo>
                  <a:cubicBezTo>
                    <a:pt x="8176" y="1381"/>
                    <a:pt x="8086" y="1390"/>
                    <a:pt x="8003" y="1408"/>
                  </a:cubicBezTo>
                  <a:cubicBezTo>
                    <a:pt x="7852" y="1443"/>
                    <a:pt x="7711" y="1460"/>
                    <a:pt x="7578" y="1460"/>
                  </a:cubicBezTo>
                  <a:cubicBezTo>
                    <a:pt x="7437" y="1460"/>
                    <a:pt x="7306" y="1440"/>
                    <a:pt x="7182" y="1399"/>
                  </a:cubicBezTo>
                  <a:cubicBezTo>
                    <a:pt x="7703" y="852"/>
                    <a:pt x="8364" y="459"/>
                    <a:pt x="9032" y="459"/>
                  </a:cubicBezTo>
                  <a:close/>
                  <a:moveTo>
                    <a:pt x="2918" y="3067"/>
                  </a:moveTo>
                  <a:cubicBezTo>
                    <a:pt x="3105" y="3317"/>
                    <a:pt x="3364" y="3549"/>
                    <a:pt x="3480" y="3629"/>
                  </a:cubicBezTo>
                  <a:cubicBezTo>
                    <a:pt x="3721" y="3772"/>
                    <a:pt x="3926" y="3817"/>
                    <a:pt x="4203" y="3843"/>
                  </a:cubicBezTo>
                  <a:lnTo>
                    <a:pt x="4310" y="3843"/>
                  </a:lnTo>
                  <a:cubicBezTo>
                    <a:pt x="3971" y="4459"/>
                    <a:pt x="4131" y="5039"/>
                    <a:pt x="4328" y="5690"/>
                  </a:cubicBezTo>
                  <a:cubicBezTo>
                    <a:pt x="4422" y="5990"/>
                    <a:pt x="4115" y="6318"/>
                    <a:pt x="3851" y="6318"/>
                  </a:cubicBezTo>
                  <a:cubicBezTo>
                    <a:pt x="3691" y="6318"/>
                    <a:pt x="3546" y="6197"/>
                    <a:pt x="3516" y="5877"/>
                  </a:cubicBezTo>
                  <a:cubicBezTo>
                    <a:pt x="3498" y="5690"/>
                    <a:pt x="3596" y="5440"/>
                    <a:pt x="3632" y="5262"/>
                  </a:cubicBezTo>
                  <a:cubicBezTo>
                    <a:pt x="3685" y="5012"/>
                    <a:pt x="3694" y="4798"/>
                    <a:pt x="3596" y="4566"/>
                  </a:cubicBezTo>
                  <a:cubicBezTo>
                    <a:pt x="3497" y="4346"/>
                    <a:pt x="3287" y="4277"/>
                    <a:pt x="3069" y="4277"/>
                  </a:cubicBezTo>
                  <a:cubicBezTo>
                    <a:pt x="2915" y="4277"/>
                    <a:pt x="2758" y="4311"/>
                    <a:pt x="2633" y="4352"/>
                  </a:cubicBezTo>
                  <a:cubicBezTo>
                    <a:pt x="2410" y="4423"/>
                    <a:pt x="2196" y="4548"/>
                    <a:pt x="1955" y="4566"/>
                  </a:cubicBezTo>
                  <a:cubicBezTo>
                    <a:pt x="1946" y="4567"/>
                    <a:pt x="1938" y="4567"/>
                    <a:pt x="1930" y="4567"/>
                  </a:cubicBezTo>
                  <a:cubicBezTo>
                    <a:pt x="1649" y="4567"/>
                    <a:pt x="1759" y="3974"/>
                    <a:pt x="1785" y="3852"/>
                  </a:cubicBezTo>
                  <a:cubicBezTo>
                    <a:pt x="1883" y="3344"/>
                    <a:pt x="2436" y="3085"/>
                    <a:pt x="2891" y="3076"/>
                  </a:cubicBezTo>
                  <a:lnTo>
                    <a:pt x="2918" y="3067"/>
                  </a:lnTo>
                  <a:close/>
                  <a:moveTo>
                    <a:pt x="17825" y="4834"/>
                  </a:moveTo>
                  <a:cubicBezTo>
                    <a:pt x="18432" y="5315"/>
                    <a:pt x="18396" y="5949"/>
                    <a:pt x="17923" y="6422"/>
                  </a:cubicBezTo>
                  <a:cubicBezTo>
                    <a:pt x="17888" y="6457"/>
                    <a:pt x="17843" y="6493"/>
                    <a:pt x="17798" y="6538"/>
                  </a:cubicBezTo>
                  <a:cubicBezTo>
                    <a:pt x="17790" y="6511"/>
                    <a:pt x="17781" y="6493"/>
                    <a:pt x="17772" y="6475"/>
                  </a:cubicBezTo>
                  <a:cubicBezTo>
                    <a:pt x="17602" y="6109"/>
                    <a:pt x="17013" y="5949"/>
                    <a:pt x="16657" y="5788"/>
                  </a:cubicBezTo>
                  <a:cubicBezTo>
                    <a:pt x="16484" y="5706"/>
                    <a:pt x="16106" y="5115"/>
                    <a:pt x="16343" y="5115"/>
                  </a:cubicBezTo>
                  <a:cubicBezTo>
                    <a:pt x="16362" y="5115"/>
                    <a:pt x="16387" y="5119"/>
                    <a:pt x="16416" y="5128"/>
                  </a:cubicBezTo>
                  <a:cubicBezTo>
                    <a:pt x="16621" y="5190"/>
                    <a:pt x="16799" y="5298"/>
                    <a:pt x="17013" y="5360"/>
                  </a:cubicBezTo>
                  <a:cubicBezTo>
                    <a:pt x="17066" y="5373"/>
                    <a:pt x="17116" y="5379"/>
                    <a:pt x="17164" y="5379"/>
                  </a:cubicBezTo>
                  <a:cubicBezTo>
                    <a:pt x="17418" y="5379"/>
                    <a:pt x="17611" y="5212"/>
                    <a:pt x="17754" y="4994"/>
                  </a:cubicBezTo>
                  <a:cubicBezTo>
                    <a:pt x="17781" y="4950"/>
                    <a:pt x="17807" y="4896"/>
                    <a:pt x="17825" y="4834"/>
                  </a:cubicBezTo>
                  <a:close/>
                  <a:moveTo>
                    <a:pt x="16541" y="3540"/>
                  </a:moveTo>
                  <a:lnTo>
                    <a:pt x="16541" y="3549"/>
                  </a:lnTo>
                  <a:cubicBezTo>
                    <a:pt x="17647" y="3574"/>
                    <a:pt x="17650" y="5008"/>
                    <a:pt x="17079" y="5008"/>
                  </a:cubicBezTo>
                  <a:cubicBezTo>
                    <a:pt x="17047" y="5008"/>
                    <a:pt x="17013" y="5004"/>
                    <a:pt x="16978" y="4994"/>
                  </a:cubicBezTo>
                  <a:cubicBezTo>
                    <a:pt x="16764" y="4941"/>
                    <a:pt x="16576" y="4780"/>
                    <a:pt x="16353" y="4762"/>
                  </a:cubicBezTo>
                  <a:cubicBezTo>
                    <a:pt x="16335" y="4761"/>
                    <a:pt x="16317" y="4760"/>
                    <a:pt x="16300" y="4760"/>
                  </a:cubicBezTo>
                  <a:cubicBezTo>
                    <a:pt x="15963" y="4760"/>
                    <a:pt x="15899" y="5089"/>
                    <a:pt x="15916" y="5387"/>
                  </a:cubicBezTo>
                  <a:cubicBezTo>
                    <a:pt x="15934" y="5779"/>
                    <a:pt x="16326" y="6020"/>
                    <a:pt x="16648" y="6154"/>
                  </a:cubicBezTo>
                  <a:cubicBezTo>
                    <a:pt x="16960" y="6279"/>
                    <a:pt x="17379" y="6350"/>
                    <a:pt x="17433" y="6654"/>
                  </a:cubicBezTo>
                  <a:cubicBezTo>
                    <a:pt x="17451" y="6752"/>
                    <a:pt x="17442" y="6868"/>
                    <a:pt x="17370" y="7019"/>
                  </a:cubicBezTo>
                  <a:cubicBezTo>
                    <a:pt x="17317" y="7153"/>
                    <a:pt x="16737" y="7519"/>
                    <a:pt x="16344" y="7590"/>
                  </a:cubicBezTo>
                  <a:cubicBezTo>
                    <a:pt x="16294" y="7600"/>
                    <a:pt x="16248" y="7605"/>
                    <a:pt x="16206" y="7605"/>
                  </a:cubicBezTo>
                  <a:cubicBezTo>
                    <a:pt x="16136" y="7605"/>
                    <a:pt x="16080" y="7591"/>
                    <a:pt x="16041" y="7563"/>
                  </a:cubicBezTo>
                  <a:cubicBezTo>
                    <a:pt x="16032" y="7305"/>
                    <a:pt x="15907" y="7037"/>
                    <a:pt x="15666" y="6796"/>
                  </a:cubicBezTo>
                  <a:cubicBezTo>
                    <a:pt x="15131" y="6270"/>
                    <a:pt x="15684" y="5324"/>
                    <a:pt x="15657" y="4655"/>
                  </a:cubicBezTo>
                  <a:cubicBezTo>
                    <a:pt x="15640" y="4432"/>
                    <a:pt x="15568" y="4218"/>
                    <a:pt x="15461" y="4022"/>
                  </a:cubicBezTo>
                  <a:cubicBezTo>
                    <a:pt x="15479" y="3996"/>
                    <a:pt x="15487" y="3970"/>
                    <a:pt x="15480" y="3927"/>
                  </a:cubicBezTo>
                  <a:lnTo>
                    <a:pt x="15480" y="3927"/>
                  </a:lnTo>
                  <a:cubicBezTo>
                    <a:pt x="15486" y="3953"/>
                    <a:pt x="15525" y="3966"/>
                    <a:pt x="15586" y="3966"/>
                  </a:cubicBezTo>
                  <a:cubicBezTo>
                    <a:pt x="15799" y="3966"/>
                    <a:pt x="16279" y="3809"/>
                    <a:pt x="16541" y="3540"/>
                  </a:cubicBezTo>
                  <a:close/>
                  <a:moveTo>
                    <a:pt x="3801" y="2139"/>
                  </a:moveTo>
                  <a:cubicBezTo>
                    <a:pt x="3828" y="2166"/>
                    <a:pt x="3864" y="2184"/>
                    <a:pt x="3917" y="2184"/>
                  </a:cubicBezTo>
                  <a:cubicBezTo>
                    <a:pt x="4783" y="2211"/>
                    <a:pt x="5443" y="2889"/>
                    <a:pt x="6290" y="3032"/>
                  </a:cubicBezTo>
                  <a:cubicBezTo>
                    <a:pt x="6745" y="3103"/>
                    <a:pt x="7075" y="3058"/>
                    <a:pt x="7334" y="3513"/>
                  </a:cubicBezTo>
                  <a:cubicBezTo>
                    <a:pt x="7548" y="3879"/>
                    <a:pt x="7611" y="4316"/>
                    <a:pt x="7789" y="4691"/>
                  </a:cubicBezTo>
                  <a:cubicBezTo>
                    <a:pt x="7887" y="4923"/>
                    <a:pt x="8155" y="5119"/>
                    <a:pt x="8431" y="5173"/>
                  </a:cubicBezTo>
                  <a:cubicBezTo>
                    <a:pt x="8614" y="5921"/>
                    <a:pt x="9183" y="6201"/>
                    <a:pt x="9820" y="6201"/>
                  </a:cubicBezTo>
                  <a:cubicBezTo>
                    <a:pt x="10117" y="6201"/>
                    <a:pt x="10429" y="6140"/>
                    <a:pt x="10724" y="6038"/>
                  </a:cubicBezTo>
                  <a:cubicBezTo>
                    <a:pt x="11732" y="5690"/>
                    <a:pt x="11688" y="5101"/>
                    <a:pt x="11125" y="4361"/>
                  </a:cubicBezTo>
                  <a:cubicBezTo>
                    <a:pt x="11573" y="4131"/>
                    <a:pt x="11971" y="3952"/>
                    <a:pt x="12393" y="3952"/>
                  </a:cubicBezTo>
                  <a:cubicBezTo>
                    <a:pt x="12659" y="3952"/>
                    <a:pt x="12935" y="4024"/>
                    <a:pt x="13240" y="4200"/>
                  </a:cubicBezTo>
                  <a:cubicBezTo>
                    <a:pt x="13597" y="4397"/>
                    <a:pt x="13909" y="4718"/>
                    <a:pt x="14052" y="5110"/>
                  </a:cubicBezTo>
                  <a:cubicBezTo>
                    <a:pt x="14307" y="5784"/>
                    <a:pt x="13537" y="6147"/>
                    <a:pt x="13001" y="6147"/>
                  </a:cubicBezTo>
                  <a:cubicBezTo>
                    <a:pt x="12976" y="6147"/>
                    <a:pt x="12951" y="6147"/>
                    <a:pt x="12928" y="6145"/>
                  </a:cubicBezTo>
                  <a:cubicBezTo>
                    <a:pt x="12697" y="6133"/>
                    <a:pt x="12399" y="6008"/>
                    <a:pt x="12131" y="6008"/>
                  </a:cubicBezTo>
                  <a:cubicBezTo>
                    <a:pt x="11995" y="6008"/>
                    <a:pt x="11867" y="6040"/>
                    <a:pt x="11759" y="6136"/>
                  </a:cubicBezTo>
                  <a:cubicBezTo>
                    <a:pt x="11456" y="6404"/>
                    <a:pt x="11464" y="6814"/>
                    <a:pt x="11277" y="7153"/>
                  </a:cubicBezTo>
                  <a:cubicBezTo>
                    <a:pt x="11179" y="7108"/>
                    <a:pt x="11090" y="7064"/>
                    <a:pt x="11018" y="7037"/>
                  </a:cubicBezTo>
                  <a:cubicBezTo>
                    <a:pt x="10600" y="6874"/>
                    <a:pt x="10208" y="6789"/>
                    <a:pt x="9816" y="6789"/>
                  </a:cubicBezTo>
                  <a:cubicBezTo>
                    <a:pt x="9456" y="6789"/>
                    <a:pt x="9097" y="6861"/>
                    <a:pt x="8717" y="7010"/>
                  </a:cubicBezTo>
                  <a:cubicBezTo>
                    <a:pt x="8262" y="7198"/>
                    <a:pt x="7816" y="7394"/>
                    <a:pt x="7352" y="7537"/>
                  </a:cubicBezTo>
                  <a:cubicBezTo>
                    <a:pt x="7138" y="7602"/>
                    <a:pt x="6928" y="7631"/>
                    <a:pt x="6717" y="7631"/>
                  </a:cubicBezTo>
                  <a:cubicBezTo>
                    <a:pt x="6584" y="7631"/>
                    <a:pt x="6451" y="7620"/>
                    <a:pt x="6317" y="7599"/>
                  </a:cubicBezTo>
                  <a:cubicBezTo>
                    <a:pt x="5826" y="7519"/>
                    <a:pt x="5371" y="6716"/>
                    <a:pt x="6148" y="6502"/>
                  </a:cubicBezTo>
                  <a:lnTo>
                    <a:pt x="6148" y="6502"/>
                  </a:lnTo>
                  <a:cubicBezTo>
                    <a:pt x="6259" y="6725"/>
                    <a:pt x="6414" y="6898"/>
                    <a:pt x="6659" y="6898"/>
                  </a:cubicBezTo>
                  <a:cubicBezTo>
                    <a:pt x="6708" y="6898"/>
                    <a:pt x="6760" y="6891"/>
                    <a:pt x="6817" y="6877"/>
                  </a:cubicBezTo>
                  <a:cubicBezTo>
                    <a:pt x="7379" y="6743"/>
                    <a:pt x="7441" y="5717"/>
                    <a:pt x="7334" y="5306"/>
                  </a:cubicBezTo>
                  <a:cubicBezTo>
                    <a:pt x="7147" y="4539"/>
                    <a:pt x="6424" y="3942"/>
                    <a:pt x="5746" y="3611"/>
                  </a:cubicBezTo>
                  <a:cubicBezTo>
                    <a:pt x="5504" y="3493"/>
                    <a:pt x="5266" y="3457"/>
                    <a:pt x="5023" y="3457"/>
                  </a:cubicBezTo>
                  <a:cubicBezTo>
                    <a:pt x="4827" y="3457"/>
                    <a:pt x="4629" y="3480"/>
                    <a:pt x="4426" y="3504"/>
                  </a:cubicBezTo>
                  <a:cubicBezTo>
                    <a:pt x="4408" y="3506"/>
                    <a:pt x="4389" y="3507"/>
                    <a:pt x="4370" y="3507"/>
                  </a:cubicBezTo>
                  <a:cubicBezTo>
                    <a:pt x="3683" y="3507"/>
                    <a:pt x="2404" y="2296"/>
                    <a:pt x="3783" y="2139"/>
                  </a:cubicBezTo>
                  <a:close/>
                  <a:moveTo>
                    <a:pt x="14171" y="3528"/>
                  </a:moveTo>
                  <a:cubicBezTo>
                    <a:pt x="14947" y="3528"/>
                    <a:pt x="15537" y="4648"/>
                    <a:pt x="15185" y="5583"/>
                  </a:cubicBezTo>
                  <a:cubicBezTo>
                    <a:pt x="14988" y="6100"/>
                    <a:pt x="14944" y="6475"/>
                    <a:pt x="15301" y="6912"/>
                  </a:cubicBezTo>
                  <a:cubicBezTo>
                    <a:pt x="15604" y="7287"/>
                    <a:pt x="15800" y="7581"/>
                    <a:pt x="15524" y="7911"/>
                  </a:cubicBezTo>
                  <a:cubicBezTo>
                    <a:pt x="15470" y="7983"/>
                    <a:pt x="15390" y="8054"/>
                    <a:pt x="15292" y="8125"/>
                  </a:cubicBezTo>
                  <a:cubicBezTo>
                    <a:pt x="15088" y="8275"/>
                    <a:pt x="14883" y="8332"/>
                    <a:pt x="14676" y="8332"/>
                  </a:cubicBezTo>
                  <a:cubicBezTo>
                    <a:pt x="14438" y="8332"/>
                    <a:pt x="14197" y="8257"/>
                    <a:pt x="13953" y="8161"/>
                  </a:cubicBezTo>
                  <a:cubicBezTo>
                    <a:pt x="13656" y="8042"/>
                    <a:pt x="13406" y="7967"/>
                    <a:pt x="13151" y="7967"/>
                  </a:cubicBezTo>
                  <a:cubicBezTo>
                    <a:pt x="13024" y="7967"/>
                    <a:pt x="12895" y="7986"/>
                    <a:pt x="12758" y="8027"/>
                  </a:cubicBezTo>
                  <a:cubicBezTo>
                    <a:pt x="12696" y="8045"/>
                    <a:pt x="12624" y="8063"/>
                    <a:pt x="12562" y="8099"/>
                  </a:cubicBezTo>
                  <a:cubicBezTo>
                    <a:pt x="12357" y="7769"/>
                    <a:pt x="11955" y="7501"/>
                    <a:pt x="11580" y="7296"/>
                  </a:cubicBezTo>
                  <a:cubicBezTo>
                    <a:pt x="11688" y="7100"/>
                    <a:pt x="11741" y="6885"/>
                    <a:pt x="11812" y="6671"/>
                  </a:cubicBezTo>
                  <a:cubicBezTo>
                    <a:pt x="11875" y="6460"/>
                    <a:pt x="12085" y="6402"/>
                    <a:pt x="12334" y="6402"/>
                  </a:cubicBezTo>
                  <a:cubicBezTo>
                    <a:pt x="12645" y="6402"/>
                    <a:pt x="13018" y="6493"/>
                    <a:pt x="13241" y="6493"/>
                  </a:cubicBezTo>
                  <a:cubicBezTo>
                    <a:pt x="13246" y="6493"/>
                    <a:pt x="13252" y="6493"/>
                    <a:pt x="13258" y="6493"/>
                  </a:cubicBezTo>
                  <a:cubicBezTo>
                    <a:pt x="13936" y="6466"/>
                    <a:pt x="14435" y="5860"/>
                    <a:pt x="14417" y="5217"/>
                  </a:cubicBezTo>
                  <a:cubicBezTo>
                    <a:pt x="14408" y="4655"/>
                    <a:pt x="13882" y="4191"/>
                    <a:pt x="13400" y="3906"/>
                  </a:cubicBezTo>
                  <a:cubicBezTo>
                    <a:pt x="13660" y="3640"/>
                    <a:pt x="13925" y="3528"/>
                    <a:pt x="14171" y="3528"/>
                  </a:cubicBezTo>
                  <a:close/>
                  <a:moveTo>
                    <a:pt x="9871" y="7169"/>
                  </a:moveTo>
                  <a:cubicBezTo>
                    <a:pt x="10198" y="7169"/>
                    <a:pt x="10538" y="7230"/>
                    <a:pt x="10929" y="7367"/>
                  </a:cubicBezTo>
                  <a:cubicBezTo>
                    <a:pt x="11286" y="7492"/>
                    <a:pt x="11634" y="7635"/>
                    <a:pt x="11937" y="7876"/>
                  </a:cubicBezTo>
                  <a:cubicBezTo>
                    <a:pt x="12241" y="8125"/>
                    <a:pt x="12285" y="8438"/>
                    <a:pt x="12053" y="8812"/>
                  </a:cubicBezTo>
                  <a:cubicBezTo>
                    <a:pt x="11919" y="8803"/>
                    <a:pt x="11777" y="8777"/>
                    <a:pt x="11652" y="8741"/>
                  </a:cubicBezTo>
                  <a:cubicBezTo>
                    <a:pt x="11134" y="8598"/>
                    <a:pt x="10715" y="8241"/>
                    <a:pt x="10162" y="8215"/>
                  </a:cubicBezTo>
                  <a:cubicBezTo>
                    <a:pt x="10102" y="8211"/>
                    <a:pt x="10044" y="8209"/>
                    <a:pt x="9989" y="8209"/>
                  </a:cubicBezTo>
                  <a:cubicBezTo>
                    <a:pt x="9755" y="8209"/>
                    <a:pt x="9552" y="8241"/>
                    <a:pt x="9315" y="8313"/>
                  </a:cubicBezTo>
                  <a:cubicBezTo>
                    <a:pt x="9216" y="8357"/>
                    <a:pt x="9109" y="8402"/>
                    <a:pt x="9020" y="8456"/>
                  </a:cubicBezTo>
                  <a:cubicBezTo>
                    <a:pt x="8881" y="8527"/>
                    <a:pt x="8704" y="8567"/>
                    <a:pt x="8533" y="8567"/>
                  </a:cubicBezTo>
                  <a:cubicBezTo>
                    <a:pt x="8126" y="8567"/>
                    <a:pt x="7754" y="8338"/>
                    <a:pt x="8012" y="7760"/>
                  </a:cubicBezTo>
                  <a:cubicBezTo>
                    <a:pt x="8030" y="7724"/>
                    <a:pt x="8030" y="7688"/>
                    <a:pt x="8030" y="7662"/>
                  </a:cubicBezTo>
                  <a:cubicBezTo>
                    <a:pt x="8110" y="7635"/>
                    <a:pt x="8190" y="7599"/>
                    <a:pt x="8271" y="7572"/>
                  </a:cubicBezTo>
                  <a:cubicBezTo>
                    <a:pt x="8864" y="7325"/>
                    <a:pt x="9349" y="7169"/>
                    <a:pt x="9871" y="7169"/>
                  </a:cubicBezTo>
                  <a:close/>
                  <a:moveTo>
                    <a:pt x="1276" y="4494"/>
                  </a:moveTo>
                  <a:cubicBezTo>
                    <a:pt x="1332" y="4494"/>
                    <a:pt x="1391" y="4500"/>
                    <a:pt x="1455" y="4512"/>
                  </a:cubicBezTo>
                  <a:lnTo>
                    <a:pt x="1464" y="4530"/>
                  </a:lnTo>
                  <a:cubicBezTo>
                    <a:pt x="1533" y="4816"/>
                    <a:pt x="1691" y="4908"/>
                    <a:pt x="1889" y="4908"/>
                  </a:cubicBezTo>
                  <a:cubicBezTo>
                    <a:pt x="2241" y="4908"/>
                    <a:pt x="2720" y="4617"/>
                    <a:pt x="3048" y="4617"/>
                  </a:cubicBezTo>
                  <a:cubicBezTo>
                    <a:pt x="3105" y="4617"/>
                    <a:pt x="3157" y="4626"/>
                    <a:pt x="3204" y="4646"/>
                  </a:cubicBezTo>
                  <a:cubicBezTo>
                    <a:pt x="3498" y="4771"/>
                    <a:pt x="3132" y="5868"/>
                    <a:pt x="3248" y="6199"/>
                  </a:cubicBezTo>
                  <a:cubicBezTo>
                    <a:pt x="3275" y="6297"/>
                    <a:pt x="3328" y="6395"/>
                    <a:pt x="3409" y="6484"/>
                  </a:cubicBezTo>
                  <a:cubicBezTo>
                    <a:pt x="3097" y="6761"/>
                    <a:pt x="2927" y="7189"/>
                    <a:pt x="3168" y="7590"/>
                  </a:cubicBezTo>
                  <a:cubicBezTo>
                    <a:pt x="3471" y="8081"/>
                    <a:pt x="3837" y="8152"/>
                    <a:pt x="4390" y="8197"/>
                  </a:cubicBezTo>
                  <a:cubicBezTo>
                    <a:pt x="5345" y="8277"/>
                    <a:pt x="5612" y="9267"/>
                    <a:pt x="4809" y="9820"/>
                  </a:cubicBezTo>
                  <a:cubicBezTo>
                    <a:pt x="4693" y="9898"/>
                    <a:pt x="4010" y="10191"/>
                    <a:pt x="3563" y="10191"/>
                  </a:cubicBezTo>
                  <a:cubicBezTo>
                    <a:pt x="3288" y="10191"/>
                    <a:pt x="3103" y="10080"/>
                    <a:pt x="3195" y="9740"/>
                  </a:cubicBezTo>
                  <a:cubicBezTo>
                    <a:pt x="3248" y="9535"/>
                    <a:pt x="3694" y="9027"/>
                    <a:pt x="3418" y="8803"/>
                  </a:cubicBezTo>
                  <a:cubicBezTo>
                    <a:pt x="3284" y="8685"/>
                    <a:pt x="3133" y="8647"/>
                    <a:pt x="2973" y="8647"/>
                  </a:cubicBezTo>
                  <a:cubicBezTo>
                    <a:pt x="2692" y="8647"/>
                    <a:pt x="2380" y="8762"/>
                    <a:pt x="2078" y="8762"/>
                  </a:cubicBezTo>
                  <a:cubicBezTo>
                    <a:pt x="1929" y="8762"/>
                    <a:pt x="1782" y="8735"/>
                    <a:pt x="1642" y="8652"/>
                  </a:cubicBezTo>
                  <a:cubicBezTo>
                    <a:pt x="1227" y="8406"/>
                    <a:pt x="2035" y="8249"/>
                    <a:pt x="2094" y="8249"/>
                  </a:cubicBezTo>
                  <a:cubicBezTo>
                    <a:pt x="2098" y="8249"/>
                    <a:pt x="2099" y="8249"/>
                    <a:pt x="2097" y="8250"/>
                  </a:cubicBezTo>
                  <a:cubicBezTo>
                    <a:pt x="2222" y="8170"/>
                    <a:pt x="2347" y="8081"/>
                    <a:pt x="2356" y="7920"/>
                  </a:cubicBezTo>
                  <a:cubicBezTo>
                    <a:pt x="2365" y="7537"/>
                    <a:pt x="2142" y="6743"/>
                    <a:pt x="1839" y="6493"/>
                  </a:cubicBezTo>
                  <a:cubicBezTo>
                    <a:pt x="1642" y="6315"/>
                    <a:pt x="1428" y="6216"/>
                    <a:pt x="1187" y="6100"/>
                  </a:cubicBezTo>
                  <a:cubicBezTo>
                    <a:pt x="535" y="5791"/>
                    <a:pt x="447" y="4494"/>
                    <a:pt x="1276" y="4494"/>
                  </a:cubicBezTo>
                  <a:close/>
                  <a:moveTo>
                    <a:pt x="4854" y="3861"/>
                  </a:moveTo>
                  <a:cubicBezTo>
                    <a:pt x="5289" y="3861"/>
                    <a:pt x="5672" y="3882"/>
                    <a:pt x="6139" y="4254"/>
                  </a:cubicBezTo>
                  <a:cubicBezTo>
                    <a:pt x="6647" y="4664"/>
                    <a:pt x="7022" y="5092"/>
                    <a:pt x="7031" y="5779"/>
                  </a:cubicBezTo>
                  <a:cubicBezTo>
                    <a:pt x="7035" y="6067"/>
                    <a:pt x="6890" y="6193"/>
                    <a:pt x="6726" y="6193"/>
                  </a:cubicBezTo>
                  <a:cubicBezTo>
                    <a:pt x="6555" y="6193"/>
                    <a:pt x="6363" y="6056"/>
                    <a:pt x="6299" y="5824"/>
                  </a:cubicBezTo>
                  <a:cubicBezTo>
                    <a:pt x="6246" y="5610"/>
                    <a:pt x="6192" y="5529"/>
                    <a:pt x="6103" y="5333"/>
                  </a:cubicBezTo>
                  <a:cubicBezTo>
                    <a:pt x="6072" y="5272"/>
                    <a:pt x="6022" y="5246"/>
                    <a:pt x="5971" y="5246"/>
                  </a:cubicBezTo>
                  <a:cubicBezTo>
                    <a:pt x="5859" y="5246"/>
                    <a:pt x="5741" y="5368"/>
                    <a:pt x="5809" y="5503"/>
                  </a:cubicBezTo>
                  <a:cubicBezTo>
                    <a:pt x="5889" y="5672"/>
                    <a:pt x="5951" y="5931"/>
                    <a:pt x="6032" y="6181"/>
                  </a:cubicBezTo>
                  <a:cubicBezTo>
                    <a:pt x="5532" y="6368"/>
                    <a:pt x="5157" y="7037"/>
                    <a:pt x="5550" y="7510"/>
                  </a:cubicBezTo>
                  <a:cubicBezTo>
                    <a:pt x="5837" y="7856"/>
                    <a:pt x="6227" y="7977"/>
                    <a:pt x="6643" y="7977"/>
                  </a:cubicBezTo>
                  <a:cubicBezTo>
                    <a:pt x="6978" y="7977"/>
                    <a:pt x="7329" y="7899"/>
                    <a:pt x="7655" y="7795"/>
                  </a:cubicBezTo>
                  <a:lnTo>
                    <a:pt x="7655" y="7795"/>
                  </a:lnTo>
                  <a:cubicBezTo>
                    <a:pt x="7528" y="8390"/>
                    <a:pt x="7945" y="9001"/>
                    <a:pt x="8520" y="9001"/>
                  </a:cubicBezTo>
                  <a:cubicBezTo>
                    <a:pt x="8669" y="9001"/>
                    <a:pt x="8829" y="8960"/>
                    <a:pt x="8993" y="8866"/>
                  </a:cubicBezTo>
                  <a:cubicBezTo>
                    <a:pt x="9270" y="8705"/>
                    <a:pt x="9520" y="8625"/>
                    <a:pt x="9752" y="8598"/>
                  </a:cubicBezTo>
                  <a:cubicBezTo>
                    <a:pt x="9805" y="8598"/>
                    <a:pt x="9859" y="8589"/>
                    <a:pt x="9912" y="8589"/>
                  </a:cubicBezTo>
                  <a:lnTo>
                    <a:pt x="9912" y="8607"/>
                  </a:lnTo>
                  <a:cubicBezTo>
                    <a:pt x="9930" y="8928"/>
                    <a:pt x="9841" y="9098"/>
                    <a:pt x="9966" y="9410"/>
                  </a:cubicBezTo>
                  <a:cubicBezTo>
                    <a:pt x="10216" y="10017"/>
                    <a:pt x="9957" y="10400"/>
                    <a:pt x="9439" y="10713"/>
                  </a:cubicBezTo>
                  <a:cubicBezTo>
                    <a:pt x="9289" y="10804"/>
                    <a:pt x="9139" y="10839"/>
                    <a:pt x="8989" y="10839"/>
                  </a:cubicBezTo>
                  <a:cubicBezTo>
                    <a:pt x="8568" y="10839"/>
                    <a:pt x="8145" y="10561"/>
                    <a:pt x="7718" y="10463"/>
                  </a:cubicBezTo>
                  <a:cubicBezTo>
                    <a:pt x="7718" y="10454"/>
                    <a:pt x="7727" y="10445"/>
                    <a:pt x="7727" y="10445"/>
                  </a:cubicBezTo>
                  <a:cubicBezTo>
                    <a:pt x="7807" y="10258"/>
                    <a:pt x="7816" y="10052"/>
                    <a:pt x="7718" y="9829"/>
                  </a:cubicBezTo>
                  <a:cubicBezTo>
                    <a:pt x="7334" y="8982"/>
                    <a:pt x="6478" y="8991"/>
                    <a:pt x="5693" y="8830"/>
                  </a:cubicBezTo>
                  <a:cubicBezTo>
                    <a:pt x="5684" y="8732"/>
                    <a:pt x="5675" y="8634"/>
                    <a:pt x="5657" y="8536"/>
                  </a:cubicBezTo>
                  <a:cubicBezTo>
                    <a:pt x="5612" y="8322"/>
                    <a:pt x="5398" y="8125"/>
                    <a:pt x="5211" y="8045"/>
                  </a:cubicBezTo>
                  <a:cubicBezTo>
                    <a:pt x="5006" y="7965"/>
                    <a:pt x="4809" y="7911"/>
                    <a:pt x="4595" y="7885"/>
                  </a:cubicBezTo>
                  <a:cubicBezTo>
                    <a:pt x="4461" y="7867"/>
                    <a:pt x="4337" y="7849"/>
                    <a:pt x="4203" y="7840"/>
                  </a:cubicBezTo>
                  <a:cubicBezTo>
                    <a:pt x="4185" y="7841"/>
                    <a:pt x="4167" y="7841"/>
                    <a:pt x="4150" y="7841"/>
                  </a:cubicBezTo>
                  <a:cubicBezTo>
                    <a:pt x="3648" y="7841"/>
                    <a:pt x="3496" y="7467"/>
                    <a:pt x="3685" y="6734"/>
                  </a:cubicBezTo>
                  <a:lnTo>
                    <a:pt x="3685" y="6734"/>
                  </a:lnTo>
                  <a:cubicBezTo>
                    <a:pt x="3792" y="6814"/>
                    <a:pt x="3908" y="6859"/>
                    <a:pt x="4024" y="6859"/>
                  </a:cubicBezTo>
                  <a:cubicBezTo>
                    <a:pt x="4032" y="6859"/>
                    <a:pt x="4040" y="6859"/>
                    <a:pt x="4047" y="6859"/>
                  </a:cubicBezTo>
                  <a:cubicBezTo>
                    <a:pt x="4435" y="6859"/>
                    <a:pt x="4668" y="6637"/>
                    <a:pt x="4747" y="6261"/>
                  </a:cubicBezTo>
                  <a:cubicBezTo>
                    <a:pt x="4916" y="5414"/>
                    <a:pt x="4096" y="4798"/>
                    <a:pt x="4658" y="3933"/>
                  </a:cubicBezTo>
                  <a:cubicBezTo>
                    <a:pt x="4667" y="3906"/>
                    <a:pt x="4676" y="3879"/>
                    <a:pt x="4684" y="3861"/>
                  </a:cubicBezTo>
                  <a:cubicBezTo>
                    <a:pt x="4742" y="3861"/>
                    <a:pt x="4798" y="3861"/>
                    <a:pt x="4854" y="3861"/>
                  </a:cubicBezTo>
                  <a:close/>
                  <a:moveTo>
                    <a:pt x="18352" y="6439"/>
                  </a:moveTo>
                  <a:lnTo>
                    <a:pt x="18352" y="6439"/>
                  </a:lnTo>
                  <a:cubicBezTo>
                    <a:pt x="19431" y="7198"/>
                    <a:pt x="17656" y="8402"/>
                    <a:pt x="17031" y="8652"/>
                  </a:cubicBezTo>
                  <a:cubicBezTo>
                    <a:pt x="16434" y="8902"/>
                    <a:pt x="15756" y="8866"/>
                    <a:pt x="15185" y="9178"/>
                  </a:cubicBezTo>
                  <a:cubicBezTo>
                    <a:pt x="15033" y="9267"/>
                    <a:pt x="14935" y="9446"/>
                    <a:pt x="14837" y="9589"/>
                  </a:cubicBezTo>
                  <a:cubicBezTo>
                    <a:pt x="14489" y="10124"/>
                    <a:pt x="14400" y="10445"/>
                    <a:pt x="13748" y="10641"/>
                  </a:cubicBezTo>
                  <a:cubicBezTo>
                    <a:pt x="13088" y="10837"/>
                    <a:pt x="12481" y="10668"/>
                    <a:pt x="11857" y="10918"/>
                  </a:cubicBezTo>
                  <a:cubicBezTo>
                    <a:pt x="11875" y="10748"/>
                    <a:pt x="11937" y="10614"/>
                    <a:pt x="12223" y="10561"/>
                  </a:cubicBezTo>
                  <a:cubicBezTo>
                    <a:pt x="12526" y="10516"/>
                    <a:pt x="12749" y="10409"/>
                    <a:pt x="12945" y="10168"/>
                  </a:cubicBezTo>
                  <a:cubicBezTo>
                    <a:pt x="13249" y="9785"/>
                    <a:pt x="12803" y="9276"/>
                    <a:pt x="12553" y="8955"/>
                  </a:cubicBezTo>
                  <a:cubicBezTo>
                    <a:pt x="12678" y="8768"/>
                    <a:pt x="12713" y="8580"/>
                    <a:pt x="12687" y="8411"/>
                  </a:cubicBezTo>
                  <a:cubicBezTo>
                    <a:pt x="12850" y="8334"/>
                    <a:pt x="13003" y="8303"/>
                    <a:pt x="13151" y="8303"/>
                  </a:cubicBezTo>
                  <a:cubicBezTo>
                    <a:pt x="13582" y="8303"/>
                    <a:pt x="13963" y="8563"/>
                    <a:pt x="14408" y="8670"/>
                  </a:cubicBezTo>
                  <a:cubicBezTo>
                    <a:pt x="14482" y="8687"/>
                    <a:pt x="14555" y="8695"/>
                    <a:pt x="14628" y="8695"/>
                  </a:cubicBezTo>
                  <a:cubicBezTo>
                    <a:pt x="14925" y="8695"/>
                    <a:pt x="15212" y="8563"/>
                    <a:pt x="15470" y="8420"/>
                  </a:cubicBezTo>
                  <a:cubicBezTo>
                    <a:pt x="15729" y="8268"/>
                    <a:pt x="15898" y="8081"/>
                    <a:pt x="15979" y="7885"/>
                  </a:cubicBezTo>
                  <a:cubicBezTo>
                    <a:pt x="16025" y="7894"/>
                    <a:pt x="16074" y="7898"/>
                    <a:pt x="16126" y="7898"/>
                  </a:cubicBezTo>
                  <a:cubicBezTo>
                    <a:pt x="16314" y="7898"/>
                    <a:pt x="16527" y="7847"/>
                    <a:pt x="16674" y="7840"/>
                  </a:cubicBezTo>
                  <a:cubicBezTo>
                    <a:pt x="17156" y="7813"/>
                    <a:pt x="17575" y="7403"/>
                    <a:pt x="17754" y="6993"/>
                  </a:cubicBezTo>
                  <a:lnTo>
                    <a:pt x="17763" y="6975"/>
                  </a:lnTo>
                  <a:lnTo>
                    <a:pt x="17781" y="6966"/>
                  </a:lnTo>
                  <a:cubicBezTo>
                    <a:pt x="18021" y="6814"/>
                    <a:pt x="18209" y="6636"/>
                    <a:pt x="18352" y="6439"/>
                  </a:cubicBezTo>
                  <a:close/>
                  <a:moveTo>
                    <a:pt x="10251" y="8625"/>
                  </a:moveTo>
                  <a:cubicBezTo>
                    <a:pt x="10715" y="8705"/>
                    <a:pt x="11161" y="8955"/>
                    <a:pt x="11714" y="9107"/>
                  </a:cubicBezTo>
                  <a:cubicBezTo>
                    <a:pt x="11817" y="9137"/>
                    <a:pt x="11948" y="9159"/>
                    <a:pt x="12078" y="9159"/>
                  </a:cubicBezTo>
                  <a:cubicBezTo>
                    <a:pt x="12139" y="9159"/>
                    <a:pt x="12201" y="9154"/>
                    <a:pt x="12258" y="9142"/>
                  </a:cubicBezTo>
                  <a:lnTo>
                    <a:pt x="12258" y="9142"/>
                  </a:lnTo>
                  <a:cubicBezTo>
                    <a:pt x="12544" y="9553"/>
                    <a:pt x="12874" y="10097"/>
                    <a:pt x="12134" y="10240"/>
                  </a:cubicBezTo>
                  <a:cubicBezTo>
                    <a:pt x="11955" y="10267"/>
                    <a:pt x="11670" y="10302"/>
                    <a:pt x="11580" y="10498"/>
                  </a:cubicBezTo>
                  <a:cubicBezTo>
                    <a:pt x="11402" y="10864"/>
                    <a:pt x="11500" y="11159"/>
                    <a:pt x="11161" y="11489"/>
                  </a:cubicBezTo>
                  <a:cubicBezTo>
                    <a:pt x="10884" y="11752"/>
                    <a:pt x="10607" y="11865"/>
                    <a:pt x="10345" y="11865"/>
                  </a:cubicBezTo>
                  <a:cubicBezTo>
                    <a:pt x="9924" y="11865"/>
                    <a:pt x="9542" y="11573"/>
                    <a:pt x="9261" y="11150"/>
                  </a:cubicBezTo>
                  <a:cubicBezTo>
                    <a:pt x="9475" y="11087"/>
                    <a:pt x="9680" y="10971"/>
                    <a:pt x="9868" y="10837"/>
                  </a:cubicBezTo>
                  <a:cubicBezTo>
                    <a:pt x="10153" y="10632"/>
                    <a:pt x="10349" y="10338"/>
                    <a:pt x="10447" y="9999"/>
                  </a:cubicBezTo>
                  <a:cubicBezTo>
                    <a:pt x="10492" y="9803"/>
                    <a:pt x="10430" y="9642"/>
                    <a:pt x="10358" y="9464"/>
                  </a:cubicBezTo>
                  <a:cubicBezTo>
                    <a:pt x="10242" y="9160"/>
                    <a:pt x="10269" y="8928"/>
                    <a:pt x="10251" y="8625"/>
                  </a:cubicBezTo>
                  <a:close/>
                  <a:moveTo>
                    <a:pt x="5657" y="9169"/>
                  </a:moveTo>
                  <a:cubicBezTo>
                    <a:pt x="6281" y="9285"/>
                    <a:pt x="6942" y="9258"/>
                    <a:pt x="7352" y="9838"/>
                  </a:cubicBezTo>
                  <a:cubicBezTo>
                    <a:pt x="7521" y="10088"/>
                    <a:pt x="7539" y="10275"/>
                    <a:pt x="7459" y="10418"/>
                  </a:cubicBezTo>
                  <a:cubicBezTo>
                    <a:pt x="7300" y="10715"/>
                    <a:pt x="6743" y="10818"/>
                    <a:pt x="6404" y="10818"/>
                  </a:cubicBezTo>
                  <a:cubicBezTo>
                    <a:pt x="6325" y="10818"/>
                    <a:pt x="6257" y="10812"/>
                    <a:pt x="6210" y="10802"/>
                  </a:cubicBezTo>
                  <a:cubicBezTo>
                    <a:pt x="6183" y="10802"/>
                    <a:pt x="6165" y="10793"/>
                    <a:pt x="6139" y="10784"/>
                  </a:cubicBezTo>
                  <a:cubicBezTo>
                    <a:pt x="5960" y="10739"/>
                    <a:pt x="5782" y="10668"/>
                    <a:pt x="5594" y="10668"/>
                  </a:cubicBezTo>
                  <a:cubicBezTo>
                    <a:pt x="5023" y="10677"/>
                    <a:pt x="4738" y="11096"/>
                    <a:pt x="4426" y="11453"/>
                  </a:cubicBezTo>
                  <a:cubicBezTo>
                    <a:pt x="4209" y="11707"/>
                    <a:pt x="3975" y="11923"/>
                    <a:pt x="3609" y="11923"/>
                  </a:cubicBezTo>
                  <a:cubicBezTo>
                    <a:pt x="3449" y="11923"/>
                    <a:pt x="3263" y="11881"/>
                    <a:pt x="3043" y="11783"/>
                  </a:cubicBezTo>
                  <a:cubicBezTo>
                    <a:pt x="3025" y="11774"/>
                    <a:pt x="3016" y="11765"/>
                    <a:pt x="2998" y="11765"/>
                  </a:cubicBezTo>
                  <a:cubicBezTo>
                    <a:pt x="3221" y="11382"/>
                    <a:pt x="3400" y="10962"/>
                    <a:pt x="3525" y="10561"/>
                  </a:cubicBezTo>
                  <a:cubicBezTo>
                    <a:pt x="3525" y="10552"/>
                    <a:pt x="3525" y="10543"/>
                    <a:pt x="3525" y="10525"/>
                  </a:cubicBezTo>
                  <a:cubicBezTo>
                    <a:pt x="3576" y="10531"/>
                    <a:pt x="3627" y="10534"/>
                    <a:pt x="3679" y="10534"/>
                  </a:cubicBezTo>
                  <a:cubicBezTo>
                    <a:pt x="4018" y="10534"/>
                    <a:pt x="4373" y="10415"/>
                    <a:pt x="4667" y="10275"/>
                  </a:cubicBezTo>
                  <a:cubicBezTo>
                    <a:pt x="5193" y="10017"/>
                    <a:pt x="5559" y="9660"/>
                    <a:pt x="5657" y="9169"/>
                  </a:cubicBezTo>
                  <a:close/>
                  <a:moveTo>
                    <a:pt x="7521" y="10757"/>
                  </a:moveTo>
                  <a:cubicBezTo>
                    <a:pt x="7539" y="10766"/>
                    <a:pt x="7548" y="10775"/>
                    <a:pt x="7575" y="10775"/>
                  </a:cubicBezTo>
                  <a:cubicBezTo>
                    <a:pt x="7994" y="10829"/>
                    <a:pt x="8351" y="11087"/>
                    <a:pt x="8770" y="11176"/>
                  </a:cubicBezTo>
                  <a:cubicBezTo>
                    <a:pt x="8806" y="11185"/>
                    <a:pt x="8851" y="11185"/>
                    <a:pt x="8895" y="11194"/>
                  </a:cubicBezTo>
                  <a:cubicBezTo>
                    <a:pt x="8895" y="11212"/>
                    <a:pt x="8904" y="11230"/>
                    <a:pt x="8913" y="11248"/>
                  </a:cubicBezTo>
                  <a:cubicBezTo>
                    <a:pt x="9047" y="11462"/>
                    <a:pt x="9190" y="11676"/>
                    <a:pt x="9359" y="11846"/>
                  </a:cubicBezTo>
                  <a:cubicBezTo>
                    <a:pt x="9243" y="11899"/>
                    <a:pt x="9145" y="11970"/>
                    <a:pt x="9065" y="12051"/>
                  </a:cubicBezTo>
                  <a:cubicBezTo>
                    <a:pt x="8616" y="11807"/>
                    <a:pt x="8300" y="11403"/>
                    <a:pt x="7784" y="11403"/>
                  </a:cubicBezTo>
                  <a:cubicBezTo>
                    <a:pt x="7715" y="11403"/>
                    <a:pt x="7643" y="11410"/>
                    <a:pt x="7566" y="11426"/>
                  </a:cubicBezTo>
                  <a:cubicBezTo>
                    <a:pt x="7000" y="11541"/>
                    <a:pt x="6366" y="11744"/>
                    <a:pt x="5758" y="11744"/>
                  </a:cubicBezTo>
                  <a:cubicBezTo>
                    <a:pt x="5465" y="11744"/>
                    <a:pt x="5178" y="11697"/>
                    <a:pt x="4908" y="11569"/>
                  </a:cubicBezTo>
                  <a:cubicBezTo>
                    <a:pt x="4934" y="11542"/>
                    <a:pt x="4961" y="11515"/>
                    <a:pt x="4988" y="11489"/>
                  </a:cubicBezTo>
                  <a:cubicBezTo>
                    <a:pt x="5231" y="11254"/>
                    <a:pt x="5475" y="11087"/>
                    <a:pt x="5809" y="11087"/>
                  </a:cubicBezTo>
                  <a:cubicBezTo>
                    <a:pt x="5818" y="11087"/>
                    <a:pt x="5827" y="11087"/>
                    <a:pt x="5835" y="11087"/>
                  </a:cubicBezTo>
                  <a:cubicBezTo>
                    <a:pt x="5925" y="11087"/>
                    <a:pt x="6014" y="11105"/>
                    <a:pt x="6121" y="11132"/>
                  </a:cubicBezTo>
                  <a:cubicBezTo>
                    <a:pt x="6269" y="11171"/>
                    <a:pt x="6429" y="11198"/>
                    <a:pt x="6586" y="11198"/>
                  </a:cubicBezTo>
                  <a:cubicBezTo>
                    <a:pt x="6750" y="11198"/>
                    <a:pt x="6912" y="11169"/>
                    <a:pt x="7057" y="11096"/>
                  </a:cubicBezTo>
                  <a:cubicBezTo>
                    <a:pt x="7227" y="11007"/>
                    <a:pt x="7388" y="10900"/>
                    <a:pt x="7521" y="10757"/>
                  </a:cubicBezTo>
                  <a:close/>
                  <a:moveTo>
                    <a:pt x="7727" y="11756"/>
                  </a:moveTo>
                  <a:cubicBezTo>
                    <a:pt x="7718" y="11774"/>
                    <a:pt x="7709" y="11792"/>
                    <a:pt x="7709" y="11819"/>
                  </a:cubicBezTo>
                  <a:cubicBezTo>
                    <a:pt x="7512" y="11988"/>
                    <a:pt x="7388" y="12202"/>
                    <a:pt x="7307" y="12434"/>
                  </a:cubicBezTo>
                  <a:cubicBezTo>
                    <a:pt x="6513" y="12453"/>
                    <a:pt x="5713" y="12585"/>
                    <a:pt x="4935" y="12585"/>
                  </a:cubicBezTo>
                  <a:cubicBezTo>
                    <a:pt x="4246" y="12585"/>
                    <a:pt x="3573" y="12481"/>
                    <a:pt x="2936" y="12104"/>
                  </a:cubicBezTo>
                  <a:lnTo>
                    <a:pt x="2936" y="12104"/>
                  </a:lnTo>
                  <a:cubicBezTo>
                    <a:pt x="3184" y="12212"/>
                    <a:pt x="3432" y="12274"/>
                    <a:pt x="3673" y="12274"/>
                  </a:cubicBezTo>
                  <a:cubicBezTo>
                    <a:pt x="4030" y="12274"/>
                    <a:pt x="4372" y="12138"/>
                    <a:pt x="4676" y="11819"/>
                  </a:cubicBezTo>
                  <a:cubicBezTo>
                    <a:pt x="4684" y="11837"/>
                    <a:pt x="4702" y="11846"/>
                    <a:pt x="4720" y="11854"/>
                  </a:cubicBezTo>
                  <a:cubicBezTo>
                    <a:pt x="5033" y="12004"/>
                    <a:pt x="5436" y="12096"/>
                    <a:pt x="5803" y="12096"/>
                  </a:cubicBezTo>
                  <a:cubicBezTo>
                    <a:pt x="5897" y="12096"/>
                    <a:pt x="5989" y="12090"/>
                    <a:pt x="6076" y="12077"/>
                  </a:cubicBezTo>
                  <a:cubicBezTo>
                    <a:pt x="6513" y="12015"/>
                    <a:pt x="6959" y="11926"/>
                    <a:pt x="7388" y="11810"/>
                  </a:cubicBezTo>
                  <a:cubicBezTo>
                    <a:pt x="7512" y="11774"/>
                    <a:pt x="7628" y="11756"/>
                    <a:pt x="7727" y="11756"/>
                  </a:cubicBezTo>
                  <a:close/>
                  <a:moveTo>
                    <a:pt x="2606" y="12301"/>
                  </a:moveTo>
                  <a:lnTo>
                    <a:pt x="2633" y="12327"/>
                  </a:lnTo>
                  <a:cubicBezTo>
                    <a:pt x="3356" y="12798"/>
                    <a:pt x="4114" y="12919"/>
                    <a:pt x="4893" y="12919"/>
                  </a:cubicBezTo>
                  <a:cubicBezTo>
                    <a:pt x="5650" y="12919"/>
                    <a:pt x="6426" y="12804"/>
                    <a:pt x="7209" y="12782"/>
                  </a:cubicBezTo>
                  <a:lnTo>
                    <a:pt x="7209" y="12782"/>
                  </a:lnTo>
                  <a:cubicBezTo>
                    <a:pt x="7191" y="12907"/>
                    <a:pt x="7173" y="13032"/>
                    <a:pt x="7156" y="13166"/>
                  </a:cubicBezTo>
                  <a:cubicBezTo>
                    <a:pt x="7138" y="13166"/>
                    <a:pt x="7120" y="13157"/>
                    <a:pt x="7102" y="13157"/>
                  </a:cubicBezTo>
                  <a:cubicBezTo>
                    <a:pt x="6540" y="13167"/>
                    <a:pt x="5310" y="13430"/>
                    <a:pt x="4236" y="13430"/>
                  </a:cubicBezTo>
                  <a:cubicBezTo>
                    <a:pt x="3367" y="13430"/>
                    <a:pt x="2601" y="13258"/>
                    <a:pt x="2374" y="12640"/>
                  </a:cubicBezTo>
                  <a:cubicBezTo>
                    <a:pt x="2365" y="12613"/>
                    <a:pt x="2347" y="12595"/>
                    <a:pt x="2329" y="12577"/>
                  </a:cubicBezTo>
                  <a:cubicBezTo>
                    <a:pt x="2427" y="12497"/>
                    <a:pt x="2517" y="12399"/>
                    <a:pt x="2606" y="12301"/>
                  </a:cubicBezTo>
                  <a:close/>
                  <a:moveTo>
                    <a:pt x="2142" y="12934"/>
                  </a:moveTo>
                  <a:cubicBezTo>
                    <a:pt x="2503" y="13583"/>
                    <a:pt x="3313" y="13762"/>
                    <a:pt x="4202" y="13762"/>
                  </a:cubicBezTo>
                  <a:cubicBezTo>
                    <a:pt x="5267" y="13762"/>
                    <a:pt x="6446" y="13506"/>
                    <a:pt x="7102" y="13496"/>
                  </a:cubicBezTo>
                  <a:lnTo>
                    <a:pt x="7120" y="13496"/>
                  </a:lnTo>
                  <a:cubicBezTo>
                    <a:pt x="7084" y="13639"/>
                    <a:pt x="7031" y="13790"/>
                    <a:pt x="6977" y="13951"/>
                  </a:cubicBezTo>
                  <a:cubicBezTo>
                    <a:pt x="6950" y="13933"/>
                    <a:pt x="6924" y="13924"/>
                    <a:pt x="6888" y="13924"/>
                  </a:cubicBezTo>
                  <a:cubicBezTo>
                    <a:pt x="6174" y="13942"/>
                    <a:pt x="5568" y="14281"/>
                    <a:pt x="4890" y="14477"/>
                  </a:cubicBezTo>
                  <a:cubicBezTo>
                    <a:pt x="4773" y="14510"/>
                    <a:pt x="4642" y="14526"/>
                    <a:pt x="4503" y="14526"/>
                  </a:cubicBezTo>
                  <a:cubicBezTo>
                    <a:pt x="3582" y="14526"/>
                    <a:pt x="2289" y="13841"/>
                    <a:pt x="2142" y="12934"/>
                  </a:cubicBezTo>
                  <a:close/>
                  <a:moveTo>
                    <a:pt x="12006" y="1"/>
                  </a:moveTo>
                  <a:cubicBezTo>
                    <a:pt x="11415" y="1"/>
                    <a:pt x="10870" y="281"/>
                    <a:pt x="10546" y="801"/>
                  </a:cubicBezTo>
                  <a:cubicBezTo>
                    <a:pt x="10483" y="730"/>
                    <a:pt x="10421" y="659"/>
                    <a:pt x="10358" y="596"/>
                  </a:cubicBezTo>
                  <a:cubicBezTo>
                    <a:pt x="9987" y="234"/>
                    <a:pt x="9559" y="86"/>
                    <a:pt x="9123" y="86"/>
                  </a:cubicBezTo>
                  <a:cubicBezTo>
                    <a:pt x="8293" y="86"/>
                    <a:pt x="7435" y="621"/>
                    <a:pt x="6879" y="1230"/>
                  </a:cubicBezTo>
                  <a:cubicBezTo>
                    <a:pt x="6799" y="1167"/>
                    <a:pt x="6727" y="1105"/>
                    <a:pt x="6647" y="1015"/>
                  </a:cubicBezTo>
                  <a:cubicBezTo>
                    <a:pt x="6538" y="899"/>
                    <a:pt x="6338" y="848"/>
                    <a:pt x="6167" y="848"/>
                  </a:cubicBezTo>
                  <a:cubicBezTo>
                    <a:pt x="6129" y="848"/>
                    <a:pt x="6092" y="850"/>
                    <a:pt x="6058" y="855"/>
                  </a:cubicBezTo>
                  <a:cubicBezTo>
                    <a:pt x="5309" y="989"/>
                    <a:pt x="5264" y="1435"/>
                    <a:pt x="4997" y="2059"/>
                  </a:cubicBezTo>
                  <a:cubicBezTo>
                    <a:pt x="4988" y="2077"/>
                    <a:pt x="4988" y="2104"/>
                    <a:pt x="4988" y="2122"/>
                  </a:cubicBezTo>
                  <a:cubicBezTo>
                    <a:pt x="4640" y="1961"/>
                    <a:pt x="4301" y="1854"/>
                    <a:pt x="3917" y="1845"/>
                  </a:cubicBezTo>
                  <a:lnTo>
                    <a:pt x="3908" y="1845"/>
                  </a:lnTo>
                  <a:cubicBezTo>
                    <a:pt x="3886" y="1816"/>
                    <a:pt x="3858" y="1798"/>
                    <a:pt x="3813" y="1798"/>
                  </a:cubicBezTo>
                  <a:cubicBezTo>
                    <a:pt x="3804" y="1798"/>
                    <a:pt x="3794" y="1799"/>
                    <a:pt x="3783" y="1800"/>
                  </a:cubicBezTo>
                  <a:cubicBezTo>
                    <a:pt x="3320" y="1854"/>
                    <a:pt x="2802" y="2068"/>
                    <a:pt x="2713" y="2577"/>
                  </a:cubicBezTo>
                  <a:cubicBezTo>
                    <a:pt x="2704" y="2630"/>
                    <a:pt x="2713" y="2684"/>
                    <a:pt x="2731" y="2746"/>
                  </a:cubicBezTo>
                  <a:cubicBezTo>
                    <a:pt x="1972" y="2835"/>
                    <a:pt x="1410" y="3424"/>
                    <a:pt x="1419" y="4165"/>
                  </a:cubicBezTo>
                  <a:cubicBezTo>
                    <a:pt x="1381" y="4161"/>
                    <a:pt x="1344" y="4159"/>
                    <a:pt x="1308" y="4159"/>
                  </a:cubicBezTo>
                  <a:cubicBezTo>
                    <a:pt x="869" y="4159"/>
                    <a:pt x="566" y="4407"/>
                    <a:pt x="385" y="4860"/>
                  </a:cubicBezTo>
                  <a:cubicBezTo>
                    <a:pt x="260" y="5182"/>
                    <a:pt x="286" y="5485"/>
                    <a:pt x="411" y="5744"/>
                  </a:cubicBezTo>
                  <a:cubicBezTo>
                    <a:pt x="286" y="5833"/>
                    <a:pt x="162" y="5895"/>
                    <a:pt x="46" y="5958"/>
                  </a:cubicBezTo>
                  <a:lnTo>
                    <a:pt x="46" y="6332"/>
                  </a:lnTo>
                  <a:cubicBezTo>
                    <a:pt x="72" y="6306"/>
                    <a:pt x="108" y="6288"/>
                    <a:pt x="153" y="6261"/>
                  </a:cubicBezTo>
                  <a:cubicBezTo>
                    <a:pt x="304" y="6181"/>
                    <a:pt x="447" y="6127"/>
                    <a:pt x="599" y="6029"/>
                  </a:cubicBezTo>
                  <a:cubicBezTo>
                    <a:pt x="750" y="6216"/>
                    <a:pt x="964" y="6368"/>
                    <a:pt x="1187" y="6475"/>
                  </a:cubicBezTo>
                  <a:cubicBezTo>
                    <a:pt x="1482" y="6618"/>
                    <a:pt x="1696" y="6868"/>
                    <a:pt x="1803" y="7189"/>
                  </a:cubicBezTo>
                  <a:cubicBezTo>
                    <a:pt x="1854" y="7324"/>
                    <a:pt x="2215" y="7953"/>
                    <a:pt x="1772" y="7953"/>
                  </a:cubicBezTo>
                  <a:cubicBezTo>
                    <a:pt x="1746" y="7953"/>
                    <a:pt x="1718" y="7951"/>
                    <a:pt x="1687" y="7947"/>
                  </a:cubicBezTo>
                  <a:cubicBezTo>
                    <a:pt x="1625" y="7938"/>
                    <a:pt x="1569" y="7933"/>
                    <a:pt x="1517" y="7933"/>
                  </a:cubicBezTo>
                  <a:cubicBezTo>
                    <a:pt x="1312" y="7933"/>
                    <a:pt x="1175" y="8010"/>
                    <a:pt x="1054" y="8224"/>
                  </a:cubicBezTo>
                  <a:cubicBezTo>
                    <a:pt x="831" y="8652"/>
                    <a:pt x="1598" y="9089"/>
                    <a:pt x="1999" y="9187"/>
                  </a:cubicBezTo>
                  <a:cubicBezTo>
                    <a:pt x="2017" y="9633"/>
                    <a:pt x="2062" y="10079"/>
                    <a:pt x="1999" y="10525"/>
                  </a:cubicBezTo>
                  <a:cubicBezTo>
                    <a:pt x="1928" y="10945"/>
                    <a:pt x="1580" y="11203"/>
                    <a:pt x="1205" y="11355"/>
                  </a:cubicBezTo>
                  <a:cubicBezTo>
                    <a:pt x="1140" y="11381"/>
                    <a:pt x="1078" y="11393"/>
                    <a:pt x="1020" y="11393"/>
                  </a:cubicBezTo>
                  <a:cubicBezTo>
                    <a:pt x="646" y="11393"/>
                    <a:pt x="452" y="10892"/>
                    <a:pt x="661" y="10552"/>
                  </a:cubicBezTo>
                  <a:cubicBezTo>
                    <a:pt x="902" y="10186"/>
                    <a:pt x="831" y="9812"/>
                    <a:pt x="411" y="9669"/>
                  </a:cubicBezTo>
                  <a:cubicBezTo>
                    <a:pt x="313" y="9642"/>
                    <a:pt x="170" y="9633"/>
                    <a:pt x="46" y="9615"/>
                  </a:cubicBezTo>
                  <a:lnTo>
                    <a:pt x="46" y="9963"/>
                  </a:lnTo>
                  <a:cubicBezTo>
                    <a:pt x="670" y="10043"/>
                    <a:pt x="1" y="10864"/>
                    <a:pt x="179" y="11275"/>
                  </a:cubicBezTo>
                  <a:cubicBezTo>
                    <a:pt x="330" y="11613"/>
                    <a:pt x="569" y="11742"/>
                    <a:pt x="892" y="11742"/>
                  </a:cubicBezTo>
                  <a:cubicBezTo>
                    <a:pt x="952" y="11742"/>
                    <a:pt x="1015" y="11738"/>
                    <a:pt x="1080" y="11730"/>
                  </a:cubicBezTo>
                  <a:cubicBezTo>
                    <a:pt x="2445" y="11560"/>
                    <a:pt x="2365" y="10222"/>
                    <a:pt x="2338" y="9187"/>
                  </a:cubicBezTo>
                  <a:cubicBezTo>
                    <a:pt x="2483" y="9165"/>
                    <a:pt x="2648" y="9133"/>
                    <a:pt x="2778" y="9133"/>
                  </a:cubicBezTo>
                  <a:cubicBezTo>
                    <a:pt x="2967" y="9133"/>
                    <a:pt x="3079" y="9202"/>
                    <a:pt x="2936" y="9473"/>
                  </a:cubicBezTo>
                  <a:cubicBezTo>
                    <a:pt x="2847" y="9651"/>
                    <a:pt x="2740" y="9963"/>
                    <a:pt x="2874" y="10151"/>
                  </a:cubicBezTo>
                  <a:cubicBezTo>
                    <a:pt x="2972" y="10284"/>
                    <a:pt x="3088" y="10374"/>
                    <a:pt x="3213" y="10436"/>
                  </a:cubicBezTo>
                  <a:cubicBezTo>
                    <a:pt x="3213" y="10454"/>
                    <a:pt x="3204" y="10463"/>
                    <a:pt x="3195" y="10472"/>
                  </a:cubicBezTo>
                  <a:cubicBezTo>
                    <a:pt x="2918" y="11382"/>
                    <a:pt x="2410" y="12425"/>
                    <a:pt x="1428" y="12702"/>
                  </a:cubicBezTo>
                  <a:cubicBezTo>
                    <a:pt x="1326" y="12733"/>
                    <a:pt x="1225" y="12747"/>
                    <a:pt x="1127" y="12747"/>
                  </a:cubicBezTo>
                  <a:cubicBezTo>
                    <a:pt x="710" y="12747"/>
                    <a:pt x="334" y="12495"/>
                    <a:pt x="46" y="12185"/>
                  </a:cubicBezTo>
                  <a:lnTo>
                    <a:pt x="46" y="12675"/>
                  </a:lnTo>
                  <a:cubicBezTo>
                    <a:pt x="162" y="12764"/>
                    <a:pt x="286" y="12845"/>
                    <a:pt x="420" y="12898"/>
                  </a:cubicBezTo>
                  <a:cubicBezTo>
                    <a:pt x="679" y="13001"/>
                    <a:pt x="924" y="13048"/>
                    <a:pt x="1154" y="13048"/>
                  </a:cubicBezTo>
                  <a:cubicBezTo>
                    <a:pt x="1384" y="13048"/>
                    <a:pt x="1598" y="13001"/>
                    <a:pt x="1794" y="12916"/>
                  </a:cubicBezTo>
                  <a:cubicBezTo>
                    <a:pt x="1812" y="12996"/>
                    <a:pt x="1830" y="13077"/>
                    <a:pt x="1857" y="13157"/>
                  </a:cubicBezTo>
                  <a:cubicBezTo>
                    <a:pt x="2080" y="13835"/>
                    <a:pt x="2811" y="14361"/>
                    <a:pt x="3427" y="14647"/>
                  </a:cubicBezTo>
                  <a:cubicBezTo>
                    <a:pt x="3727" y="14782"/>
                    <a:pt x="4010" y="14834"/>
                    <a:pt x="4283" y="14834"/>
                  </a:cubicBezTo>
                  <a:cubicBezTo>
                    <a:pt x="5159" y="14834"/>
                    <a:pt x="5931" y="14297"/>
                    <a:pt x="6870" y="14263"/>
                  </a:cubicBezTo>
                  <a:lnTo>
                    <a:pt x="6870" y="14263"/>
                  </a:lnTo>
                  <a:cubicBezTo>
                    <a:pt x="6763" y="14593"/>
                    <a:pt x="6701" y="14923"/>
                    <a:pt x="6870" y="15200"/>
                  </a:cubicBezTo>
                  <a:cubicBezTo>
                    <a:pt x="6906" y="15257"/>
                    <a:pt x="6958" y="15281"/>
                    <a:pt x="7011" y="15281"/>
                  </a:cubicBezTo>
                  <a:cubicBezTo>
                    <a:pt x="7128" y="15281"/>
                    <a:pt x="7245" y="15160"/>
                    <a:pt x="7165" y="15030"/>
                  </a:cubicBezTo>
                  <a:cubicBezTo>
                    <a:pt x="6950" y="14673"/>
                    <a:pt x="7414" y="14013"/>
                    <a:pt x="7459" y="13621"/>
                  </a:cubicBezTo>
                  <a:cubicBezTo>
                    <a:pt x="7530" y="13032"/>
                    <a:pt x="7477" y="12363"/>
                    <a:pt x="8039" y="11988"/>
                  </a:cubicBezTo>
                  <a:cubicBezTo>
                    <a:pt x="8092" y="11953"/>
                    <a:pt x="8119" y="11890"/>
                    <a:pt x="8119" y="11837"/>
                  </a:cubicBezTo>
                  <a:cubicBezTo>
                    <a:pt x="8378" y="11953"/>
                    <a:pt x="8583" y="12176"/>
                    <a:pt x="8868" y="12336"/>
                  </a:cubicBezTo>
                  <a:cubicBezTo>
                    <a:pt x="8744" y="12577"/>
                    <a:pt x="8681" y="12863"/>
                    <a:pt x="8628" y="13139"/>
                  </a:cubicBezTo>
                  <a:cubicBezTo>
                    <a:pt x="8538" y="13612"/>
                    <a:pt x="8494" y="13960"/>
                    <a:pt x="8226" y="14388"/>
                  </a:cubicBezTo>
                  <a:cubicBezTo>
                    <a:pt x="8092" y="14611"/>
                    <a:pt x="7950" y="14879"/>
                    <a:pt x="7789" y="15075"/>
                  </a:cubicBezTo>
                  <a:cubicBezTo>
                    <a:pt x="7718" y="15173"/>
                    <a:pt x="7646" y="15236"/>
                    <a:pt x="7780" y="15244"/>
                  </a:cubicBezTo>
                  <a:cubicBezTo>
                    <a:pt x="7777" y="15244"/>
                    <a:pt x="7775" y="15244"/>
                    <a:pt x="7772" y="15244"/>
                  </a:cubicBezTo>
                  <a:cubicBezTo>
                    <a:pt x="7566" y="15244"/>
                    <a:pt x="7569" y="15575"/>
                    <a:pt x="7780" y="15583"/>
                  </a:cubicBezTo>
                  <a:lnTo>
                    <a:pt x="7825" y="15583"/>
                  </a:lnTo>
                  <a:cubicBezTo>
                    <a:pt x="7905" y="15583"/>
                    <a:pt x="7959" y="15530"/>
                    <a:pt x="7994" y="15459"/>
                  </a:cubicBezTo>
                  <a:cubicBezTo>
                    <a:pt x="8226" y="14888"/>
                    <a:pt x="8735" y="14433"/>
                    <a:pt x="8868" y="13808"/>
                  </a:cubicBezTo>
                  <a:cubicBezTo>
                    <a:pt x="8984" y="13237"/>
                    <a:pt x="8940" y="12381"/>
                    <a:pt x="9573" y="12113"/>
                  </a:cubicBezTo>
                  <a:cubicBezTo>
                    <a:pt x="9600" y="12095"/>
                    <a:pt x="9618" y="12077"/>
                    <a:pt x="9636" y="12060"/>
                  </a:cubicBezTo>
                  <a:cubicBezTo>
                    <a:pt x="9811" y="12160"/>
                    <a:pt x="10010" y="12221"/>
                    <a:pt x="10255" y="12221"/>
                  </a:cubicBezTo>
                  <a:cubicBezTo>
                    <a:pt x="10271" y="12221"/>
                    <a:pt x="10288" y="12221"/>
                    <a:pt x="10305" y="12220"/>
                  </a:cubicBezTo>
                  <a:cubicBezTo>
                    <a:pt x="10653" y="12220"/>
                    <a:pt x="10894" y="12104"/>
                    <a:pt x="11179" y="11908"/>
                  </a:cubicBezTo>
                  <a:cubicBezTo>
                    <a:pt x="11331" y="11810"/>
                    <a:pt x="11759" y="11524"/>
                    <a:pt x="11821" y="11310"/>
                  </a:cubicBezTo>
                  <a:lnTo>
                    <a:pt x="11821" y="11301"/>
                  </a:lnTo>
                  <a:cubicBezTo>
                    <a:pt x="12633" y="10864"/>
                    <a:pt x="13650" y="11203"/>
                    <a:pt x="14435" y="10730"/>
                  </a:cubicBezTo>
                  <a:cubicBezTo>
                    <a:pt x="14542" y="10668"/>
                    <a:pt x="14649" y="10588"/>
                    <a:pt x="14747" y="10481"/>
                  </a:cubicBezTo>
                  <a:cubicBezTo>
                    <a:pt x="14747" y="10481"/>
                    <a:pt x="14756" y="10472"/>
                    <a:pt x="14756" y="10472"/>
                  </a:cubicBezTo>
                  <a:cubicBezTo>
                    <a:pt x="15104" y="10097"/>
                    <a:pt x="15176" y="9490"/>
                    <a:pt x="15738" y="9312"/>
                  </a:cubicBezTo>
                  <a:cubicBezTo>
                    <a:pt x="16282" y="9134"/>
                    <a:pt x="16817" y="9107"/>
                    <a:pt x="17352" y="8884"/>
                  </a:cubicBezTo>
                  <a:cubicBezTo>
                    <a:pt x="18173" y="8554"/>
                    <a:pt x="19404" y="7340"/>
                    <a:pt x="18860" y="6484"/>
                  </a:cubicBezTo>
                  <a:cubicBezTo>
                    <a:pt x="18780" y="6359"/>
                    <a:pt x="18673" y="6243"/>
                    <a:pt x="18521" y="6145"/>
                  </a:cubicBezTo>
                  <a:cubicBezTo>
                    <a:pt x="18744" y="5592"/>
                    <a:pt x="18583" y="4967"/>
                    <a:pt x="17950" y="4504"/>
                  </a:cubicBezTo>
                  <a:cubicBezTo>
                    <a:pt x="17914" y="4477"/>
                    <a:pt x="17888" y="4468"/>
                    <a:pt x="17861" y="4468"/>
                  </a:cubicBezTo>
                  <a:cubicBezTo>
                    <a:pt x="17852" y="4200"/>
                    <a:pt x="17772" y="3906"/>
                    <a:pt x="17674" y="3754"/>
                  </a:cubicBezTo>
                  <a:cubicBezTo>
                    <a:pt x="17397" y="3371"/>
                    <a:pt x="17138" y="3246"/>
                    <a:pt x="16710" y="3210"/>
                  </a:cubicBezTo>
                  <a:cubicBezTo>
                    <a:pt x="16719" y="3165"/>
                    <a:pt x="16719" y="3121"/>
                    <a:pt x="16710" y="3076"/>
                  </a:cubicBezTo>
                  <a:cubicBezTo>
                    <a:pt x="16549" y="2220"/>
                    <a:pt x="15559" y="1890"/>
                    <a:pt x="14801" y="1765"/>
                  </a:cubicBezTo>
                  <a:cubicBezTo>
                    <a:pt x="14061" y="1640"/>
                    <a:pt x="14275" y="1114"/>
                    <a:pt x="13820" y="748"/>
                  </a:cubicBezTo>
                  <a:cubicBezTo>
                    <a:pt x="13445" y="445"/>
                    <a:pt x="13035" y="230"/>
                    <a:pt x="12580" y="88"/>
                  </a:cubicBezTo>
                  <a:cubicBezTo>
                    <a:pt x="12387" y="29"/>
                    <a:pt x="12194" y="1"/>
                    <a:pt x="12006" y="1"/>
                  </a:cubicBez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7579650" y="783578"/>
              <a:ext cx="61766" cy="280031"/>
            </a:xfrm>
            <a:custGeom>
              <a:avLst/>
              <a:gdLst/>
              <a:ahLst/>
              <a:cxnLst/>
              <a:rect l="l" t="t" r="r" b="b"/>
              <a:pathLst>
                <a:path w="1482" h="6719" extrusionOk="0">
                  <a:moveTo>
                    <a:pt x="1161" y="1"/>
                  </a:moveTo>
                  <a:cubicBezTo>
                    <a:pt x="902" y="134"/>
                    <a:pt x="697" y="268"/>
                    <a:pt x="607" y="652"/>
                  </a:cubicBezTo>
                  <a:cubicBezTo>
                    <a:pt x="483" y="1241"/>
                    <a:pt x="1482" y="1508"/>
                    <a:pt x="759" y="2142"/>
                  </a:cubicBezTo>
                  <a:cubicBezTo>
                    <a:pt x="170" y="2659"/>
                    <a:pt x="1" y="3355"/>
                    <a:pt x="447" y="3739"/>
                  </a:cubicBezTo>
                  <a:cubicBezTo>
                    <a:pt x="170" y="4006"/>
                    <a:pt x="81" y="4613"/>
                    <a:pt x="144" y="4952"/>
                  </a:cubicBezTo>
                  <a:cubicBezTo>
                    <a:pt x="260" y="5585"/>
                    <a:pt x="607" y="6317"/>
                    <a:pt x="1161" y="6718"/>
                  </a:cubicBezTo>
                  <a:lnTo>
                    <a:pt x="1161" y="6228"/>
                  </a:lnTo>
                  <a:cubicBezTo>
                    <a:pt x="1000" y="6067"/>
                    <a:pt x="866" y="5880"/>
                    <a:pt x="759" y="5701"/>
                  </a:cubicBezTo>
                  <a:cubicBezTo>
                    <a:pt x="545" y="5362"/>
                    <a:pt x="224" y="4229"/>
                    <a:pt x="732" y="3944"/>
                  </a:cubicBezTo>
                  <a:lnTo>
                    <a:pt x="759" y="3917"/>
                  </a:lnTo>
                  <a:cubicBezTo>
                    <a:pt x="875" y="3962"/>
                    <a:pt x="1009" y="3988"/>
                    <a:pt x="1161" y="4006"/>
                  </a:cubicBezTo>
                  <a:lnTo>
                    <a:pt x="1161" y="3658"/>
                  </a:lnTo>
                  <a:cubicBezTo>
                    <a:pt x="1098" y="3658"/>
                    <a:pt x="1045" y="3649"/>
                    <a:pt x="1009" y="3649"/>
                  </a:cubicBezTo>
                  <a:cubicBezTo>
                    <a:pt x="563" y="3587"/>
                    <a:pt x="197" y="3284"/>
                    <a:pt x="706" y="2641"/>
                  </a:cubicBezTo>
                  <a:cubicBezTo>
                    <a:pt x="795" y="2552"/>
                    <a:pt x="893" y="2463"/>
                    <a:pt x="1000" y="2383"/>
                  </a:cubicBezTo>
                  <a:cubicBezTo>
                    <a:pt x="1053" y="2338"/>
                    <a:pt x="1107" y="2293"/>
                    <a:pt x="1161" y="2240"/>
                  </a:cubicBezTo>
                  <a:lnTo>
                    <a:pt x="1161" y="1098"/>
                  </a:lnTo>
                  <a:cubicBezTo>
                    <a:pt x="982" y="893"/>
                    <a:pt x="804" y="625"/>
                    <a:pt x="1161" y="375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3C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17"/>
          <p:cNvGrpSpPr/>
          <p:nvPr/>
        </p:nvGrpSpPr>
        <p:grpSpPr>
          <a:xfrm rot="1428379">
            <a:off x="468892" y="715459"/>
            <a:ext cx="338689" cy="937261"/>
            <a:chOff x="1806525" y="1557050"/>
            <a:chExt cx="276350" cy="764750"/>
          </a:xfrm>
        </p:grpSpPr>
        <p:sp>
          <p:nvSpPr>
            <p:cNvPr id="1428" name="Google Shape;1428;p17"/>
            <p:cNvSpPr/>
            <p:nvPr/>
          </p:nvSpPr>
          <p:spPr>
            <a:xfrm>
              <a:off x="1869200" y="1831825"/>
              <a:ext cx="169825" cy="197675"/>
            </a:xfrm>
            <a:custGeom>
              <a:avLst/>
              <a:gdLst/>
              <a:ahLst/>
              <a:cxnLst/>
              <a:rect l="l" t="t" r="r" b="b"/>
              <a:pathLst>
                <a:path w="6793" h="7907" extrusionOk="0">
                  <a:moveTo>
                    <a:pt x="2757" y="1"/>
                  </a:moveTo>
                  <a:cubicBezTo>
                    <a:pt x="2239" y="1"/>
                    <a:pt x="1721" y="3"/>
                    <a:pt x="1203" y="12"/>
                  </a:cubicBezTo>
                  <a:cubicBezTo>
                    <a:pt x="426" y="12"/>
                    <a:pt x="401" y="62"/>
                    <a:pt x="351" y="839"/>
                  </a:cubicBezTo>
                  <a:cubicBezTo>
                    <a:pt x="150" y="2969"/>
                    <a:pt x="100" y="5099"/>
                    <a:pt x="50" y="7230"/>
                  </a:cubicBezTo>
                  <a:cubicBezTo>
                    <a:pt x="50" y="7430"/>
                    <a:pt x="0" y="7656"/>
                    <a:pt x="125" y="7907"/>
                  </a:cubicBezTo>
                  <a:lnTo>
                    <a:pt x="6717" y="7907"/>
                  </a:lnTo>
                  <a:cubicBezTo>
                    <a:pt x="6742" y="7806"/>
                    <a:pt x="6792" y="7731"/>
                    <a:pt x="6767" y="7656"/>
                  </a:cubicBezTo>
                  <a:cubicBezTo>
                    <a:pt x="6742" y="5275"/>
                    <a:pt x="6667" y="2894"/>
                    <a:pt x="6466" y="513"/>
                  </a:cubicBezTo>
                  <a:cubicBezTo>
                    <a:pt x="6441" y="137"/>
                    <a:pt x="6241" y="12"/>
                    <a:pt x="5865" y="12"/>
                  </a:cubicBezTo>
                  <a:cubicBezTo>
                    <a:pt x="4829" y="12"/>
                    <a:pt x="3793" y="1"/>
                    <a:pt x="275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7"/>
            <p:cNvSpPr/>
            <p:nvPr/>
          </p:nvSpPr>
          <p:spPr>
            <a:xfrm>
              <a:off x="1806525" y="1624850"/>
              <a:ext cx="276350" cy="696950"/>
            </a:xfrm>
            <a:custGeom>
              <a:avLst/>
              <a:gdLst/>
              <a:ahLst/>
              <a:cxnLst/>
              <a:rect l="l" t="t" r="r" b="b"/>
              <a:pathLst>
                <a:path w="11054" h="27878" extrusionOk="0">
                  <a:moveTo>
                    <a:pt x="6188" y="5710"/>
                  </a:moveTo>
                  <a:cubicBezTo>
                    <a:pt x="6601" y="5710"/>
                    <a:pt x="6804" y="6008"/>
                    <a:pt x="6743" y="6536"/>
                  </a:cubicBezTo>
                  <a:cubicBezTo>
                    <a:pt x="6718" y="6787"/>
                    <a:pt x="6692" y="7063"/>
                    <a:pt x="6667" y="7363"/>
                  </a:cubicBezTo>
                  <a:lnTo>
                    <a:pt x="4387" y="7363"/>
                  </a:lnTo>
                  <a:cubicBezTo>
                    <a:pt x="4362" y="7038"/>
                    <a:pt x="4312" y="6762"/>
                    <a:pt x="4286" y="6461"/>
                  </a:cubicBezTo>
                  <a:cubicBezTo>
                    <a:pt x="4245" y="6005"/>
                    <a:pt x="4460" y="5721"/>
                    <a:pt x="4848" y="5721"/>
                  </a:cubicBezTo>
                  <a:cubicBezTo>
                    <a:pt x="4929" y="5721"/>
                    <a:pt x="5018" y="5733"/>
                    <a:pt x="5114" y="5759"/>
                  </a:cubicBezTo>
                  <a:cubicBezTo>
                    <a:pt x="5239" y="5797"/>
                    <a:pt x="5358" y="5816"/>
                    <a:pt x="5480" y="5816"/>
                  </a:cubicBezTo>
                  <a:cubicBezTo>
                    <a:pt x="5602" y="5816"/>
                    <a:pt x="5728" y="5797"/>
                    <a:pt x="5865" y="5759"/>
                  </a:cubicBezTo>
                  <a:cubicBezTo>
                    <a:pt x="5984" y="5726"/>
                    <a:pt x="6091" y="5710"/>
                    <a:pt x="6188" y="5710"/>
                  </a:cubicBezTo>
                  <a:close/>
                  <a:moveTo>
                    <a:pt x="4863" y="8079"/>
                  </a:moveTo>
                  <a:cubicBezTo>
                    <a:pt x="5899" y="8079"/>
                    <a:pt x="6935" y="8090"/>
                    <a:pt x="7971" y="8090"/>
                  </a:cubicBezTo>
                  <a:cubicBezTo>
                    <a:pt x="8347" y="8090"/>
                    <a:pt x="8547" y="8216"/>
                    <a:pt x="8572" y="8591"/>
                  </a:cubicBezTo>
                  <a:cubicBezTo>
                    <a:pt x="8773" y="10972"/>
                    <a:pt x="8848" y="13353"/>
                    <a:pt x="8898" y="15734"/>
                  </a:cubicBezTo>
                  <a:cubicBezTo>
                    <a:pt x="8898" y="15810"/>
                    <a:pt x="8848" y="15885"/>
                    <a:pt x="8848" y="15985"/>
                  </a:cubicBezTo>
                  <a:lnTo>
                    <a:pt x="2231" y="15985"/>
                  </a:lnTo>
                  <a:cubicBezTo>
                    <a:pt x="2106" y="15734"/>
                    <a:pt x="2156" y="15509"/>
                    <a:pt x="2181" y="15308"/>
                  </a:cubicBezTo>
                  <a:cubicBezTo>
                    <a:pt x="2206" y="13178"/>
                    <a:pt x="2256" y="11048"/>
                    <a:pt x="2457" y="8917"/>
                  </a:cubicBezTo>
                  <a:cubicBezTo>
                    <a:pt x="2532" y="8140"/>
                    <a:pt x="2532" y="8090"/>
                    <a:pt x="3309" y="8090"/>
                  </a:cubicBezTo>
                  <a:cubicBezTo>
                    <a:pt x="3827" y="8082"/>
                    <a:pt x="4345" y="8079"/>
                    <a:pt x="4863" y="8079"/>
                  </a:cubicBezTo>
                  <a:close/>
                  <a:moveTo>
                    <a:pt x="7475" y="16247"/>
                  </a:moveTo>
                  <a:cubicBezTo>
                    <a:pt x="7518" y="16247"/>
                    <a:pt x="7558" y="16258"/>
                    <a:pt x="7595" y="16286"/>
                  </a:cubicBezTo>
                  <a:cubicBezTo>
                    <a:pt x="7738" y="16400"/>
                    <a:pt x="7881" y="16458"/>
                    <a:pt x="8034" y="16458"/>
                  </a:cubicBezTo>
                  <a:cubicBezTo>
                    <a:pt x="8148" y="16458"/>
                    <a:pt x="8268" y="16425"/>
                    <a:pt x="8397" y="16361"/>
                  </a:cubicBezTo>
                  <a:cubicBezTo>
                    <a:pt x="8474" y="16319"/>
                    <a:pt x="8547" y="16298"/>
                    <a:pt x="8613" y="16298"/>
                  </a:cubicBezTo>
                  <a:cubicBezTo>
                    <a:pt x="8781" y="16298"/>
                    <a:pt x="8898" y="16434"/>
                    <a:pt x="8898" y="16687"/>
                  </a:cubicBezTo>
                  <a:cubicBezTo>
                    <a:pt x="8898" y="17464"/>
                    <a:pt x="8898" y="18266"/>
                    <a:pt x="8898" y="19118"/>
                  </a:cubicBezTo>
                  <a:lnTo>
                    <a:pt x="2156" y="19118"/>
                  </a:lnTo>
                  <a:cubicBezTo>
                    <a:pt x="2156" y="18266"/>
                    <a:pt x="2156" y="17439"/>
                    <a:pt x="2156" y="16612"/>
                  </a:cubicBezTo>
                  <a:cubicBezTo>
                    <a:pt x="2173" y="16382"/>
                    <a:pt x="2285" y="16292"/>
                    <a:pt x="2431" y="16292"/>
                  </a:cubicBezTo>
                  <a:cubicBezTo>
                    <a:pt x="2509" y="16292"/>
                    <a:pt x="2596" y="16318"/>
                    <a:pt x="2682" y="16361"/>
                  </a:cubicBezTo>
                  <a:cubicBezTo>
                    <a:pt x="2815" y="16421"/>
                    <a:pt x="2936" y="16458"/>
                    <a:pt x="3051" y="16458"/>
                  </a:cubicBezTo>
                  <a:cubicBezTo>
                    <a:pt x="3175" y="16458"/>
                    <a:pt x="3292" y="16415"/>
                    <a:pt x="3409" y="16311"/>
                  </a:cubicBezTo>
                  <a:cubicBezTo>
                    <a:pt x="3434" y="16286"/>
                    <a:pt x="3510" y="16261"/>
                    <a:pt x="3510" y="16261"/>
                  </a:cubicBezTo>
                  <a:cubicBezTo>
                    <a:pt x="3680" y="16366"/>
                    <a:pt x="3855" y="16395"/>
                    <a:pt x="4032" y="16395"/>
                  </a:cubicBezTo>
                  <a:cubicBezTo>
                    <a:pt x="4256" y="16395"/>
                    <a:pt x="4483" y="16349"/>
                    <a:pt x="4706" y="16349"/>
                  </a:cubicBezTo>
                  <a:cubicBezTo>
                    <a:pt x="4852" y="16349"/>
                    <a:pt x="4997" y="16369"/>
                    <a:pt x="5139" y="16436"/>
                  </a:cubicBezTo>
                  <a:cubicBezTo>
                    <a:pt x="5204" y="16479"/>
                    <a:pt x="5287" y="16541"/>
                    <a:pt x="5341" y="16541"/>
                  </a:cubicBezTo>
                  <a:cubicBezTo>
                    <a:pt x="5350" y="16541"/>
                    <a:pt x="5357" y="16540"/>
                    <a:pt x="5364" y="16536"/>
                  </a:cubicBezTo>
                  <a:cubicBezTo>
                    <a:pt x="5665" y="16411"/>
                    <a:pt x="5984" y="16405"/>
                    <a:pt x="6304" y="16405"/>
                  </a:cubicBezTo>
                  <a:cubicBezTo>
                    <a:pt x="6340" y="16405"/>
                    <a:pt x="6375" y="16405"/>
                    <a:pt x="6411" y="16405"/>
                  </a:cubicBezTo>
                  <a:cubicBezTo>
                    <a:pt x="6694" y="16405"/>
                    <a:pt x="6977" y="16400"/>
                    <a:pt x="7244" y="16311"/>
                  </a:cubicBezTo>
                  <a:cubicBezTo>
                    <a:pt x="7323" y="16279"/>
                    <a:pt x="7402" y="16247"/>
                    <a:pt x="7475" y="16247"/>
                  </a:cubicBezTo>
                  <a:close/>
                  <a:moveTo>
                    <a:pt x="6141" y="19594"/>
                  </a:moveTo>
                  <a:cubicBezTo>
                    <a:pt x="6141" y="20346"/>
                    <a:pt x="6141" y="21023"/>
                    <a:pt x="6141" y="21699"/>
                  </a:cubicBezTo>
                  <a:cubicBezTo>
                    <a:pt x="6141" y="21925"/>
                    <a:pt x="6066" y="22025"/>
                    <a:pt x="5815" y="22025"/>
                  </a:cubicBezTo>
                  <a:cubicBezTo>
                    <a:pt x="4913" y="22000"/>
                    <a:pt x="4913" y="22000"/>
                    <a:pt x="4888" y="21123"/>
                  </a:cubicBezTo>
                  <a:cubicBezTo>
                    <a:pt x="4888" y="20872"/>
                    <a:pt x="4863" y="20647"/>
                    <a:pt x="4863" y="20421"/>
                  </a:cubicBezTo>
                  <a:cubicBezTo>
                    <a:pt x="4863" y="20171"/>
                    <a:pt x="4863" y="19945"/>
                    <a:pt x="4863" y="19644"/>
                  </a:cubicBezTo>
                  <a:cubicBezTo>
                    <a:pt x="4946" y="19635"/>
                    <a:pt x="5028" y="19632"/>
                    <a:pt x="5109" y="19632"/>
                  </a:cubicBezTo>
                  <a:cubicBezTo>
                    <a:pt x="5311" y="19632"/>
                    <a:pt x="5507" y="19652"/>
                    <a:pt x="5698" y="19652"/>
                  </a:cubicBezTo>
                  <a:cubicBezTo>
                    <a:pt x="5849" y="19652"/>
                    <a:pt x="5997" y="19639"/>
                    <a:pt x="6141" y="19594"/>
                  </a:cubicBezTo>
                  <a:close/>
                  <a:moveTo>
                    <a:pt x="4337" y="19569"/>
                  </a:moveTo>
                  <a:cubicBezTo>
                    <a:pt x="4512" y="19569"/>
                    <a:pt x="4587" y="19694"/>
                    <a:pt x="4587" y="19845"/>
                  </a:cubicBezTo>
                  <a:cubicBezTo>
                    <a:pt x="4562" y="20546"/>
                    <a:pt x="4562" y="21248"/>
                    <a:pt x="4562" y="22000"/>
                  </a:cubicBezTo>
                  <a:cubicBezTo>
                    <a:pt x="4213" y="22047"/>
                    <a:pt x="3874" y="22066"/>
                    <a:pt x="3539" y="22066"/>
                  </a:cubicBezTo>
                  <a:cubicBezTo>
                    <a:pt x="3152" y="22066"/>
                    <a:pt x="2771" y="22040"/>
                    <a:pt x="2382" y="22000"/>
                  </a:cubicBezTo>
                  <a:cubicBezTo>
                    <a:pt x="2156" y="21975"/>
                    <a:pt x="1956" y="21875"/>
                    <a:pt x="2031" y="21574"/>
                  </a:cubicBezTo>
                  <a:cubicBezTo>
                    <a:pt x="2181" y="20922"/>
                    <a:pt x="2056" y="20246"/>
                    <a:pt x="2131" y="19569"/>
                  </a:cubicBezTo>
                  <a:close/>
                  <a:moveTo>
                    <a:pt x="8923" y="19569"/>
                  </a:moveTo>
                  <a:cubicBezTo>
                    <a:pt x="8998" y="20246"/>
                    <a:pt x="8873" y="20973"/>
                    <a:pt x="9023" y="21649"/>
                  </a:cubicBezTo>
                  <a:cubicBezTo>
                    <a:pt x="9073" y="21850"/>
                    <a:pt x="8898" y="21950"/>
                    <a:pt x="8698" y="22000"/>
                  </a:cubicBezTo>
                  <a:cubicBezTo>
                    <a:pt x="8323" y="22056"/>
                    <a:pt x="7957" y="22073"/>
                    <a:pt x="7594" y="22073"/>
                  </a:cubicBezTo>
                  <a:cubicBezTo>
                    <a:pt x="7300" y="22073"/>
                    <a:pt x="7009" y="22061"/>
                    <a:pt x="6718" y="22050"/>
                  </a:cubicBezTo>
                  <a:cubicBezTo>
                    <a:pt x="6492" y="22050"/>
                    <a:pt x="6442" y="21925"/>
                    <a:pt x="6442" y="21724"/>
                  </a:cubicBezTo>
                  <a:cubicBezTo>
                    <a:pt x="6442" y="21023"/>
                    <a:pt x="6442" y="20321"/>
                    <a:pt x="6442" y="19569"/>
                  </a:cubicBezTo>
                  <a:close/>
                  <a:moveTo>
                    <a:pt x="7795" y="22476"/>
                  </a:moveTo>
                  <a:cubicBezTo>
                    <a:pt x="7896" y="22677"/>
                    <a:pt x="7820" y="22827"/>
                    <a:pt x="7795" y="23053"/>
                  </a:cubicBezTo>
                  <a:lnTo>
                    <a:pt x="3284" y="23053"/>
                  </a:lnTo>
                  <a:cubicBezTo>
                    <a:pt x="3209" y="22877"/>
                    <a:pt x="3184" y="22702"/>
                    <a:pt x="3234" y="22476"/>
                  </a:cubicBezTo>
                  <a:close/>
                  <a:moveTo>
                    <a:pt x="2911" y="23514"/>
                  </a:moveTo>
                  <a:cubicBezTo>
                    <a:pt x="3775" y="23514"/>
                    <a:pt x="4622" y="23539"/>
                    <a:pt x="5414" y="23554"/>
                  </a:cubicBezTo>
                  <a:cubicBezTo>
                    <a:pt x="6305" y="23540"/>
                    <a:pt x="7159" y="23519"/>
                    <a:pt x="7995" y="23519"/>
                  </a:cubicBezTo>
                  <a:cubicBezTo>
                    <a:pt x="8688" y="23519"/>
                    <a:pt x="9370" y="23534"/>
                    <a:pt x="10051" y="23579"/>
                  </a:cubicBezTo>
                  <a:cubicBezTo>
                    <a:pt x="10122" y="23579"/>
                    <a:pt x="10202" y="23570"/>
                    <a:pt x="10277" y="23570"/>
                  </a:cubicBezTo>
                  <a:cubicBezTo>
                    <a:pt x="10415" y="23570"/>
                    <a:pt x="10536" y="23601"/>
                    <a:pt x="10552" y="23780"/>
                  </a:cubicBezTo>
                  <a:cubicBezTo>
                    <a:pt x="10602" y="24080"/>
                    <a:pt x="10276" y="24055"/>
                    <a:pt x="10076" y="24080"/>
                  </a:cubicBezTo>
                  <a:cubicBezTo>
                    <a:pt x="8798" y="24281"/>
                    <a:pt x="7469" y="24306"/>
                    <a:pt x="6166" y="24306"/>
                  </a:cubicBezTo>
                  <a:cubicBezTo>
                    <a:pt x="5665" y="24306"/>
                    <a:pt x="5161" y="24311"/>
                    <a:pt x="4657" y="24311"/>
                  </a:cubicBezTo>
                  <a:cubicBezTo>
                    <a:pt x="3522" y="24311"/>
                    <a:pt x="2382" y="24287"/>
                    <a:pt x="1254" y="24130"/>
                  </a:cubicBezTo>
                  <a:cubicBezTo>
                    <a:pt x="978" y="24080"/>
                    <a:pt x="502" y="24181"/>
                    <a:pt x="527" y="23805"/>
                  </a:cubicBezTo>
                  <a:cubicBezTo>
                    <a:pt x="527" y="23581"/>
                    <a:pt x="667" y="23537"/>
                    <a:pt x="834" y="23537"/>
                  </a:cubicBezTo>
                  <a:cubicBezTo>
                    <a:pt x="945" y="23537"/>
                    <a:pt x="1069" y="23557"/>
                    <a:pt x="1171" y="23557"/>
                  </a:cubicBezTo>
                  <a:cubicBezTo>
                    <a:pt x="1191" y="23557"/>
                    <a:pt x="1211" y="23556"/>
                    <a:pt x="1229" y="23554"/>
                  </a:cubicBezTo>
                  <a:cubicBezTo>
                    <a:pt x="1789" y="23524"/>
                    <a:pt x="2354" y="23514"/>
                    <a:pt x="2911" y="23514"/>
                  </a:cubicBezTo>
                  <a:close/>
                  <a:moveTo>
                    <a:pt x="5966" y="24958"/>
                  </a:moveTo>
                  <a:lnTo>
                    <a:pt x="5966" y="26762"/>
                  </a:lnTo>
                  <a:lnTo>
                    <a:pt x="5063" y="26762"/>
                  </a:lnTo>
                  <a:lnTo>
                    <a:pt x="5063" y="24958"/>
                  </a:lnTo>
                  <a:close/>
                  <a:moveTo>
                    <a:pt x="7946" y="27213"/>
                  </a:moveTo>
                  <a:cubicBezTo>
                    <a:pt x="7946" y="27263"/>
                    <a:pt x="7946" y="27313"/>
                    <a:pt x="7946" y="27364"/>
                  </a:cubicBezTo>
                  <a:cubicBezTo>
                    <a:pt x="7131" y="27476"/>
                    <a:pt x="6323" y="27533"/>
                    <a:pt x="5518" y="27533"/>
                  </a:cubicBezTo>
                  <a:cubicBezTo>
                    <a:pt x="4713" y="27533"/>
                    <a:pt x="3911" y="27476"/>
                    <a:pt x="3109" y="27364"/>
                  </a:cubicBezTo>
                  <a:cubicBezTo>
                    <a:pt x="3109" y="27313"/>
                    <a:pt x="3109" y="27263"/>
                    <a:pt x="3109" y="27213"/>
                  </a:cubicBezTo>
                  <a:close/>
                  <a:moveTo>
                    <a:pt x="5496" y="0"/>
                  </a:moveTo>
                  <a:cubicBezTo>
                    <a:pt x="5453" y="0"/>
                    <a:pt x="5401" y="6"/>
                    <a:pt x="5339" y="20"/>
                  </a:cubicBezTo>
                  <a:lnTo>
                    <a:pt x="5339" y="596"/>
                  </a:lnTo>
                  <a:cubicBezTo>
                    <a:pt x="5339" y="2000"/>
                    <a:pt x="5314" y="3378"/>
                    <a:pt x="5339" y="4782"/>
                  </a:cubicBezTo>
                  <a:cubicBezTo>
                    <a:pt x="5364" y="5183"/>
                    <a:pt x="5239" y="5333"/>
                    <a:pt x="4813" y="5383"/>
                  </a:cubicBezTo>
                  <a:cubicBezTo>
                    <a:pt x="3961" y="5459"/>
                    <a:pt x="3785" y="5759"/>
                    <a:pt x="3885" y="6612"/>
                  </a:cubicBezTo>
                  <a:cubicBezTo>
                    <a:pt x="3911" y="6962"/>
                    <a:pt x="3835" y="7313"/>
                    <a:pt x="3835" y="7664"/>
                  </a:cubicBezTo>
                  <a:cubicBezTo>
                    <a:pt x="3685" y="7689"/>
                    <a:pt x="3560" y="7689"/>
                    <a:pt x="3434" y="7689"/>
                  </a:cubicBezTo>
                  <a:cubicBezTo>
                    <a:pt x="3328" y="7687"/>
                    <a:pt x="3230" y="7685"/>
                    <a:pt x="3139" y="7685"/>
                  </a:cubicBezTo>
                  <a:cubicBezTo>
                    <a:pt x="2236" y="7685"/>
                    <a:pt x="2019" y="7848"/>
                    <a:pt x="1906" y="9168"/>
                  </a:cubicBezTo>
                  <a:cubicBezTo>
                    <a:pt x="1780" y="10421"/>
                    <a:pt x="1680" y="11674"/>
                    <a:pt x="1680" y="12952"/>
                  </a:cubicBezTo>
                  <a:cubicBezTo>
                    <a:pt x="1630" y="15634"/>
                    <a:pt x="1580" y="18341"/>
                    <a:pt x="1530" y="21023"/>
                  </a:cubicBezTo>
                  <a:cubicBezTo>
                    <a:pt x="1504" y="21724"/>
                    <a:pt x="1755" y="22226"/>
                    <a:pt x="2256" y="22326"/>
                  </a:cubicBezTo>
                  <a:cubicBezTo>
                    <a:pt x="2783" y="22401"/>
                    <a:pt x="2783" y="22677"/>
                    <a:pt x="2708" y="23103"/>
                  </a:cubicBezTo>
                  <a:cubicBezTo>
                    <a:pt x="2006" y="23128"/>
                    <a:pt x="1329" y="23153"/>
                    <a:pt x="652" y="23203"/>
                  </a:cubicBezTo>
                  <a:cubicBezTo>
                    <a:pt x="301" y="23228"/>
                    <a:pt x="101" y="23454"/>
                    <a:pt x="51" y="23805"/>
                  </a:cubicBezTo>
                  <a:cubicBezTo>
                    <a:pt x="1" y="24105"/>
                    <a:pt x="176" y="24306"/>
                    <a:pt x="477" y="24406"/>
                  </a:cubicBezTo>
                  <a:cubicBezTo>
                    <a:pt x="677" y="24481"/>
                    <a:pt x="878" y="24506"/>
                    <a:pt x="1103" y="24531"/>
                  </a:cubicBezTo>
                  <a:cubicBezTo>
                    <a:pt x="2156" y="24682"/>
                    <a:pt x="3209" y="24632"/>
                    <a:pt x="4286" y="24682"/>
                  </a:cubicBezTo>
                  <a:cubicBezTo>
                    <a:pt x="4317" y="24682"/>
                    <a:pt x="4346" y="24681"/>
                    <a:pt x="4375" y="24681"/>
                  </a:cubicBezTo>
                  <a:cubicBezTo>
                    <a:pt x="4562" y="24681"/>
                    <a:pt x="4713" y="24700"/>
                    <a:pt x="4713" y="24983"/>
                  </a:cubicBezTo>
                  <a:cubicBezTo>
                    <a:pt x="4687" y="25559"/>
                    <a:pt x="4713" y="26135"/>
                    <a:pt x="4713" y="26737"/>
                  </a:cubicBezTo>
                  <a:cubicBezTo>
                    <a:pt x="4211" y="26762"/>
                    <a:pt x="3735" y="26787"/>
                    <a:pt x="3259" y="26862"/>
                  </a:cubicBezTo>
                  <a:cubicBezTo>
                    <a:pt x="2983" y="26887"/>
                    <a:pt x="2682" y="26988"/>
                    <a:pt x="2657" y="27313"/>
                  </a:cubicBezTo>
                  <a:cubicBezTo>
                    <a:pt x="2657" y="27664"/>
                    <a:pt x="2983" y="27739"/>
                    <a:pt x="3259" y="27765"/>
                  </a:cubicBezTo>
                  <a:cubicBezTo>
                    <a:pt x="4011" y="27840"/>
                    <a:pt x="4763" y="27877"/>
                    <a:pt x="5515" y="27877"/>
                  </a:cubicBezTo>
                  <a:cubicBezTo>
                    <a:pt x="6266" y="27877"/>
                    <a:pt x="7018" y="27840"/>
                    <a:pt x="7770" y="27765"/>
                  </a:cubicBezTo>
                  <a:cubicBezTo>
                    <a:pt x="8046" y="27739"/>
                    <a:pt x="8372" y="27689"/>
                    <a:pt x="8372" y="27364"/>
                  </a:cubicBezTo>
                  <a:cubicBezTo>
                    <a:pt x="8397" y="26963"/>
                    <a:pt x="8021" y="26887"/>
                    <a:pt x="7720" y="26837"/>
                  </a:cubicBezTo>
                  <a:cubicBezTo>
                    <a:pt x="7294" y="26762"/>
                    <a:pt x="6843" y="26762"/>
                    <a:pt x="6342" y="26737"/>
                  </a:cubicBezTo>
                  <a:cubicBezTo>
                    <a:pt x="6342" y="26135"/>
                    <a:pt x="6342" y="25584"/>
                    <a:pt x="6342" y="25033"/>
                  </a:cubicBezTo>
                  <a:cubicBezTo>
                    <a:pt x="6342" y="24782"/>
                    <a:pt x="6417" y="24657"/>
                    <a:pt x="6692" y="24657"/>
                  </a:cubicBezTo>
                  <a:cubicBezTo>
                    <a:pt x="6843" y="24665"/>
                    <a:pt x="6996" y="24668"/>
                    <a:pt x="7151" y="24668"/>
                  </a:cubicBezTo>
                  <a:cubicBezTo>
                    <a:pt x="7461" y="24668"/>
                    <a:pt x="7779" y="24657"/>
                    <a:pt x="8096" y="24657"/>
                  </a:cubicBezTo>
                  <a:cubicBezTo>
                    <a:pt x="8873" y="24632"/>
                    <a:pt x="9650" y="24607"/>
                    <a:pt x="10402" y="24481"/>
                  </a:cubicBezTo>
                  <a:cubicBezTo>
                    <a:pt x="10753" y="24406"/>
                    <a:pt x="11053" y="24206"/>
                    <a:pt x="11003" y="23780"/>
                  </a:cubicBezTo>
                  <a:cubicBezTo>
                    <a:pt x="10928" y="23379"/>
                    <a:pt x="10677" y="23203"/>
                    <a:pt x="10276" y="23203"/>
                  </a:cubicBezTo>
                  <a:cubicBezTo>
                    <a:pt x="9625" y="23178"/>
                    <a:pt x="8973" y="23128"/>
                    <a:pt x="8297" y="23078"/>
                  </a:cubicBezTo>
                  <a:cubicBezTo>
                    <a:pt x="8372" y="22802"/>
                    <a:pt x="8121" y="22476"/>
                    <a:pt x="8597" y="22376"/>
                  </a:cubicBezTo>
                  <a:cubicBezTo>
                    <a:pt x="9274" y="22201"/>
                    <a:pt x="9550" y="21825"/>
                    <a:pt x="9525" y="21073"/>
                  </a:cubicBezTo>
                  <a:cubicBezTo>
                    <a:pt x="9474" y="17840"/>
                    <a:pt x="9424" y="14632"/>
                    <a:pt x="9324" y="11399"/>
                  </a:cubicBezTo>
                  <a:cubicBezTo>
                    <a:pt x="9299" y="10446"/>
                    <a:pt x="9199" y="9494"/>
                    <a:pt x="9073" y="8541"/>
                  </a:cubicBezTo>
                  <a:cubicBezTo>
                    <a:pt x="8973" y="7915"/>
                    <a:pt x="8748" y="7739"/>
                    <a:pt x="8096" y="7714"/>
                  </a:cubicBezTo>
                  <a:cubicBezTo>
                    <a:pt x="7795" y="7714"/>
                    <a:pt x="7520" y="7689"/>
                    <a:pt x="7219" y="7664"/>
                  </a:cubicBezTo>
                  <a:cubicBezTo>
                    <a:pt x="7244" y="7213"/>
                    <a:pt x="7093" y="6762"/>
                    <a:pt x="7194" y="6311"/>
                  </a:cubicBezTo>
                  <a:cubicBezTo>
                    <a:pt x="7294" y="5860"/>
                    <a:pt x="7043" y="5634"/>
                    <a:pt x="6642" y="5459"/>
                  </a:cubicBezTo>
                  <a:cubicBezTo>
                    <a:pt x="6342" y="5333"/>
                    <a:pt x="5991" y="5434"/>
                    <a:pt x="5690" y="5233"/>
                  </a:cubicBezTo>
                  <a:lnTo>
                    <a:pt x="5690" y="4732"/>
                  </a:lnTo>
                  <a:cubicBezTo>
                    <a:pt x="5690" y="3303"/>
                    <a:pt x="5690" y="1850"/>
                    <a:pt x="5690" y="396"/>
                  </a:cubicBezTo>
                  <a:cubicBezTo>
                    <a:pt x="5690" y="245"/>
                    <a:pt x="5765" y="0"/>
                    <a:pt x="549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7"/>
            <p:cNvSpPr/>
            <p:nvPr/>
          </p:nvSpPr>
          <p:spPr>
            <a:xfrm>
              <a:off x="1941875" y="1557050"/>
              <a:ext cx="10050" cy="39500"/>
            </a:xfrm>
            <a:custGeom>
              <a:avLst/>
              <a:gdLst/>
              <a:ahLst/>
              <a:cxnLst/>
              <a:rect l="l" t="t" r="r" b="b"/>
              <a:pathLst>
                <a:path w="402" h="1580" extrusionOk="0">
                  <a:moveTo>
                    <a:pt x="226" y="0"/>
                  </a:moveTo>
                  <a:cubicBezTo>
                    <a:pt x="50" y="526"/>
                    <a:pt x="0" y="1053"/>
                    <a:pt x="226" y="1579"/>
                  </a:cubicBezTo>
                  <a:cubicBezTo>
                    <a:pt x="401" y="1028"/>
                    <a:pt x="401" y="501"/>
                    <a:pt x="22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7"/>
            <p:cNvSpPr/>
            <p:nvPr/>
          </p:nvSpPr>
          <p:spPr>
            <a:xfrm>
              <a:off x="1962550" y="1583975"/>
              <a:ext cx="30100" cy="19475"/>
            </a:xfrm>
            <a:custGeom>
              <a:avLst/>
              <a:gdLst/>
              <a:ahLst/>
              <a:cxnLst/>
              <a:rect l="l" t="t" r="r" b="b"/>
              <a:pathLst>
                <a:path w="1204" h="779" extrusionOk="0">
                  <a:moveTo>
                    <a:pt x="1203" y="1"/>
                  </a:moveTo>
                  <a:lnTo>
                    <a:pt x="1203" y="1"/>
                  </a:lnTo>
                  <a:cubicBezTo>
                    <a:pt x="727" y="252"/>
                    <a:pt x="226" y="277"/>
                    <a:pt x="0" y="753"/>
                  </a:cubicBezTo>
                  <a:cubicBezTo>
                    <a:pt x="59" y="770"/>
                    <a:pt x="121" y="778"/>
                    <a:pt x="185" y="778"/>
                  </a:cubicBezTo>
                  <a:cubicBezTo>
                    <a:pt x="584" y="778"/>
                    <a:pt x="1052" y="455"/>
                    <a:pt x="120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7"/>
            <p:cNvSpPr/>
            <p:nvPr/>
          </p:nvSpPr>
          <p:spPr>
            <a:xfrm>
              <a:off x="1896750" y="1584600"/>
              <a:ext cx="29475" cy="18775"/>
            </a:xfrm>
            <a:custGeom>
              <a:avLst/>
              <a:gdLst/>
              <a:ahLst/>
              <a:cxnLst/>
              <a:rect l="l" t="t" r="r" b="b"/>
              <a:pathLst>
                <a:path w="1179" h="751" extrusionOk="0">
                  <a:moveTo>
                    <a:pt x="1" y="1"/>
                  </a:moveTo>
                  <a:lnTo>
                    <a:pt x="1" y="1"/>
                  </a:lnTo>
                  <a:cubicBezTo>
                    <a:pt x="164" y="451"/>
                    <a:pt x="611" y="750"/>
                    <a:pt x="961" y="750"/>
                  </a:cubicBezTo>
                  <a:cubicBezTo>
                    <a:pt x="1040" y="750"/>
                    <a:pt x="1114" y="735"/>
                    <a:pt x="1179" y="703"/>
                  </a:cubicBezTo>
                  <a:cubicBezTo>
                    <a:pt x="878" y="352"/>
                    <a:pt x="502" y="151"/>
                    <a:pt x="1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7"/>
            <p:cNvSpPr/>
            <p:nvPr/>
          </p:nvSpPr>
          <p:spPr>
            <a:xfrm>
              <a:off x="1894875" y="1625975"/>
              <a:ext cx="24475" cy="17200"/>
            </a:xfrm>
            <a:custGeom>
              <a:avLst/>
              <a:gdLst/>
              <a:ahLst/>
              <a:cxnLst/>
              <a:rect l="l" t="t" r="r" b="b"/>
              <a:pathLst>
                <a:path w="979" h="688" extrusionOk="0">
                  <a:moveTo>
                    <a:pt x="978" y="0"/>
                  </a:moveTo>
                  <a:cubicBezTo>
                    <a:pt x="527" y="150"/>
                    <a:pt x="226" y="276"/>
                    <a:pt x="1" y="652"/>
                  </a:cubicBezTo>
                  <a:cubicBezTo>
                    <a:pt x="86" y="675"/>
                    <a:pt x="168" y="688"/>
                    <a:pt x="246" y="688"/>
                  </a:cubicBezTo>
                  <a:cubicBezTo>
                    <a:pt x="578" y="688"/>
                    <a:pt x="836" y="467"/>
                    <a:pt x="97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7"/>
            <p:cNvSpPr/>
            <p:nvPr/>
          </p:nvSpPr>
          <p:spPr>
            <a:xfrm>
              <a:off x="1971325" y="1627225"/>
              <a:ext cx="25075" cy="15650"/>
            </a:xfrm>
            <a:custGeom>
              <a:avLst/>
              <a:gdLst/>
              <a:ahLst/>
              <a:cxnLst/>
              <a:rect l="l" t="t" r="r" b="b"/>
              <a:pathLst>
                <a:path w="1003" h="626" extrusionOk="0">
                  <a:moveTo>
                    <a:pt x="0" y="0"/>
                  </a:moveTo>
                  <a:lnTo>
                    <a:pt x="0" y="0"/>
                  </a:lnTo>
                  <a:cubicBezTo>
                    <a:pt x="85" y="402"/>
                    <a:pt x="330" y="625"/>
                    <a:pt x="750" y="625"/>
                  </a:cubicBezTo>
                  <a:cubicBezTo>
                    <a:pt x="828" y="625"/>
                    <a:pt x="912" y="617"/>
                    <a:pt x="1003" y="602"/>
                  </a:cubicBezTo>
                  <a:cubicBezTo>
                    <a:pt x="652" y="276"/>
                    <a:pt x="401" y="50"/>
                    <a:pt x="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1877325" y="1857125"/>
              <a:ext cx="32000" cy="31850"/>
            </a:xfrm>
            <a:custGeom>
              <a:avLst/>
              <a:gdLst/>
              <a:ahLst/>
              <a:cxnLst/>
              <a:rect l="l" t="t" r="r" b="b"/>
              <a:pathLst>
                <a:path w="1280" h="1274" extrusionOk="0">
                  <a:moveTo>
                    <a:pt x="947" y="1"/>
                  </a:moveTo>
                  <a:cubicBezTo>
                    <a:pt x="681" y="1"/>
                    <a:pt x="725" y="309"/>
                    <a:pt x="652" y="478"/>
                  </a:cubicBezTo>
                  <a:cubicBezTo>
                    <a:pt x="548" y="432"/>
                    <a:pt x="454" y="396"/>
                    <a:pt x="369" y="396"/>
                  </a:cubicBezTo>
                  <a:cubicBezTo>
                    <a:pt x="270" y="396"/>
                    <a:pt x="182" y="444"/>
                    <a:pt x="101" y="579"/>
                  </a:cubicBezTo>
                  <a:cubicBezTo>
                    <a:pt x="1" y="804"/>
                    <a:pt x="51" y="1030"/>
                    <a:pt x="201" y="1180"/>
                  </a:cubicBezTo>
                  <a:cubicBezTo>
                    <a:pt x="284" y="1246"/>
                    <a:pt x="355" y="1274"/>
                    <a:pt x="417" y="1274"/>
                  </a:cubicBezTo>
                  <a:cubicBezTo>
                    <a:pt x="545" y="1274"/>
                    <a:pt x="635" y="1156"/>
                    <a:pt x="703" y="1005"/>
                  </a:cubicBezTo>
                  <a:cubicBezTo>
                    <a:pt x="719" y="938"/>
                    <a:pt x="747" y="916"/>
                    <a:pt x="786" y="916"/>
                  </a:cubicBezTo>
                  <a:cubicBezTo>
                    <a:pt x="806" y="916"/>
                    <a:pt x="828" y="921"/>
                    <a:pt x="853" y="930"/>
                  </a:cubicBezTo>
                  <a:cubicBezTo>
                    <a:pt x="918" y="949"/>
                    <a:pt x="973" y="957"/>
                    <a:pt x="1019" y="957"/>
                  </a:cubicBezTo>
                  <a:cubicBezTo>
                    <a:pt x="1273" y="957"/>
                    <a:pt x="1258" y="695"/>
                    <a:pt x="1279" y="504"/>
                  </a:cubicBezTo>
                  <a:cubicBezTo>
                    <a:pt x="1279" y="303"/>
                    <a:pt x="1279" y="27"/>
                    <a:pt x="978" y="2"/>
                  </a:cubicBezTo>
                  <a:cubicBezTo>
                    <a:pt x="967" y="1"/>
                    <a:pt x="957" y="1"/>
                    <a:pt x="94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7"/>
            <p:cNvSpPr/>
            <p:nvPr/>
          </p:nvSpPr>
          <p:spPr>
            <a:xfrm>
              <a:off x="1888600" y="1931725"/>
              <a:ext cx="16325" cy="23875"/>
            </a:xfrm>
            <a:custGeom>
              <a:avLst/>
              <a:gdLst/>
              <a:ahLst/>
              <a:cxnLst/>
              <a:rect l="l" t="t" r="r" b="b"/>
              <a:pathLst>
                <a:path w="653" h="955" extrusionOk="0">
                  <a:moveTo>
                    <a:pt x="302" y="1"/>
                  </a:moveTo>
                  <a:cubicBezTo>
                    <a:pt x="26" y="1"/>
                    <a:pt x="26" y="226"/>
                    <a:pt x="26" y="427"/>
                  </a:cubicBezTo>
                  <a:cubicBezTo>
                    <a:pt x="26" y="652"/>
                    <a:pt x="1" y="928"/>
                    <a:pt x="277" y="953"/>
                  </a:cubicBezTo>
                  <a:cubicBezTo>
                    <a:pt x="289" y="954"/>
                    <a:pt x="302" y="955"/>
                    <a:pt x="313" y="955"/>
                  </a:cubicBezTo>
                  <a:cubicBezTo>
                    <a:pt x="597" y="955"/>
                    <a:pt x="529" y="669"/>
                    <a:pt x="577" y="452"/>
                  </a:cubicBezTo>
                  <a:cubicBezTo>
                    <a:pt x="527" y="301"/>
                    <a:pt x="653" y="1"/>
                    <a:pt x="30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17"/>
          <p:cNvGrpSpPr/>
          <p:nvPr/>
        </p:nvGrpSpPr>
        <p:grpSpPr>
          <a:xfrm rot="-2365709">
            <a:off x="7275028" y="-318088"/>
            <a:ext cx="1013466" cy="835990"/>
            <a:chOff x="-492950" y="2926025"/>
            <a:chExt cx="1013489" cy="836009"/>
          </a:xfrm>
        </p:grpSpPr>
        <p:sp>
          <p:nvSpPr>
            <p:cNvPr id="1438" name="Google Shape;1438;p17"/>
            <p:cNvSpPr/>
            <p:nvPr/>
          </p:nvSpPr>
          <p:spPr>
            <a:xfrm>
              <a:off x="205030" y="3589987"/>
              <a:ext cx="33102" cy="11069"/>
            </a:xfrm>
            <a:custGeom>
              <a:avLst/>
              <a:gdLst/>
              <a:ahLst/>
              <a:cxnLst/>
              <a:rect l="l" t="t" r="r" b="b"/>
              <a:pathLst>
                <a:path w="616" h="206" extrusionOk="0">
                  <a:moveTo>
                    <a:pt x="616" y="1"/>
                  </a:moveTo>
                  <a:lnTo>
                    <a:pt x="616" y="1"/>
                  </a:lnTo>
                  <a:cubicBezTo>
                    <a:pt x="491" y="36"/>
                    <a:pt x="366" y="72"/>
                    <a:pt x="241" y="108"/>
                  </a:cubicBezTo>
                  <a:cubicBezTo>
                    <a:pt x="170" y="134"/>
                    <a:pt x="90" y="170"/>
                    <a:pt x="0" y="206"/>
                  </a:cubicBezTo>
                  <a:cubicBezTo>
                    <a:pt x="206" y="134"/>
                    <a:pt x="411" y="72"/>
                    <a:pt x="61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111045" y="3154940"/>
              <a:ext cx="390779" cy="460509"/>
            </a:xfrm>
            <a:custGeom>
              <a:avLst/>
              <a:gdLst/>
              <a:ahLst/>
              <a:cxnLst/>
              <a:rect l="l" t="t" r="r" b="b"/>
              <a:pathLst>
                <a:path w="7272" h="8570" extrusionOk="0">
                  <a:moveTo>
                    <a:pt x="5307" y="5415"/>
                  </a:moveTo>
                  <a:cubicBezTo>
                    <a:pt x="5346" y="5415"/>
                    <a:pt x="5381" y="5434"/>
                    <a:pt x="5407" y="5465"/>
                  </a:cubicBezTo>
                  <a:cubicBezTo>
                    <a:pt x="5434" y="5483"/>
                    <a:pt x="5461" y="5509"/>
                    <a:pt x="5469" y="5545"/>
                  </a:cubicBezTo>
                  <a:cubicBezTo>
                    <a:pt x="5532" y="5786"/>
                    <a:pt x="5603" y="6009"/>
                    <a:pt x="5728" y="6223"/>
                  </a:cubicBezTo>
                  <a:cubicBezTo>
                    <a:pt x="5791" y="6330"/>
                    <a:pt x="5701" y="6446"/>
                    <a:pt x="5603" y="6482"/>
                  </a:cubicBezTo>
                  <a:cubicBezTo>
                    <a:pt x="4899" y="6732"/>
                    <a:pt x="4149" y="6865"/>
                    <a:pt x="3435" y="7044"/>
                  </a:cubicBezTo>
                  <a:cubicBezTo>
                    <a:pt x="3418" y="7049"/>
                    <a:pt x="3399" y="7052"/>
                    <a:pt x="3379" y="7052"/>
                  </a:cubicBezTo>
                  <a:cubicBezTo>
                    <a:pt x="3295" y="7052"/>
                    <a:pt x="3198" y="7009"/>
                    <a:pt x="3177" y="6937"/>
                  </a:cubicBezTo>
                  <a:lnTo>
                    <a:pt x="3007" y="6277"/>
                  </a:lnTo>
                  <a:cubicBezTo>
                    <a:pt x="2981" y="6187"/>
                    <a:pt x="3088" y="6080"/>
                    <a:pt x="3177" y="6054"/>
                  </a:cubicBezTo>
                  <a:cubicBezTo>
                    <a:pt x="3846" y="5893"/>
                    <a:pt x="4640" y="5848"/>
                    <a:pt x="5220" y="5447"/>
                  </a:cubicBezTo>
                  <a:cubicBezTo>
                    <a:pt x="5250" y="5425"/>
                    <a:pt x="5279" y="5415"/>
                    <a:pt x="5307" y="5415"/>
                  </a:cubicBezTo>
                  <a:close/>
                  <a:moveTo>
                    <a:pt x="5258" y="0"/>
                  </a:moveTo>
                  <a:cubicBezTo>
                    <a:pt x="5141" y="0"/>
                    <a:pt x="5014" y="122"/>
                    <a:pt x="5041" y="264"/>
                  </a:cubicBezTo>
                  <a:cubicBezTo>
                    <a:pt x="5229" y="1218"/>
                    <a:pt x="5541" y="2182"/>
                    <a:pt x="5594" y="3154"/>
                  </a:cubicBezTo>
                  <a:cubicBezTo>
                    <a:pt x="5612" y="3342"/>
                    <a:pt x="5621" y="3529"/>
                    <a:pt x="5594" y="3707"/>
                  </a:cubicBezTo>
                  <a:cubicBezTo>
                    <a:pt x="5585" y="3823"/>
                    <a:pt x="5577" y="3939"/>
                    <a:pt x="5559" y="4046"/>
                  </a:cubicBezTo>
                  <a:cubicBezTo>
                    <a:pt x="5416" y="5135"/>
                    <a:pt x="4229" y="5367"/>
                    <a:pt x="3337" y="5581"/>
                  </a:cubicBezTo>
                  <a:cubicBezTo>
                    <a:pt x="2463" y="5786"/>
                    <a:pt x="1642" y="5947"/>
                    <a:pt x="1089" y="6714"/>
                  </a:cubicBezTo>
                  <a:cubicBezTo>
                    <a:pt x="839" y="7062"/>
                    <a:pt x="1" y="8320"/>
                    <a:pt x="848" y="8552"/>
                  </a:cubicBezTo>
                  <a:cubicBezTo>
                    <a:pt x="893" y="8560"/>
                    <a:pt x="938" y="8569"/>
                    <a:pt x="982" y="8569"/>
                  </a:cubicBezTo>
                  <a:cubicBezTo>
                    <a:pt x="1241" y="8480"/>
                    <a:pt x="1500" y="8391"/>
                    <a:pt x="1749" y="8302"/>
                  </a:cubicBezTo>
                  <a:cubicBezTo>
                    <a:pt x="1839" y="8266"/>
                    <a:pt x="1919" y="8230"/>
                    <a:pt x="1990" y="8204"/>
                  </a:cubicBezTo>
                  <a:cubicBezTo>
                    <a:pt x="2115" y="8168"/>
                    <a:pt x="2240" y="8132"/>
                    <a:pt x="2365" y="8097"/>
                  </a:cubicBezTo>
                  <a:cubicBezTo>
                    <a:pt x="2998" y="7882"/>
                    <a:pt x="3623" y="7668"/>
                    <a:pt x="4256" y="7454"/>
                  </a:cubicBezTo>
                  <a:cubicBezTo>
                    <a:pt x="4899" y="7249"/>
                    <a:pt x="5532" y="7044"/>
                    <a:pt x="6156" y="6812"/>
                  </a:cubicBezTo>
                  <a:cubicBezTo>
                    <a:pt x="6799" y="6571"/>
                    <a:pt x="7200" y="6410"/>
                    <a:pt x="7227" y="5643"/>
                  </a:cubicBezTo>
                  <a:cubicBezTo>
                    <a:pt x="7272" y="4689"/>
                    <a:pt x="7209" y="3636"/>
                    <a:pt x="6941" y="2717"/>
                  </a:cubicBezTo>
                  <a:cubicBezTo>
                    <a:pt x="6870" y="2476"/>
                    <a:pt x="6799" y="2244"/>
                    <a:pt x="6718" y="2021"/>
                  </a:cubicBezTo>
                  <a:cubicBezTo>
                    <a:pt x="6362" y="1397"/>
                    <a:pt x="5960" y="799"/>
                    <a:pt x="5621" y="184"/>
                  </a:cubicBezTo>
                  <a:cubicBezTo>
                    <a:pt x="5565" y="79"/>
                    <a:pt x="5479" y="40"/>
                    <a:pt x="5391" y="40"/>
                  </a:cubicBezTo>
                  <a:cubicBezTo>
                    <a:pt x="5381" y="40"/>
                    <a:pt x="5372" y="40"/>
                    <a:pt x="5362" y="41"/>
                  </a:cubicBezTo>
                  <a:cubicBezTo>
                    <a:pt x="5332" y="13"/>
                    <a:pt x="5296" y="0"/>
                    <a:pt x="52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292728" y="3470156"/>
              <a:ext cx="101241" cy="44170"/>
            </a:xfrm>
            <a:custGeom>
              <a:avLst/>
              <a:gdLst/>
              <a:ahLst/>
              <a:cxnLst/>
              <a:rect l="l" t="t" r="r" b="b"/>
              <a:pathLst>
                <a:path w="1884" h="822" extrusionOk="0">
                  <a:moveTo>
                    <a:pt x="1776" y="0"/>
                  </a:moveTo>
                  <a:cubicBezTo>
                    <a:pt x="1250" y="295"/>
                    <a:pt x="661" y="348"/>
                    <a:pt x="1" y="491"/>
                  </a:cubicBezTo>
                  <a:lnTo>
                    <a:pt x="81" y="821"/>
                  </a:lnTo>
                  <a:cubicBezTo>
                    <a:pt x="741" y="660"/>
                    <a:pt x="1303" y="562"/>
                    <a:pt x="1883" y="366"/>
                  </a:cubicBezTo>
                  <a:cubicBezTo>
                    <a:pt x="1830" y="250"/>
                    <a:pt x="1812" y="125"/>
                    <a:pt x="1776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-282465" y="3233449"/>
              <a:ext cx="63786" cy="86245"/>
            </a:xfrm>
            <a:custGeom>
              <a:avLst/>
              <a:gdLst/>
              <a:ahLst/>
              <a:cxnLst/>
              <a:rect l="l" t="t" r="r" b="b"/>
              <a:pathLst>
                <a:path w="1187" h="1605" extrusionOk="0">
                  <a:moveTo>
                    <a:pt x="455" y="1"/>
                  </a:moveTo>
                  <a:cubicBezTo>
                    <a:pt x="223" y="1"/>
                    <a:pt x="0" y="182"/>
                    <a:pt x="80" y="480"/>
                  </a:cubicBezTo>
                  <a:cubicBezTo>
                    <a:pt x="142" y="703"/>
                    <a:pt x="223" y="944"/>
                    <a:pt x="303" y="1185"/>
                  </a:cubicBezTo>
                  <a:cubicBezTo>
                    <a:pt x="285" y="989"/>
                    <a:pt x="276" y="801"/>
                    <a:pt x="294" y="605"/>
                  </a:cubicBezTo>
                  <a:cubicBezTo>
                    <a:pt x="305" y="506"/>
                    <a:pt x="391" y="437"/>
                    <a:pt x="476" y="437"/>
                  </a:cubicBezTo>
                  <a:cubicBezTo>
                    <a:pt x="529" y="437"/>
                    <a:pt x="581" y="463"/>
                    <a:pt x="615" y="525"/>
                  </a:cubicBezTo>
                  <a:cubicBezTo>
                    <a:pt x="812" y="881"/>
                    <a:pt x="1008" y="1238"/>
                    <a:pt x="1186" y="1604"/>
                  </a:cubicBezTo>
                  <a:cubicBezTo>
                    <a:pt x="1097" y="1131"/>
                    <a:pt x="999" y="667"/>
                    <a:pt x="847" y="266"/>
                  </a:cubicBezTo>
                  <a:cubicBezTo>
                    <a:pt x="772" y="83"/>
                    <a:pt x="611" y="1"/>
                    <a:pt x="45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-283970" y="3370906"/>
              <a:ext cx="24504" cy="37453"/>
            </a:xfrm>
            <a:custGeom>
              <a:avLst/>
              <a:gdLst/>
              <a:ahLst/>
              <a:cxnLst/>
              <a:rect l="l" t="t" r="r" b="b"/>
              <a:pathLst>
                <a:path w="456" h="697" extrusionOk="0">
                  <a:moveTo>
                    <a:pt x="456" y="1"/>
                  </a:moveTo>
                  <a:lnTo>
                    <a:pt x="456" y="1"/>
                  </a:lnTo>
                  <a:cubicBezTo>
                    <a:pt x="438" y="63"/>
                    <a:pt x="420" y="126"/>
                    <a:pt x="393" y="179"/>
                  </a:cubicBezTo>
                  <a:cubicBezTo>
                    <a:pt x="304" y="375"/>
                    <a:pt x="170" y="554"/>
                    <a:pt x="1" y="696"/>
                  </a:cubicBezTo>
                  <a:cubicBezTo>
                    <a:pt x="331" y="554"/>
                    <a:pt x="438" y="304"/>
                    <a:pt x="45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-331902" y="3306207"/>
              <a:ext cx="196142" cy="189255"/>
            </a:xfrm>
            <a:custGeom>
              <a:avLst/>
              <a:gdLst/>
              <a:ahLst/>
              <a:cxnLst/>
              <a:rect l="l" t="t" r="r" b="b"/>
              <a:pathLst>
                <a:path w="3650" h="3522" extrusionOk="0">
                  <a:moveTo>
                    <a:pt x="1598" y="0"/>
                  </a:moveTo>
                  <a:lnTo>
                    <a:pt x="1598" y="0"/>
                  </a:lnTo>
                  <a:cubicBezTo>
                    <a:pt x="1687" y="660"/>
                    <a:pt x="1847" y="1365"/>
                    <a:pt x="1491" y="1900"/>
                  </a:cubicBezTo>
                  <a:cubicBezTo>
                    <a:pt x="1273" y="2228"/>
                    <a:pt x="681" y="2412"/>
                    <a:pt x="201" y="2412"/>
                  </a:cubicBezTo>
                  <a:cubicBezTo>
                    <a:pt x="132" y="2412"/>
                    <a:pt x="64" y="2408"/>
                    <a:pt x="1" y="2400"/>
                  </a:cubicBezTo>
                  <a:lnTo>
                    <a:pt x="1" y="2400"/>
                  </a:lnTo>
                  <a:cubicBezTo>
                    <a:pt x="10" y="2436"/>
                    <a:pt x="28" y="2480"/>
                    <a:pt x="37" y="2516"/>
                  </a:cubicBezTo>
                  <a:cubicBezTo>
                    <a:pt x="54" y="2623"/>
                    <a:pt x="72" y="2748"/>
                    <a:pt x="99" y="2864"/>
                  </a:cubicBezTo>
                  <a:cubicBezTo>
                    <a:pt x="715" y="2810"/>
                    <a:pt x="1294" y="2400"/>
                    <a:pt x="1714" y="1963"/>
                  </a:cubicBezTo>
                  <a:lnTo>
                    <a:pt x="1740" y="1927"/>
                  </a:lnTo>
                  <a:cubicBezTo>
                    <a:pt x="1928" y="2480"/>
                    <a:pt x="2213" y="2998"/>
                    <a:pt x="2695" y="3408"/>
                  </a:cubicBezTo>
                  <a:cubicBezTo>
                    <a:pt x="2784" y="3485"/>
                    <a:pt x="2895" y="3522"/>
                    <a:pt x="3004" y="3522"/>
                  </a:cubicBezTo>
                  <a:cubicBezTo>
                    <a:pt x="3223" y="3522"/>
                    <a:pt x="3432" y="3373"/>
                    <a:pt x="3427" y="3105"/>
                  </a:cubicBezTo>
                  <a:cubicBezTo>
                    <a:pt x="3418" y="2730"/>
                    <a:pt x="3382" y="2364"/>
                    <a:pt x="3328" y="1999"/>
                  </a:cubicBezTo>
                  <a:lnTo>
                    <a:pt x="3328" y="1999"/>
                  </a:lnTo>
                  <a:cubicBezTo>
                    <a:pt x="3339" y="1999"/>
                    <a:pt x="3350" y="2000"/>
                    <a:pt x="3360" y="2000"/>
                  </a:cubicBezTo>
                  <a:cubicBezTo>
                    <a:pt x="3457" y="2000"/>
                    <a:pt x="3553" y="1963"/>
                    <a:pt x="3650" y="1883"/>
                  </a:cubicBezTo>
                  <a:cubicBezTo>
                    <a:pt x="3596" y="1865"/>
                    <a:pt x="3551" y="1820"/>
                    <a:pt x="3534" y="1776"/>
                  </a:cubicBezTo>
                  <a:cubicBezTo>
                    <a:pt x="3373" y="1321"/>
                    <a:pt x="3203" y="875"/>
                    <a:pt x="3061" y="420"/>
                  </a:cubicBezTo>
                  <a:lnTo>
                    <a:pt x="3061" y="420"/>
                  </a:lnTo>
                  <a:cubicBezTo>
                    <a:pt x="3096" y="1347"/>
                    <a:pt x="3230" y="2275"/>
                    <a:pt x="3284" y="3203"/>
                  </a:cubicBezTo>
                  <a:cubicBezTo>
                    <a:pt x="3289" y="3309"/>
                    <a:pt x="3205" y="3366"/>
                    <a:pt x="3118" y="3366"/>
                  </a:cubicBezTo>
                  <a:cubicBezTo>
                    <a:pt x="3045" y="3366"/>
                    <a:pt x="2969" y="3325"/>
                    <a:pt x="2945" y="3239"/>
                  </a:cubicBezTo>
                  <a:cubicBezTo>
                    <a:pt x="2633" y="2115"/>
                    <a:pt x="2151" y="1035"/>
                    <a:pt x="159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7"/>
            <p:cNvSpPr/>
            <p:nvPr/>
          </p:nvSpPr>
          <p:spPr>
            <a:xfrm>
              <a:off x="-217767" y="3234846"/>
              <a:ext cx="269440" cy="169695"/>
            </a:xfrm>
            <a:custGeom>
              <a:avLst/>
              <a:gdLst/>
              <a:ahLst/>
              <a:cxnLst/>
              <a:rect l="l" t="t" r="r" b="b"/>
              <a:pathLst>
                <a:path w="5014" h="3158" extrusionOk="0">
                  <a:moveTo>
                    <a:pt x="478" y="1"/>
                  </a:moveTo>
                  <a:cubicBezTo>
                    <a:pt x="254" y="1"/>
                    <a:pt x="23" y="175"/>
                    <a:pt x="18" y="436"/>
                  </a:cubicBezTo>
                  <a:cubicBezTo>
                    <a:pt x="0" y="900"/>
                    <a:pt x="45" y="1355"/>
                    <a:pt x="107" y="1810"/>
                  </a:cubicBezTo>
                  <a:cubicBezTo>
                    <a:pt x="321" y="2256"/>
                    <a:pt x="526" y="2702"/>
                    <a:pt x="705" y="3157"/>
                  </a:cubicBezTo>
                  <a:cubicBezTo>
                    <a:pt x="625" y="2319"/>
                    <a:pt x="544" y="1480"/>
                    <a:pt x="598" y="624"/>
                  </a:cubicBezTo>
                  <a:cubicBezTo>
                    <a:pt x="608" y="521"/>
                    <a:pt x="692" y="464"/>
                    <a:pt x="775" y="464"/>
                  </a:cubicBezTo>
                  <a:cubicBezTo>
                    <a:pt x="844" y="464"/>
                    <a:pt x="913" y="503"/>
                    <a:pt x="937" y="588"/>
                  </a:cubicBezTo>
                  <a:cubicBezTo>
                    <a:pt x="1115" y="1257"/>
                    <a:pt x="1338" y="1899"/>
                    <a:pt x="1570" y="2550"/>
                  </a:cubicBezTo>
                  <a:cubicBezTo>
                    <a:pt x="1650" y="2211"/>
                    <a:pt x="1642" y="1864"/>
                    <a:pt x="1615" y="1507"/>
                  </a:cubicBezTo>
                  <a:cubicBezTo>
                    <a:pt x="1609" y="1410"/>
                    <a:pt x="1701" y="1337"/>
                    <a:pt x="1792" y="1337"/>
                  </a:cubicBezTo>
                  <a:cubicBezTo>
                    <a:pt x="1835" y="1337"/>
                    <a:pt x="1878" y="1354"/>
                    <a:pt x="1909" y="1391"/>
                  </a:cubicBezTo>
                  <a:cubicBezTo>
                    <a:pt x="2092" y="1607"/>
                    <a:pt x="2275" y="2158"/>
                    <a:pt x="2611" y="2158"/>
                  </a:cubicBezTo>
                  <a:cubicBezTo>
                    <a:pt x="2635" y="2158"/>
                    <a:pt x="2660" y="2155"/>
                    <a:pt x="2685" y="2149"/>
                  </a:cubicBezTo>
                  <a:cubicBezTo>
                    <a:pt x="3203" y="2024"/>
                    <a:pt x="3649" y="1765"/>
                    <a:pt x="4148" y="1614"/>
                  </a:cubicBezTo>
                  <a:cubicBezTo>
                    <a:pt x="4577" y="1480"/>
                    <a:pt x="5014" y="1471"/>
                    <a:pt x="4978" y="954"/>
                  </a:cubicBezTo>
                  <a:lnTo>
                    <a:pt x="4978" y="954"/>
                  </a:lnTo>
                  <a:cubicBezTo>
                    <a:pt x="4898" y="963"/>
                    <a:pt x="4808" y="989"/>
                    <a:pt x="4737" y="1061"/>
                  </a:cubicBezTo>
                  <a:cubicBezTo>
                    <a:pt x="4309" y="1444"/>
                    <a:pt x="3747" y="1658"/>
                    <a:pt x="3221" y="1837"/>
                  </a:cubicBezTo>
                  <a:cubicBezTo>
                    <a:pt x="3054" y="1891"/>
                    <a:pt x="2797" y="1990"/>
                    <a:pt x="2573" y="1990"/>
                  </a:cubicBezTo>
                  <a:cubicBezTo>
                    <a:pt x="2426" y="1990"/>
                    <a:pt x="2294" y="1947"/>
                    <a:pt x="2212" y="1819"/>
                  </a:cubicBezTo>
                  <a:cubicBezTo>
                    <a:pt x="2079" y="1605"/>
                    <a:pt x="1989" y="1364"/>
                    <a:pt x="1847" y="1150"/>
                  </a:cubicBezTo>
                  <a:cubicBezTo>
                    <a:pt x="1757" y="1010"/>
                    <a:pt x="1611" y="946"/>
                    <a:pt x="1468" y="946"/>
                  </a:cubicBezTo>
                  <a:cubicBezTo>
                    <a:pt x="1354" y="946"/>
                    <a:pt x="1242" y="986"/>
                    <a:pt x="1160" y="1061"/>
                  </a:cubicBezTo>
                  <a:cubicBezTo>
                    <a:pt x="1079" y="775"/>
                    <a:pt x="972" y="490"/>
                    <a:pt x="830" y="213"/>
                  </a:cubicBezTo>
                  <a:cubicBezTo>
                    <a:pt x="749" y="65"/>
                    <a:pt x="615" y="1"/>
                    <a:pt x="478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7"/>
            <p:cNvSpPr/>
            <p:nvPr/>
          </p:nvSpPr>
          <p:spPr>
            <a:xfrm>
              <a:off x="-116151" y="3292773"/>
              <a:ext cx="197539" cy="94735"/>
            </a:xfrm>
            <a:custGeom>
              <a:avLst/>
              <a:gdLst/>
              <a:ahLst/>
              <a:cxnLst/>
              <a:rect l="l" t="t" r="r" b="b"/>
              <a:pathLst>
                <a:path w="3676" h="1763" extrusionOk="0">
                  <a:moveTo>
                    <a:pt x="3453" y="1"/>
                  </a:moveTo>
                  <a:cubicBezTo>
                    <a:pt x="3453" y="108"/>
                    <a:pt x="3435" y="215"/>
                    <a:pt x="3417" y="313"/>
                  </a:cubicBezTo>
                  <a:cubicBezTo>
                    <a:pt x="3328" y="687"/>
                    <a:pt x="2935" y="679"/>
                    <a:pt x="2623" y="777"/>
                  </a:cubicBezTo>
                  <a:cubicBezTo>
                    <a:pt x="2100" y="938"/>
                    <a:pt x="1316" y="1447"/>
                    <a:pt x="695" y="1447"/>
                  </a:cubicBezTo>
                  <a:cubicBezTo>
                    <a:pt x="628" y="1447"/>
                    <a:pt x="563" y="1441"/>
                    <a:pt x="500" y="1428"/>
                  </a:cubicBezTo>
                  <a:cubicBezTo>
                    <a:pt x="304" y="1383"/>
                    <a:pt x="179" y="1232"/>
                    <a:pt x="72" y="1053"/>
                  </a:cubicBezTo>
                  <a:cubicBezTo>
                    <a:pt x="63" y="1232"/>
                    <a:pt x="45" y="1410"/>
                    <a:pt x="0" y="1588"/>
                  </a:cubicBezTo>
                  <a:cubicBezTo>
                    <a:pt x="164" y="1695"/>
                    <a:pt x="362" y="1762"/>
                    <a:pt x="635" y="1762"/>
                  </a:cubicBezTo>
                  <a:cubicBezTo>
                    <a:pt x="704" y="1762"/>
                    <a:pt x="778" y="1758"/>
                    <a:pt x="857" y="1749"/>
                  </a:cubicBezTo>
                  <a:cubicBezTo>
                    <a:pt x="1767" y="1642"/>
                    <a:pt x="2775" y="1214"/>
                    <a:pt x="3462" y="598"/>
                  </a:cubicBezTo>
                  <a:cubicBezTo>
                    <a:pt x="3676" y="411"/>
                    <a:pt x="3622" y="152"/>
                    <a:pt x="345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-429702" y="3036506"/>
              <a:ext cx="842873" cy="565024"/>
            </a:xfrm>
            <a:custGeom>
              <a:avLst/>
              <a:gdLst/>
              <a:ahLst/>
              <a:cxnLst/>
              <a:rect l="l" t="t" r="r" b="b"/>
              <a:pathLst>
                <a:path w="15685" h="10515" extrusionOk="0">
                  <a:moveTo>
                    <a:pt x="13144" y="363"/>
                  </a:moveTo>
                  <a:cubicBezTo>
                    <a:pt x="13492" y="363"/>
                    <a:pt x="13812" y="462"/>
                    <a:pt x="14034" y="800"/>
                  </a:cubicBezTo>
                  <a:cubicBezTo>
                    <a:pt x="14248" y="1112"/>
                    <a:pt x="14337" y="1522"/>
                    <a:pt x="14426" y="1888"/>
                  </a:cubicBezTo>
                  <a:cubicBezTo>
                    <a:pt x="14578" y="2441"/>
                    <a:pt x="14649" y="3012"/>
                    <a:pt x="14801" y="3565"/>
                  </a:cubicBezTo>
                  <a:cubicBezTo>
                    <a:pt x="15006" y="4288"/>
                    <a:pt x="15318" y="4948"/>
                    <a:pt x="15318" y="5706"/>
                  </a:cubicBezTo>
                  <a:cubicBezTo>
                    <a:pt x="15327" y="6875"/>
                    <a:pt x="13846" y="7151"/>
                    <a:pt x="12972" y="7357"/>
                  </a:cubicBezTo>
                  <a:cubicBezTo>
                    <a:pt x="12027" y="7571"/>
                    <a:pt x="11143" y="7954"/>
                    <a:pt x="10233" y="8284"/>
                  </a:cubicBezTo>
                  <a:cubicBezTo>
                    <a:pt x="8601" y="8882"/>
                    <a:pt x="6915" y="9400"/>
                    <a:pt x="5264" y="9917"/>
                  </a:cubicBezTo>
                  <a:cubicBezTo>
                    <a:pt x="4833" y="10050"/>
                    <a:pt x="4313" y="10183"/>
                    <a:pt x="3813" y="10183"/>
                  </a:cubicBezTo>
                  <a:cubicBezTo>
                    <a:pt x="3373" y="10183"/>
                    <a:pt x="2949" y="10080"/>
                    <a:pt x="2615" y="9783"/>
                  </a:cubicBezTo>
                  <a:cubicBezTo>
                    <a:pt x="2133" y="9364"/>
                    <a:pt x="2026" y="8552"/>
                    <a:pt x="1919" y="7883"/>
                  </a:cubicBezTo>
                  <a:cubicBezTo>
                    <a:pt x="1892" y="7767"/>
                    <a:pt x="1874" y="7642"/>
                    <a:pt x="1857" y="7535"/>
                  </a:cubicBezTo>
                  <a:cubicBezTo>
                    <a:pt x="1848" y="7499"/>
                    <a:pt x="1830" y="7455"/>
                    <a:pt x="1821" y="7419"/>
                  </a:cubicBezTo>
                  <a:lnTo>
                    <a:pt x="1821" y="7419"/>
                  </a:lnTo>
                  <a:cubicBezTo>
                    <a:pt x="1884" y="7427"/>
                    <a:pt x="1952" y="7431"/>
                    <a:pt x="2021" y="7431"/>
                  </a:cubicBezTo>
                  <a:cubicBezTo>
                    <a:pt x="2501" y="7431"/>
                    <a:pt x="3093" y="7247"/>
                    <a:pt x="3311" y="6919"/>
                  </a:cubicBezTo>
                  <a:cubicBezTo>
                    <a:pt x="3667" y="6384"/>
                    <a:pt x="3507" y="5679"/>
                    <a:pt x="3418" y="5019"/>
                  </a:cubicBezTo>
                  <a:lnTo>
                    <a:pt x="3418" y="5019"/>
                  </a:lnTo>
                  <a:cubicBezTo>
                    <a:pt x="3971" y="6054"/>
                    <a:pt x="4453" y="7134"/>
                    <a:pt x="4765" y="8258"/>
                  </a:cubicBezTo>
                  <a:cubicBezTo>
                    <a:pt x="4789" y="8344"/>
                    <a:pt x="4865" y="8385"/>
                    <a:pt x="4938" y="8385"/>
                  </a:cubicBezTo>
                  <a:cubicBezTo>
                    <a:pt x="5025" y="8385"/>
                    <a:pt x="5109" y="8328"/>
                    <a:pt x="5104" y="8222"/>
                  </a:cubicBezTo>
                  <a:cubicBezTo>
                    <a:pt x="5050" y="7294"/>
                    <a:pt x="4916" y="6366"/>
                    <a:pt x="4881" y="5439"/>
                  </a:cubicBezTo>
                  <a:lnTo>
                    <a:pt x="4881" y="5439"/>
                  </a:lnTo>
                  <a:cubicBezTo>
                    <a:pt x="5023" y="5894"/>
                    <a:pt x="5193" y="6340"/>
                    <a:pt x="5354" y="6795"/>
                  </a:cubicBezTo>
                  <a:cubicBezTo>
                    <a:pt x="5371" y="6839"/>
                    <a:pt x="5416" y="6884"/>
                    <a:pt x="5470" y="6902"/>
                  </a:cubicBezTo>
                  <a:cubicBezTo>
                    <a:pt x="5492" y="6910"/>
                    <a:pt x="5515" y="6915"/>
                    <a:pt x="5538" y="6915"/>
                  </a:cubicBezTo>
                  <a:cubicBezTo>
                    <a:pt x="5588" y="6915"/>
                    <a:pt x="5635" y="6892"/>
                    <a:pt x="5666" y="6830"/>
                  </a:cubicBezTo>
                  <a:cubicBezTo>
                    <a:pt x="5737" y="6679"/>
                    <a:pt x="5800" y="6518"/>
                    <a:pt x="5835" y="6357"/>
                  </a:cubicBezTo>
                  <a:cubicBezTo>
                    <a:pt x="5880" y="6179"/>
                    <a:pt x="5898" y="6001"/>
                    <a:pt x="5907" y="5822"/>
                  </a:cubicBezTo>
                  <a:cubicBezTo>
                    <a:pt x="6014" y="6001"/>
                    <a:pt x="6139" y="6152"/>
                    <a:pt x="6335" y="6197"/>
                  </a:cubicBezTo>
                  <a:cubicBezTo>
                    <a:pt x="6398" y="6210"/>
                    <a:pt x="6463" y="6216"/>
                    <a:pt x="6530" y="6216"/>
                  </a:cubicBezTo>
                  <a:cubicBezTo>
                    <a:pt x="7151" y="6216"/>
                    <a:pt x="7935" y="5707"/>
                    <a:pt x="8458" y="5546"/>
                  </a:cubicBezTo>
                  <a:cubicBezTo>
                    <a:pt x="8770" y="5448"/>
                    <a:pt x="9163" y="5456"/>
                    <a:pt x="9252" y="5082"/>
                  </a:cubicBezTo>
                  <a:cubicBezTo>
                    <a:pt x="9270" y="4984"/>
                    <a:pt x="9288" y="4877"/>
                    <a:pt x="9288" y="4770"/>
                  </a:cubicBezTo>
                  <a:cubicBezTo>
                    <a:pt x="9306" y="4520"/>
                    <a:pt x="9279" y="4243"/>
                    <a:pt x="9234" y="3967"/>
                  </a:cubicBezTo>
                  <a:lnTo>
                    <a:pt x="9234" y="3967"/>
                  </a:lnTo>
                  <a:cubicBezTo>
                    <a:pt x="9707" y="4903"/>
                    <a:pt x="10117" y="5876"/>
                    <a:pt x="10635" y="6786"/>
                  </a:cubicBezTo>
                  <a:cubicBezTo>
                    <a:pt x="10667" y="6842"/>
                    <a:pt x="10722" y="6868"/>
                    <a:pt x="10778" y="6868"/>
                  </a:cubicBezTo>
                  <a:cubicBezTo>
                    <a:pt x="10862" y="6868"/>
                    <a:pt x="10947" y="6808"/>
                    <a:pt x="10947" y="6705"/>
                  </a:cubicBezTo>
                  <a:cubicBezTo>
                    <a:pt x="10947" y="6063"/>
                    <a:pt x="10876" y="5430"/>
                    <a:pt x="10778" y="4796"/>
                  </a:cubicBezTo>
                  <a:lnTo>
                    <a:pt x="10778" y="4796"/>
                  </a:lnTo>
                  <a:cubicBezTo>
                    <a:pt x="10813" y="4894"/>
                    <a:pt x="10849" y="4993"/>
                    <a:pt x="10885" y="5091"/>
                  </a:cubicBezTo>
                  <a:cubicBezTo>
                    <a:pt x="10918" y="5170"/>
                    <a:pt x="10980" y="5215"/>
                    <a:pt x="11053" y="5215"/>
                  </a:cubicBezTo>
                  <a:cubicBezTo>
                    <a:pt x="11079" y="5215"/>
                    <a:pt x="11107" y="5209"/>
                    <a:pt x="11134" y="5198"/>
                  </a:cubicBezTo>
                  <a:cubicBezTo>
                    <a:pt x="11625" y="4984"/>
                    <a:pt x="12107" y="4787"/>
                    <a:pt x="12615" y="4645"/>
                  </a:cubicBezTo>
                  <a:cubicBezTo>
                    <a:pt x="12713" y="4618"/>
                    <a:pt x="12758" y="4529"/>
                    <a:pt x="12740" y="4439"/>
                  </a:cubicBezTo>
                  <a:cubicBezTo>
                    <a:pt x="12660" y="3949"/>
                    <a:pt x="12597" y="3458"/>
                    <a:pt x="12517" y="2967"/>
                  </a:cubicBezTo>
                  <a:lnTo>
                    <a:pt x="12517" y="2967"/>
                  </a:lnTo>
                  <a:cubicBezTo>
                    <a:pt x="12562" y="3057"/>
                    <a:pt x="12606" y="3146"/>
                    <a:pt x="12651" y="3235"/>
                  </a:cubicBezTo>
                  <a:cubicBezTo>
                    <a:pt x="12963" y="3869"/>
                    <a:pt x="13133" y="4546"/>
                    <a:pt x="13463" y="5171"/>
                  </a:cubicBezTo>
                  <a:cubicBezTo>
                    <a:pt x="13495" y="5227"/>
                    <a:pt x="13554" y="5253"/>
                    <a:pt x="13614" y="5253"/>
                  </a:cubicBezTo>
                  <a:cubicBezTo>
                    <a:pt x="13705" y="5253"/>
                    <a:pt x="13795" y="5193"/>
                    <a:pt x="13784" y="5091"/>
                  </a:cubicBezTo>
                  <a:cubicBezTo>
                    <a:pt x="13739" y="4716"/>
                    <a:pt x="13650" y="4359"/>
                    <a:pt x="13614" y="3984"/>
                  </a:cubicBezTo>
                  <a:cubicBezTo>
                    <a:pt x="13579" y="3485"/>
                    <a:pt x="14212" y="3440"/>
                    <a:pt x="14569" y="3342"/>
                  </a:cubicBezTo>
                  <a:cubicBezTo>
                    <a:pt x="14757" y="3293"/>
                    <a:pt x="14706" y="3013"/>
                    <a:pt x="14532" y="3013"/>
                  </a:cubicBezTo>
                  <a:cubicBezTo>
                    <a:pt x="14516" y="3013"/>
                    <a:pt x="14498" y="3016"/>
                    <a:pt x="14480" y="3021"/>
                  </a:cubicBezTo>
                  <a:cubicBezTo>
                    <a:pt x="14230" y="3083"/>
                    <a:pt x="13552" y="3173"/>
                    <a:pt x="13409" y="3431"/>
                  </a:cubicBezTo>
                  <a:cubicBezTo>
                    <a:pt x="13329" y="3583"/>
                    <a:pt x="13293" y="3735"/>
                    <a:pt x="13284" y="3886"/>
                  </a:cubicBezTo>
                  <a:cubicBezTo>
                    <a:pt x="13213" y="3708"/>
                    <a:pt x="13142" y="3521"/>
                    <a:pt x="13061" y="3342"/>
                  </a:cubicBezTo>
                  <a:cubicBezTo>
                    <a:pt x="12794" y="2718"/>
                    <a:pt x="12446" y="2138"/>
                    <a:pt x="12241" y="1487"/>
                  </a:cubicBezTo>
                  <a:cubicBezTo>
                    <a:pt x="12215" y="1404"/>
                    <a:pt x="12148" y="1368"/>
                    <a:pt x="12081" y="1368"/>
                  </a:cubicBezTo>
                  <a:cubicBezTo>
                    <a:pt x="11980" y="1368"/>
                    <a:pt x="11879" y="1448"/>
                    <a:pt x="11911" y="1576"/>
                  </a:cubicBezTo>
                  <a:cubicBezTo>
                    <a:pt x="12134" y="2495"/>
                    <a:pt x="12241" y="3431"/>
                    <a:pt x="12383" y="4359"/>
                  </a:cubicBezTo>
                  <a:cubicBezTo>
                    <a:pt x="11964" y="4484"/>
                    <a:pt x="11554" y="4645"/>
                    <a:pt x="11143" y="4823"/>
                  </a:cubicBezTo>
                  <a:cubicBezTo>
                    <a:pt x="10804" y="3949"/>
                    <a:pt x="10394" y="3110"/>
                    <a:pt x="10144" y="2209"/>
                  </a:cubicBezTo>
                  <a:cubicBezTo>
                    <a:pt x="10115" y="2127"/>
                    <a:pt x="10046" y="2090"/>
                    <a:pt x="9978" y="2090"/>
                  </a:cubicBezTo>
                  <a:cubicBezTo>
                    <a:pt x="9876" y="2090"/>
                    <a:pt x="9777" y="2170"/>
                    <a:pt x="9814" y="2298"/>
                  </a:cubicBezTo>
                  <a:cubicBezTo>
                    <a:pt x="10189" y="3476"/>
                    <a:pt x="10474" y="4707"/>
                    <a:pt x="10572" y="5947"/>
                  </a:cubicBezTo>
                  <a:cubicBezTo>
                    <a:pt x="10028" y="4877"/>
                    <a:pt x="9564" y="3761"/>
                    <a:pt x="8949" y="2736"/>
                  </a:cubicBezTo>
                  <a:cubicBezTo>
                    <a:pt x="8914" y="2676"/>
                    <a:pt x="8862" y="2651"/>
                    <a:pt x="8809" y="2651"/>
                  </a:cubicBezTo>
                  <a:cubicBezTo>
                    <a:pt x="8711" y="2651"/>
                    <a:pt x="8613" y="2739"/>
                    <a:pt x="8637" y="2860"/>
                  </a:cubicBezTo>
                  <a:cubicBezTo>
                    <a:pt x="8779" y="3431"/>
                    <a:pt x="8851" y="4011"/>
                    <a:pt x="8922" y="4591"/>
                  </a:cubicBezTo>
                  <a:cubicBezTo>
                    <a:pt x="8922" y="4609"/>
                    <a:pt x="8922" y="4627"/>
                    <a:pt x="8922" y="4645"/>
                  </a:cubicBezTo>
                  <a:cubicBezTo>
                    <a:pt x="8958" y="5162"/>
                    <a:pt x="8521" y="5171"/>
                    <a:pt x="8092" y="5305"/>
                  </a:cubicBezTo>
                  <a:cubicBezTo>
                    <a:pt x="7593" y="5456"/>
                    <a:pt x="7147" y="5715"/>
                    <a:pt x="6629" y="5840"/>
                  </a:cubicBezTo>
                  <a:cubicBezTo>
                    <a:pt x="6604" y="5846"/>
                    <a:pt x="6579" y="5849"/>
                    <a:pt x="6555" y="5849"/>
                  </a:cubicBezTo>
                  <a:cubicBezTo>
                    <a:pt x="6219" y="5849"/>
                    <a:pt x="6036" y="5298"/>
                    <a:pt x="5853" y="5082"/>
                  </a:cubicBezTo>
                  <a:cubicBezTo>
                    <a:pt x="5822" y="5045"/>
                    <a:pt x="5779" y="5028"/>
                    <a:pt x="5736" y="5028"/>
                  </a:cubicBezTo>
                  <a:cubicBezTo>
                    <a:pt x="5645" y="5028"/>
                    <a:pt x="5553" y="5101"/>
                    <a:pt x="5559" y="5198"/>
                  </a:cubicBezTo>
                  <a:cubicBezTo>
                    <a:pt x="5586" y="5555"/>
                    <a:pt x="5594" y="5902"/>
                    <a:pt x="5514" y="6241"/>
                  </a:cubicBezTo>
                  <a:cubicBezTo>
                    <a:pt x="5282" y="5590"/>
                    <a:pt x="5059" y="4948"/>
                    <a:pt x="4881" y="4279"/>
                  </a:cubicBezTo>
                  <a:cubicBezTo>
                    <a:pt x="4857" y="4194"/>
                    <a:pt x="4788" y="4155"/>
                    <a:pt x="4719" y="4155"/>
                  </a:cubicBezTo>
                  <a:cubicBezTo>
                    <a:pt x="4636" y="4155"/>
                    <a:pt x="4552" y="4212"/>
                    <a:pt x="4542" y="4315"/>
                  </a:cubicBezTo>
                  <a:cubicBezTo>
                    <a:pt x="4488" y="5171"/>
                    <a:pt x="4569" y="6010"/>
                    <a:pt x="4649" y="6848"/>
                  </a:cubicBezTo>
                  <a:cubicBezTo>
                    <a:pt x="4470" y="6393"/>
                    <a:pt x="4265" y="5947"/>
                    <a:pt x="4051" y="5501"/>
                  </a:cubicBezTo>
                  <a:cubicBezTo>
                    <a:pt x="4006" y="5430"/>
                    <a:pt x="3971" y="5349"/>
                    <a:pt x="3926" y="5269"/>
                  </a:cubicBezTo>
                  <a:cubicBezTo>
                    <a:pt x="3748" y="4903"/>
                    <a:pt x="3552" y="4546"/>
                    <a:pt x="3355" y="4190"/>
                  </a:cubicBezTo>
                  <a:cubicBezTo>
                    <a:pt x="3321" y="4128"/>
                    <a:pt x="3269" y="4102"/>
                    <a:pt x="3216" y="4102"/>
                  </a:cubicBezTo>
                  <a:cubicBezTo>
                    <a:pt x="3131" y="4102"/>
                    <a:pt x="3045" y="4171"/>
                    <a:pt x="3034" y="4270"/>
                  </a:cubicBezTo>
                  <a:cubicBezTo>
                    <a:pt x="3016" y="4466"/>
                    <a:pt x="3025" y="4654"/>
                    <a:pt x="3043" y="4850"/>
                  </a:cubicBezTo>
                  <a:cubicBezTo>
                    <a:pt x="3070" y="5207"/>
                    <a:pt x="3132" y="5563"/>
                    <a:pt x="3159" y="5911"/>
                  </a:cubicBezTo>
                  <a:cubicBezTo>
                    <a:pt x="3168" y="6027"/>
                    <a:pt x="3168" y="6126"/>
                    <a:pt x="3168" y="6224"/>
                  </a:cubicBezTo>
                  <a:cubicBezTo>
                    <a:pt x="3150" y="6527"/>
                    <a:pt x="3043" y="6777"/>
                    <a:pt x="2713" y="6919"/>
                  </a:cubicBezTo>
                  <a:cubicBezTo>
                    <a:pt x="2695" y="6928"/>
                    <a:pt x="2668" y="6937"/>
                    <a:pt x="2650" y="6946"/>
                  </a:cubicBezTo>
                  <a:cubicBezTo>
                    <a:pt x="2460" y="7023"/>
                    <a:pt x="2214" y="7090"/>
                    <a:pt x="1989" y="7090"/>
                  </a:cubicBezTo>
                  <a:cubicBezTo>
                    <a:pt x="1899" y="7090"/>
                    <a:pt x="1811" y="7079"/>
                    <a:pt x="1732" y="7053"/>
                  </a:cubicBezTo>
                  <a:lnTo>
                    <a:pt x="1723" y="7044"/>
                  </a:lnTo>
                  <a:cubicBezTo>
                    <a:pt x="1366" y="5983"/>
                    <a:pt x="697" y="4912"/>
                    <a:pt x="964" y="3788"/>
                  </a:cubicBezTo>
                  <a:cubicBezTo>
                    <a:pt x="1268" y="2486"/>
                    <a:pt x="3418" y="2147"/>
                    <a:pt x="4809" y="1888"/>
                  </a:cubicBezTo>
                  <a:cubicBezTo>
                    <a:pt x="4841" y="1936"/>
                    <a:pt x="4888" y="1970"/>
                    <a:pt x="4955" y="1970"/>
                  </a:cubicBezTo>
                  <a:cubicBezTo>
                    <a:pt x="4963" y="1970"/>
                    <a:pt x="4971" y="1969"/>
                    <a:pt x="4979" y="1968"/>
                  </a:cubicBezTo>
                  <a:cubicBezTo>
                    <a:pt x="5898" y="1826"/>
                    <a:pt x="6736" y="1469"/>
                    <a:pt x="7611" y="1174"/>
                  </a:cubicBezTo>
                  <a:cubicBezTo>
                    <a:pt x="8574" y="844"/>
                    <a:pt x="9591" y="764"/>
                    <a:pt x="10599" y="684"/>
                  </a:cubicBezTo>
                  <a:cubicBezTo>
                    <a:pt x="11277" y="630"/>
                    <a:pt x="11911" y="541"/>
                    <a:pt x="12580" y="425"/>
                  </a:cubicBezTo>
                  <a:cubicBezTo>
                    <a:pt x="12768" y="391"/>
                    <a:pt x="12960" y="363"/>
                    <a:pt x="13144" y="363"/>
                  </a:cubicBezTo>
                  <a:close/>
                  <a:moveTo>
                    <a:pt x="13215" y="1"/>
                  </a:moveTo>
                  <a:cubicBezTo>
                    <a:pt x="12815" y="1"/>
                    <a:pt x="12385" y="109"/>
                    <a:pt x="12062" y="175"/>
                  </a:cubicBezTo>
                  <a:cubicBezTo>
                    <a:pt x="10974" y="389"/>
                    <a:pt x="9841" y="380"/>
                    <a:pt x="8744" y="550"/>
                  </a:cubicBezTo>
                  <a:cubicBezTo>
                    <a:pt x="7637" y="719"/>
                    <a:pt x="6620" y="1219"/>
                    <a:pt x="5550" y="1496"/>
                  </a:cubicBezTo>
                  <a:cubicBezTo>
                    <a:pt x="5520" y="1451"/>
                    <a:pt x="5473" y="1420"/>
                    <a:pt x="5412" y="1420"/>
                  </a:cubicBezTo>
                  <a:cubicBezTo>
                    <a:pt x="5399" y="1420"/>
                    <a:pt x="5386" y="1421"/>
                    <a:pt x="5371" y="1424"/>
                  </a:cubicBezTo>
                  <a:cubicBezTo>
                    <a:pt x="3873" y="1799"/>
                    <a:pt x="1732" y="1933"/>
                    <a:pt x="786" y="3342"/>
                  </a:cubicBezTo>
                  <a:cubicBezTo>
                    <a:pt x="1" y="4502"/>
                    <a:pt x="1143" y="6268"/>
                    <a:pt x="1473" y="7419"/>
                  </a:cubicBezTo>
                  <a:cubicBezTo>
                    <a:pt x="1473" y="7428"/>
                    <a:pt x="1482" y="7437"/>
                    <a:pt x="1482" y="7446"/>
                  </a:cubicBezTo>
                  <a:cubicBezTo>
                    <a:pt x="1526" y="7589"/>
                    <a:pt x="1562" y="7740"/>
                    <a:pt x="1598" y="7883"/>
                  </a:cubicBezTo>
                  <a:cubicBezTo>
                    <a:pt x="1928" y="9239"/>
                    <a:pt x="2115" y="10488"/>
                    <a:pt x="3864" y="10515"/>
                  </a:cubicBezTo>
                  <a:cubicBezTo>
                    <a:pt x="3874" y="10515"/>
                    <a:pt x="3885" y="10515"/>
                    <a:pt x="3895" y="10515"/>
                  </a:cubicBezTo>
                  <a:cubicBezTo>
                    <a:pt x="4804" y="10515"/>
                    <a:pt x="5720" y="10136"/>
                    <a:pt x="6558" y="9828"/>
                  </a:cubicBezTo>
                  <a:cubicBezTo>
                    <a:pt x="7691" y="9417"/>
                    <a:pt x="8868" y="9123"/>
                    <a:pt x="10019" y="8722"/>
                  </a:cubicBezTo>
                  <a:cubicBezTo>
                    <a:pt x="11125" y="8338"/>
                    <a:pt x="12178" y="7892"/>
                    <a:pt x="13329" y="7615"/>
                  </a:cubicBezTo>
                  <a:cubicBezTo>
                    <a:pt x="14159" y="7428"/>
                    <a:pt x="15086" y="7160"/>
                    <a:pt x="15515" y="6349"/>
                  </a:cubicBezTo>
                  <a:cubicBezTo>
                    <a:pt x="15586" y="6215"/>
                    <a:pt x="15631" y="6063"/>
                    <a:pt x="15657" y="5911"/>
                  </a:cubicBezTo>
                  <a:cubicBezTo>
                    <a:pt x="15684" y="5733"/>
                    <a:pt x="15675" y="5546"/>
                    <a:pt x="15657" y="5358"/>
                  </a:cubicBezTo>
                  <a:cubicBezTo>
                    <a:pt x="15622" y="5046"/>
                    <a:pt x="15532" y="4734"/>
                    <a:pt x="15452" y="4466"/>
                  </a:cubicBezTo>
                  <a:cubicBezTo>
                    <a:pt x="15211" y="3645"/>
                    <a:pt x="14997" y="2852"/>
                    <a:pt x="14810" y="2013"/>
                  </a:cubicBezTo>
                  <a:cubicBezTo>
                    <a:pt x="14676" y="1406"/>
                    <a:pt x="14507" y="666"/>
                    <a:pt x="13998" y="238"/>
                  </a:cubicBezTo>
                  <a:cubicBezTo>
                    <a:pt x="13790" y="59"/>
                    <a:pt x="13510" y="1"/>
                    <a:pt x="13215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-492950" y="2926025"/>
              <a:ext cx="1013489" cy="836009"/>
            </a:xfrm>
            <a:custGeom>
              <a:avLst/>
              <a:gdLst/>
              <a:ahLst/>
              <a:cxnLst/>
              <a:rect l="l" t="t" r="r" b="b"/>
              <a:pathLst>
                <a:path w="18860" h="15558" extrusionOk="0">
                  <a:moveTo>
                    <a:pt x="15245" y="333"/>
                  </a:moveTo>
                  <a:cubicBezTo>
                    <a:pt x="15457" y="333"/>
                    <a:pt x="15664" y="349"/>
                    <a:pt x="15862" y="385"/>
                  </a:cubicBezTo>
                  <a:cubicBezTo>
                    <a:pt x="16228" y="447"/>
                    <a:pt x="16406" y="1437"/>
                    <a:pt x="16495" y="1723"/>
                  </a:cubicBezTo>
                  <a:cubicBezTo>
                    <a:pt x="16674" y="2329"/>
                    <a:pt x="16817" y="2945"/>
                    <a:pt x="16986" y="3560"/>
                  </a:cubicBezTo>
                  <a:cubicBezTo>
                    <a:pt x="17254" y="4488"/>
                    <a:pt x="17637" y="5371"/>
                    <a:pt x="17958" y="6281"/>
                  </a:cubicBezTo>
                  <a:cubicBezTo>
                    <a:pt x="18039" y="6504"/>
                    <a:pt x="18110" y="6736"/>
                    <a:pt x="18181" y="6977"/>
                  </a:cubicBezTo>
                  <a:cubicBezTo>
                    <a:pt x="18449" y="7896"/>
                    <a:pt x="18512" y="8949"/>
                    <a:pt x="18467" y="9903"/>
                  </a:cubicBezTo>
                  <a:cubicBezTo>
                    <a:pt x="18440" y="10670"/>
                    <a:pt x="18039" y="10831"/>
                    <a:pt x="17396" y="11072"/>
                  </a:cubicBezTo>
                  <a:cubicBezTo>
                    <a:pt x="16772" y="11304"/>
                    <a:pt x="16139" y="11509"/>
                    <a:pt x="15496" y="11714"/>
                  </a:cubicBezTo>
                  <a:cubicBezTo>
                    <a:pt x="14863" y="11928"/>
                    <a:pt x="14238" y="12142"/>
                    <a:pt x="13605" y="12357"/>
                  </a:cubicBezTo>
                  <a:cubicBezTo>
                    <a:pt x="13400" y="12428"/>
                    <a:pt x="13195" y="12490"/>
                    <a:pt x="12989" y="12562"/>
                  </a:cubicBezTo>
                  <a:cubicBezTo>
                    <a:pt x="12740" y="12651"/>
                    <a:pt x="12481" y="12740"/>
                    <a:pt x="12222" y="12829"/>
                  </a:cubicBezTo>
                  <a:cubicBezTo>
                    <a:pt x="11080" y="13222"/>
                    <a:pt x="9929" y="13605"/>
                    <a:pt x="8761" y="13953"/>
                  </a:cubicBezTo>
                  <a:cubicBezTo>
                    <a:pt x="7780" y="14248"/>
                    <a:pt x="6763" y="14444"/>
                    <a:pt x="5790" y="14783"/>
                  </a:cubicBezTo>
                  <a:cubicBezTo>
                    <a:pt x="5267" y="14964"/>
                    <a:pt x="4696" y="15216"/>
                    <a:pt x="4174" y="15216"/>
                  </a:cubicBezTo>
                  <a:cubicBezTo>
                    <a:pt x="3770" y="15216"/>
                    <a:pt x="3396" y="15065"/>
                    <a:pt x="3096" y="14614"/>
                  </a:cubicBezTo>
                  <a:cubicBezTo>
                    <a:pt x="1945" y="12856"/>
                    <a:pt x="1731" y="10367"/>
                    <a:pt x="1303" y="8360"/>
                  </a:cubicBezTo>
                  <a:cubicBezTo>
                    <a:pt x="1124" y="7468"/>
                    <a:pt x="768" y="6638"/>
                    <a:pt x="571" y="5755"/>
                  </a:cubicBezTo>
                  <a:cubicBezTo>
                    <a:pt x="330" y="4756"/>
                    <a:pt x="776" y="4185"/>
                    <a:pt x="1481" y="3828"/>
                  </a:cubicBezTo>
                  <a:cubicBezTo>
                    <a:pt x="1515" y="3857"/>
                    <a:pt x="1557" y="3878"/>
                    <a:pt x="1601" y="3878"/>
                  </a:cubicBezTo>
                  <a:cubicBezTo>
                    <a:pt x="1626" y="3878"/>
                    <a:pt x="1652" y="3871"/>
                    <a:pt x="1678" y="3855"/>
                  </a:cubicBezTo>
                  <a:cubicBezTo>
                    <a:pt x="3819" y="2749"/>
                    <a:pt x="6290" y="2526"/>
                    <a:pt x="8591" y="1919"/>
                  </a:cubicBezTo>
                  <a:cubicBezTo>
                    <a:pt x="9733" y="1616"/>
                    <a:pt x="10857" y="1286"/>
                    <a:pt x="11999" y="991"/>
                  </a:cubicBezTo>
                  <a:cubicBezTo>
                    <a:pt x="12959" y="731"/>
                    <a:pt x="14174" y="333"/>
                    <a:pt x="15245" y="333"/>
                  </a:cubicBezTo>
                  <a:close/>
                  <a:moveTo>
                    <a:pt x="15520" y="1"/>
                  </a:moveTo>
                  <a:cubicBezTo>
                    <a:pt x="15305" y="1"/>
                    <a:pt x="15094" y="30"/>
                    <a:pt x="14934" y="54"/>
                  </a:cubicBezTo>
                  <a:cubicBezTo>
                    <a:pt x="13596" y="233"/>
                    <a:pt x="12294" y="554"/>
                    <a:pt x="10991" y="902"/>
                  </a:cubicBezTo>
                  <a:cubicBezTo>
                    <a:pt x="9341" y="1357"/>
                    <a:pt x="7699" y="1839"/>
                    <a:pt x="6022" y="2178"/>
                  </a:cubicBezTo>
                  <a:cubicBezTo>
                    <a:pt x="4764" y="2436"/>
                    <a:pt x="3515" y="2704"/>
                    <a:pt x="2329" y="3186"/>
                  </a:cubicBezTo>
                  <a:lnTo>
                    <a:pt x="2248" y="3186"/>
                  </a:lnTo>
                  <a:cubicBezTo>
                    <a:pt x="1606" y="3364"/>
                    <a:pt x="982" y="3596"/>
                    <a:pt x="509" y="4087"/>
                  </a:cubicBezTo>
                  <a:cubicBezTo>
                    <a:pt x="0" y="4622"/>
                    <a:pt x="143" y="5434"/>
                    <a:pt x="295" y="6076"/>
                  </a:cubicBezTo>
                  <a:cubicBezTo>
                    <a:pt x="518" y="7049"/>
                    <a:pt x="884" y="7958"/>
                    <a:pt x="1080" y="8931"/>
                  </a:cubicBezTo>
                  <a:cubicBezTo>
                    <a:pt x="1321" y="10117"/>
                    <a:pt x="1562" y="11313"/>
                    <a:pt x="1892" y="12473"/>
                  </a:cubicBezTo>
                  <a:cubicBezTo>
                    <a:pt x="2251" y="13760"/>
                    <a:pt x="2720" y="15557"/>
                    <a:pt x="4232" y="15557"/>
                  </a:cubicBezTo>
                  <a:cubicBezTo>
                    <a:pt x="4333" y="15557"/>
                    <a:pt x="4439" y="15549"/>
                    <a:pt x="4550" y="15532"/>
                  </a:cubicBezTo>
                  <a:cubicBezTo>
                    <a:pt x="5389" y="15408"/>
                    <a:pt x="6218" y="14988"/>
                    <a:pt x="7039" y="14774"/>
                  </a:cubicBezTo>
                  <a:cubicBezTo>
                    <a:pt x="8350" y="14435"/>
                    <a:pt x="9653" y="14069"/>
                    <a:pt x="10929" y="13597"/>
                  </a:cubicBezTo>
                  <a:cubicBezTo>
                    <a:pt x="13311" y="12704"/>
                    <a:pt x="15862" y="12160"/>
                    <a:pt x="18190" y="11125"/>
                  </a:cubicBezTo>
                  <a:cubicBezTo>
                    <a:pt x="18690" y="10911"/>
                    <a:pt x="18761" y="10474"/>
                    <a:pt x="18806" y="9975"/>
                  </a:cubicBezTo>
                  <a:cubicBezTo>
                    <a:pt x="18806" y="9957"/>
                    <a:pt x="18806" y="9930"/>
                    <a:pt x="18815" y="9903"/>
                  </a:cubicBezTo>
                  <a:cubicBezTo>
                    <a:pt x="18859" y="9332"/>
                    <a:pt x="18833" y="8726"/>
                    <a:pt x="18752" y="8128"/>
                  </a:cubicBezTo>
                  <a:cubicBezTo>
                    <a:pt x="18690" y="7700"/>
                    <a:pt x="18610" y="7280"/>
                    <a:pt x="18512" y="6888"/>
                  </a:cubicBezTo>
                  <a:cubicBezTo>
                    <a:pt x="18217" y="5719"/>
                    <a:pt x="17664" y="4622"/>
                    <a:pt x="17316" y="3471"/>
                  </a:cubicBezTo>
                  <a:cubicBezTo>
                    <a:pt x="17004" y="2445"/>
                    <a:pt x="16861" y="1321"/>
                    <a:pt x="16353" y="358"/>
                  </a:cubicBezTo>
                  <a:cubicBezTo>
                    <a:pt x="16200" y="74"/>
                    <a:pt x="15857" y="1"/>
                    <a:pt x="1552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-257585" y="3634534"/>
              <a:ext cx="81574" cy="75713"/>
            </a:xfrm>
            <a:custGeom>
              <a:avLst/>
              <a:gdLst/>
              <a:ahLst/>
              <a:cxnLst/>
              <a:rect l="l" t="t" r="r" b="b"/>
              <a:pathLst>
                <a:path w="1518" h="1409" extrusionOk="0">
                  <a:moveTo>
                    <a:pt x="830" y="341"/>
                  </a:moveTo>
                  <a:cubicBezTo>
                    <a:pt x="1119" y="341"/>
                    <a:pt x="1230" y="1063"/>
                    <a:pt x="801" y="1063"/>
                  </a:cubicBezTo>
                  <a:cubicBezTo>
                    <a:pt x="796" y="1063"/>
                    <a:pt x="791" y="1063"/>
                    <a:pt x="786" y="1063"/>
                  </a:cubicBezTo>
                  <a:cubicBezTo>
                    <a:pt x="625" y="1063"/>
                    <a:pt x="482" y="893"/>
                    <a:pt x="438" y="759"/>
                  </a:cubicBezTo>
                  <a:cubicBezTo>
                    <a:pt x="366" y="563"/>
                    <a:pt x="482" y="474"/>
                    <a:pt x="670" y="438"/>
                  </a:cubicBezTo>
                  <a:cubicBezTo>
                    <a:pt x="732" y="429"/>
                    <a:pt x="768" y="394"/>
                    <a:pt x="777" y="349"/>
                  </a:cubicBezTo>
                  <a:cubicBezTo>
                    <a:pt x="795" y="344"/>
                    <a:pt x="813" y="341"/>
                    <a:pt x="830" y="341"/>
                  </a:cubicBezTo>
                  <a:close/>
                  <a:moveTo>
                    <a:pt x="843" y="1"/>
                  </a:moveTo>
                  <a:cubicBezTo>
                    <a:pt x="716" y="1"/>
                    <a:pt x="584" y="47"/>
                    <a:pt x="464" y="144"/>
                  </a:cubicBezTo>
                  <a:cubicBezTo>
                    <a:pt x="161" y="251"/>
                    <a:pt x="1" y="536"/>
                    <a:pt x="117" y="867"/>
                  </a:cubicBezTo>
                  <a:cubicBezTo>
                    <a:pt x="214" y="1160"/>
                    <a:pt x="498" y="1409"/>
                    <a:pt x="812" y="1409"/>
                  </a:cubicBezTo>
                  <a:cubicBezTo>
                    <a:pt x="842" y="1409"/>
                    <a:pt x="872" y="1406"/>
                    <a:pt x="902" y="1402"/>
                  </a:cubicBezTo>
                  <a:cubicBezTo>
                    <a:pt x="1348" y="1322"/>
                    <a:pt x="1517" y="804"/>
                    <a:pt x="1374" y="420"/>
                  </a:cubicBezTo>
                  <a:cubicBezTo>
                    <a:pt x="1278" y="147"/>
                    <a:pt x="1068" y="1"/>
                    <a:pt x="843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-158818" y="3609547"/>
              <a:ext cx="71955" cy="66309"/>
            </a:xfrm>
            <a:custGeom>
              <a:avLst/>
              <a:gdLst/>
              <a:ahLst/>
              <a:cxnLst/>
              <a:rect l="l" t="t" r="r" b="b"/>
              <a:pathLst>
                <a:path w="1339" h="1234" extrusionOk="0">
                  <a:moveTo>
                    <a:pt x="729" y="338"/>
                  </a:moveTo>
                  <a:cubicBezTo>
                    <a:pt x="865" y="338"/>
                    <a:pt x="991" y="395"/>
                    <a:pt x="991" y="555"/>
                  </a:cubicBezTo>
                  <a:cubicBezTo>
                    <a:pt x="999" y="761"/>
                    <a:pt x="750" y="894"/>
                    <a:pt x="580" y="894"/>
                  </a:cubicBezTo>
                  <a:cubicBezTo>
                    <a:pt x="455" y="894"/>
                    <a:pt x="375" y="796"/>
                    <a:pt x="366" y="680"/>
                  </a:cubicBezTo>
                  <a:cubicBezTo>
                    <a:pt x="348" y="511"/>
                    <a:pt x="464" y="395"/>
                    <a:pt x="616" y="350"/>
                  </a:cubicBezTo>
                  <a:cubicBezTo>
                    <a:pt x="653" y="342"/>
                    <a:pt x="691" y="338"/>
                    <a:pt x="729" y="338"/>
                  </a:cubicBezTo>
                  <a:close/>
                  <a:moveTo>
                    <a:pt x="712" y="1"/>
                  </a:moveTo>
                  <a:cubicBezTo>
                    <a:pt x="652" y="1"/>
                    <a:pt x="593" y="7"/>
                    <a:pt x="536" y="20"/>
                  </a:cubicBezTo>
                  <a:cubicBezTo>
                    <a:pt x="232" y="109"/>
                    <a:pt x="0" y="368"/>
                    <a:pt x="27" y="698"/>
                  </a:cubicBezTo>
                  <a:cubicBezTo>
                    <a:pt x="53" y="1005"/>
                    <a:pt x="286" y="1234"/>
                    <a:pt x="581" y="1234"/>
                  </a:cubicBezTo>
                  <a:cubicBezTo>
                    <a:pt x="587" y="1234"/>
                    <a:pt x="592" y="1234"/>
                    <a:pt x="598" y="1233"/>
                  </a:cubicBezTo>
                  <a:cubicBezTo>
                    <a:pt x="973" y="1233"/>
                    <a:pt x="1338" y="912"/>
                    <a:pt x="1330" y="529"/>
                  </a:cubicBezTo>
                  <a:cubicBezTo>
                    <a:pt x="1330" y="177"/>
                    <a:pt x="1022" y="1"/>
                    <a:pt x="71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271180" y="3445867"/>
              <a:ext cx="151056" cy="88018"/>
            </a:xfrm>
            <a:custGeom>
              <a:avLst/>
              <a:gdLst/>
              <a:ahLst/>
              <a:cxnLst/>
              <a:rect l="l" t="t" r="r" b="b"/>
              <a:pathLst>
                <a:path w="2811" h="1638" extrusionOk="0">
                  <a:moveTo>
                    <a:pt x="2177" y="452"/>
                  </a:moveTo>
                  <a:cubicBezTo>
                    <a:pt x="2213" y="577"/>
                    <a:pt x="2231" y="702"/>
                    <a:pt x="2284" y="818"/>
                  </a:cubicBezTo>
                  <a:cubicBezTo>
                    <a:pt x="1704" y="1014"/>
                    <a:pt x="1142" y="1112"/>
                    <a:pt x="482" y="1273"/>
                  </a:cubicBezTo>
                  <a:lnTo>
                    <a:pt x="402" y="943"/>
                  </a:lnTo>
                  <a:cubicBezTo>
                    <a:pt x="1062" y="800"/>
                    <a:pt x="1651" y="747"/>
                    <a:pt x="2177" y="452"/>
                  </a:cubicBezTo>
                  <a:close/>
                  <a:moveTo>
                    <a:pt x="2327" y="1"/>
                  </a:moveTo>
                  <a:cubicBezTo>
                    <a:pt x="2299" y="1"/>
                    <a:pt x="2270" y="11"/>
                    <a:pt x="2240" y="33"/>
                  </a:cubicBezTo>
                  <a:cubicBezTo>
                    <a:pt x="1660" y="434"/>
                    <a:pt x="866" y="479"/>
                    <a:pt x="197" y="640"/>
                  </a:cubicBezTo>
                  <a:cubicBezTo>
                    <a:pt x="108" y="666"/>
                    <a:pt x="1" y="773"/>
                    <a:pt x="27" y="863"/>
                  </a:cubicBezTo>
                  <a:lnTo>
                    <a:pt x="197" y="1523"/>
                  </a:lnTo>
                  <a:cubicBezTo>
                    <a:pt x="218" y="1595"/>
                    <a:pt x="315" y="1638"/>
                    <a:pt x="399" y="1638"/>
                  </a:cubicBezTo>
                  <a:cubicBezTo>
                    <a:pt x="419" y="1638"/>
                    <a:pt x="438" y="1635"/>
                    <a:pt x="455" y="1630"/>
                  </a:cubicBezTo>
                  <a:cubicBezTo>
                    <a:pt x="1169" y="1451"/>
                    <a:pt x="1919" y="1318"/>
                    <a:pt x="2623" y="1068"/>
                  </a:cubicBezTo>
                  <a:cubicBezTo>
                    <a:pt x="2721" y="1032"/>
                    <a:pt x="2811" y="916"/>
                    <a:pt x="2748" y="809"/>
                  </a:cubicBezTo>
                  <a:cubicBezTo>
                    <a:pt x="2623" y="595"/>
                    <a:pt x="2552" y="372"/>
                    <a:pt x="2489" y="131"/>
                  </a:cubicBezTo>
                  <a:cubicBezTo>
                    <a:pt x="2481" y="95"/>
                    <a:pt x="2454" y="69"/>
                    <a:pt x="2427" y="51"/>
                  </a:cubicBezTo>
                  <a:cubicBezTo>
                    <a:pt x="2401" y="20"/>
                    <a:pt x="2366" y="1"/>
                    <a:pt x="232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7"/>
          <p:cNvSpPr/>
          <p:nvPr/>
        </p:nvSpPr>
        <p:spPr>
          <a:xfrm>
            <a:off x="6099225" y="169222"/>
            <a:ext cx="902325" cy="217354"/>
          </a:xfrm>
          <a:custGeom>
            <a:avLst/>
            <a:gdLst/>
            <a:ahLst/>
            <a:cxnLst/>
            <a:rect l="l" t="t" r="r" b="b"/>
            <a:pathLst>
              <a:path w="24813" h="5977" extrusionOk="0">
                <a:moveTo>
                  <a:pt x="10050" y="0"/>
                </a:moveTo>
                <a:cubicBezTo>
                  <a:pt x="9800" y="0"/>
                  <a:pt x="9749" y="276"/>
                  <a:pt x="9649" y="451"/>
                </a:cubicBezTo>
                <a:cubicBezTo>
                  <a:pt x="9348" y="928"/>
                  <a:pt x="9073" y="1404"/>
                  <a:pt x="8797" y="1880"/>
                </a:cubicBezTo>
                <a:cubicBezTo>
                  <a:pt x="8271" y="2732"/>
                  <a:pt x="7694" y="3559"/>
                  <a:pt x="7343" y="4487"/>
                </a:cubicBezTo>
                <a:cubicBezTo>
                  <a:pt x="7076" y="4487"/>
                  <a:pt x="6809" y="4498"/>
                  <a:pt x="6549" y="4498"/>
                </a:cubicBezTo>
                <a:cubicBezTo>
                  <a:pt x="6419" y="4498"/>
                  <a:pt x="6291" y="4495"/>
                  <a:pt x="6165" y="4487"/>
                </a:cubicBezTo>
                <a:cubicBezTo>
                  <a:pt x="4311" y="4386"/>
                  <a:pt x="2481" y="4261"/>
                  <a:pt x="627" y="4161"/>
                </a:cubicBezTo>
                <a:cubicBezTo>
                  <a:pt x="545" y="4161"/>
                  <a:pt x="443" y="4147"/>
                  <a:pt x="346" y="4147"/>
                </a:cubicBezTo>
                <a:cubicBezTo>
                  <a:pt x="177" y="4147"/>
                  <a:pt x="25" y="4188"/>
                  <a:pt x="25" y="4411"/>
                </a:cubicBezTo>
                <a:cubicBezTo>
                  <a:pt x="0" y="4712"/>
                  <a:pt x="376" y="4662"/>
                  <a:pt x="602" y="4687"/>
                </a:cubicBezTo>
                <a:cubicBezTo>
                  <a:pt x="2632" y="4963"/>
                  <a:pt x="4687" y="4938"/>
                  <a:pt x="6717" y="4988"/>
                </a:cubicBezTo>
                <a:cubicBezTo>
                  <a:pt x="7419" y="4988"/>
                  <a:pt x="7795" y="4712"/>
                  <a:pt x="8095" y="4161"/>
                </a:cubicBezTo>
                <a:cubicBezTo>
                  <a:pt x="8672" y="3108"/>
                  <a:pt x="9273" y="2055"/>
                  <a:pt x="9850" y="1003"/>
                </a:cubicBezTo>
                <a:cubicBezTo>
                  <a:pt x="9900" y="903"/>
                  <a:pt x="9900" y="777"/>
                  <a:pt x="10050" y="727"/>
                </a:cubicBezTo>
                <a:cubicBezTo>
                  <a:pt x="10125" y="903"/>
                  <a:pt x="10176" y="1028"/>
                  <a:pt x="10226" y="1178"/>
                </a:cubicBezTo>
                <a:cubicBezTo>
                  <a:pt x="10702" y="2657"/>
                  <a:pt x="11228" y="4136"/>
                  <a:pt x="11880" y="5539"/>
                </a:cubicBezTo>
                <a:cubicBezTo>
                  <a:pt x="11999" y="5832"/>
                  <a:pt x="12119" y="5976"/>
                  <a:pt x="12261" y="5976"/>
                </a:cubicBezTo>
                <a:cubicBezTo>
                  <a:pt x="12387" y="5976"/>
                  <a:pt x="12530" y="5863"/>
                  <a:pt x="12707" y="5639"/>
                </a:cubicBezTo>
                <a:cubicBezTo>
                  <a:pt x="12807" y="5514"/>
                  <a:pt x="12907" y="5364"/>
                  <a:pt x="13008" y="5238"/>
                </a:cubicBezTo>
                <a:cubicBezTo>
                  <a:pt x="13509" y="4537"/>
                  <a:pt x="13985" y="3810"/>
                  <a:pt x="14511" y="3058"/>
                </a:cubicBezTo>
                <a:cubicBezTo>
                  <a:pt x="14587" y="3258"/>
                  <a:pt x="14662" y="3409"/>
                  <a:pt x="14737" y="3584"/>
                </a:cubicBezTo>
                <a:cubicBezTo>
                  <a:pt x="15013" y="4211"/>
                  <a:pt x="15288" y="4837"/>
                  <a:pt x="15564" y="5464"/>
                </a:cubicBezTo>
                <a:cubicBezTo>
                  <a:pt x="15664" y="5665"/>
                  <a:pt x="15739" y="5890"/>
                  <a:pt x="15990" y="5890"/>
                </a:cubicBezTo>
                <a:cubicBezTo>
                  <a:pt x="16266" y="5890"/>
                  <a:pt x="16291" y="5639"/>
                  <a:pt x="16366" y="5489"/>
                </a:cubicBezTo>
                <a:cubicBezTo>
                  <a:pt x="16592" y="4988"/>
                  <a:pt x="16817" y="4462"/>
                  <a:pt x="17018" y="3985"/>
                </a:cubicBezTo>
                <a:cubicBezTo>
                  <a:pt x="17484" y="4006"/>
                  <a:pt x="17934" y="4042"/>
                  <a:pt x="18368" y="4042"/>
                </a:cubicBezTo>
                <a:cubicBezTo>
                  <a:pt x="18470" y="4042"/>
                  <a:pt x="18571" y="4040"/>
                  <a:pt x="18672" y="4035"/>
                </a:cubicBezTo>
                <a:cubicBezTo>
                  <a:pt x="20025" y="4010"/>
                  <a:pt x="21354" y="3935"/>
                  <a:pt x="22682" y="3860"/>
                </a:cubicBezTo>
                <a:cubicBezTo>
                  <a:pt x="23283" y="3835"/>
                  <a:pt x="23885" y="3785"/>
                  <a:pt x="24486" y="3710"/>
                </a:cubicBezTo>
                <a:cubicBezTo>
                  <a:pt x="24637" y="3710"/>
                  <a:pt x="24812" y="3710"/>
                  <a:pt x="24762" y="3484"/>
                </a:cubicBezTo>
                <a:cubicBezTo>
                  <a:pt x="24702" y="3439"/>
                  <a:pt x="24651" y="3430"/>
                  <a:pt x="24598" y="3430"/>
                </a:cubicBezTo>
                <a:cubicBezTo>
                  <a:pt x="24563" y="3430"/>
                  <a:pt x="24526" y="3434"/>
                  <a:pt x="24486" y="3434"/>
                </a:cubicBezTo>
                <a:cubicBezTo>
                  <a:pt x="24183" y="3422"/>
                  <a:pt x="23882" y="3417"/>
                  <a:pt x="23581" y="3417"/>
                </a:cubicBezTo>
                <a:cubicBezTo>
                  <a:pt x="22588" y="3417"/>
                  <a:pt x="21602" y="3471"/>
                  <a:pt x="20602" y="3509"/>
                </a:cubicBezTo>
                <a:cubicBezTo>
                  <a:pt x="19846" y="3541"/>
                  <a:pt x="19101" y="3621"/>
                  <a:pt x="18353" y="3621"/>
                </a:cubicBezTo>
                <a:cubicBezTo>
                  <a:pt x="17910" y="3621"/>
                  <a:pt x="17465" y="3593"/>
                  <a:pt x="17018" y="3509"/>
                </a:cubicBezTo>
                <a:cubicBezTo>
                  <a:pt x="17003" y="3507"/>
                  <a:pt x="16989" y="3507"/>
                  <a:pt x="16975" y="3507"/>
                </a:cubicBezTo>
                <a:cubicBezTo>
                  <a:pt x="16782" y="3507"/>
                  <a:pt x="16712" y="3668"/>
                  <a:pt x="16642" y="3785"/>
                </a:cubicBezTo>
                <a:cubicBezTo>
                  <a:pt x="16441" y="4236"/>
                  <a:pt x="16241" y="4662"/>
                  <a:pt x="15990" y="5213"/>
                </a:cubicBezTo>
                <a:cubicBezTo>
                  <a:pt x="15664" y="4411"/>
                  <a:pt x="15364" y="3735"/>
                  <a:pt x="15063" y="3058"/>
                </a:cubicBezTo>
                <a:cubicBezTo>
                  <a:pt x="14904" y="2715"/>
                  <a:pt x="14781" y="2552"/>
                  <a:pt x="14633" y="2552"/>
                </a:cubicBezTo>
                <a:cubicBezTo>
                  <a:pt x="14501" y="2552"/>
                  <a:pt x="14349" y="2684"/>
                  <a:pt x="14135" y="2933"/>
                </a:cubicBezTo>
                <a:cubicBezTo>
                  <a:pt x="13734" y="3409"/>
                  <a:pt x="13359" y="3910"/>
                  <a:pt x="13008" y="4436"/>
                </a:cubicBezTo>
                <a:cubicBezTo>
                  <a:pt x="12782" y="4787"/>
                  <a:pt x="12531" y="5113"/>
                  <a:pt x="12256" y="5489"/>
                </a:cubicBezTo>
                <a:cubicBezTo>
                  <a:pt x="12080" y="4963"/>
                  <a:pt x="11905" y="4537"/>
                  <a:pt x="11754" y="4111"/>
                </a:cubicBezTo>
                <a:cubicBezTo>
                  <a:pt x="11303" y="2908"/>
                  <a:pt x="10877" y="1705"/>
                  <a:pt x="10451" y="502"/>
                </a:cubicBezTo>
                <a:cubicBezTo>
                  <a:pt x="10376" y="301"/>
                  <a:pt x="10326" y="25"/>
                  <a:pt x="10050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7"/>
          <p:cNvSpPr/>
          <p:nvPr/>
        </p:nvSpPr>
        <p:spPr>
          <a:xfrm>
            <a:off x="7716215" y="876875"/>
            <a:ext cx="239754" cy="235827"/>
          </a:xfrm>
          <a:custGeom>
            <a:avLst/>
            <a:gdLst/>
            <a:ahLst/>
            <a:cxnLst/>
            <a:rect l="l" t="t" r="r" b="b"/>
            <a:pathLst>
              <a:path w="6593" h="6485" extrusionOk="0">
                <a:moveTo>
                  <a:pt x="5440" y="1"/>
                </a:moveTo>
                <a:cubicBezTo>
                  <a:pt x="5248" y="1"/>
                  <a:pt x="5045" y="44"/>
                  <a:pt x="4838" y="136"/>
                </a:cubicBezTo>
                <a:cubicBezTo>
                  <a:pt x="4437" y="311"/>
                  <a:pt x="4136" y="562"/>
                  <a:pt x="3936" y="938"/>
                </a:cubicBezTo>
                <a:cubicBezTo>
                  <a:pt x="3760" y="1238"/>
                  <a:pt x="3610" y="1514"/>
                  <a:pt x="3334" y="1790"/>
                </a:cubicBezTo>
                <a:cubicBezTo>
                  <a:pt x="2958" y="1339"/>
                  <a:pt x="2557" y="963"/>
                  <a:pt x="2056" y="762"/>
                </a:cubicBezTo>
                <a:cubicBezTo>
                  <a:pt x="1837" y="669"/>
                  <a:pt x="1623" y="618"/>
                  <a:pt x="1415" y="618"/>
                </a:cubicBezTo>
                <a:cubicBezTo>
                  <a:pt x="1122" y="618"/>
                  <a:pt x="841" y="718"/>
                  <a:pt x="577" y="938"/>
                </a:cubicBezTo>
                <a:cubicBezTo>
                  <a:pt x="126" y="1314"/>
                  <a:pt x="1" y="1815"/>
                  <a:pt x="101" y="2366"/>
                </a:cubicBezTo>
                <a:cubicBezTo>
                  <a:pt x="226" y="2968"/>
                  <a:pt x="502" y="3519"/>
                  <a:pt x="953" y="3970"/>
                </a:cubicBezTo>
                <a:cubicBezTo>
                  <a:pt x="1780" y="4797"/>
                  <a:pt x="2607" y="5599"/>
                  <a:pt x="3560" y="6326"/>
                </a:cubicBezTo>
                <a:cubicBezTo>
                  <a:pt x="3698" y="6433"/>
                  <a:pt x="3818" y="6485"/>
                  <a:pt x="3926" y="6485"/>
                </a:cubicBezTo>
                <a:cubicBezTo>
                  <a:pt x="4072" y="6485"/>
                  <a:pt x="4196" y="6389"/>
                  <a:pt x="4312" y="6201"/>
                </a:cubicBezTo>
                <a:cubicBezTo>
                  <a:pt x="4988" y="5123"/>
                  <a:pt x="5690" y="4071"/>
                  <a:pt x="6191" y="2868"/>
                </a:cubicBezTo>
                <a:cubicBezTo>
                  <a:pt x="6417" y="2366"/>
                  <a:pt x="6592" y="1815"/>
                  <a:pt x="6592" y="1264"/>
                </a:cubicBezTo>
                <a:cubicBezTo>
                  <a:pt x="6592" y="491"/>
                  <a:pt x="6086" y="1"/>
                  <a:pt x="5440" y="1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rot="2700000">
            <a:off x="1348079" y="-208075"/>
            <a:ext cx="722202" cy="971955"/>
            <a:chOff x="1510742" y="872255"/>
            <a:chExt cx="722209" cy="971965"/>
          </a:xfrm>
        </p:grpSpPr>
        <p:sp>
          <p:nvSpPr>
            <p:cNvPr id="1454" name="Google Shape;1454;p17"/>
            <p:cNvSpPr/>
            <p:nvPr/>
          </p:nvSpPr>
          <p:spPr>
            <a:xfrm>
              <a:off x="1542291" y="1370812"/>
              <a:ext cx="310553" cy="352487"/>
            </a:xfrm>
            <a:custGeom>
              <a:avLst/>
              <a:gdLst/>
              <a:ahLst/>
              <a:cxnLst/>
              <a:rect l="l" t="t" r="r" b="b"/>
              <a:pathLst>
                <a:path w="5532" h="6279" extrusionOk="0">
                  <a:moveTo>
                    <a:pt x="4934" y="0"/>
                  </a:moveTo>
                  <a:cubicBezTo>
                    <a:pt x="4916" y="0"/>
                    <a:pt x="4898" y="2"/>
                    <a:pt x="4880" y="5"/>
                  </a:cubicBezTo>
                  <a:cubicBezTo>
                    <a:pt x="4773" y="183"/>
                    <a:pt x="4622" y="281"/>
                    <a:pt x="4434" y="317"/>
                  </a:cubicBezTo>
                  <a:cubicBezTo>
                    <a:pt x="4408" y="397"/>
                    <a:pt x="4015" y="433"/>
                    <a:pt x="3596" y="442"/>
                  </a:cubicBezTo>
                  <a:cubicBezTo>
                    <a:pt x="3550" y="409"/>
                    <a:pt x="3496" y="386"/>
                    <a:pt x="3425" y="386"/>
                  </a:cubicBezTo>
                  <a:cubicBezTo>
                    <a:pt x="3398" y="386"/>
                    <a:pt x="3369" y="390"/>
                    <a:pt x="3337" y="397"/>
                  </a:cubicBezTo>
                  <a:cubicBezTo>
                    <a:pt x="3275" y="415"/>
                    <a:pt x="3203" y="433"/>
                    <a:pt x="3141" y="460"/>
                  </a:cubicBezTo>
                  <a:cubicBezTo>
                    <a:pt x="2900" y="460"/>
                    <a:pt x="2695" y="460"/>
                    <a:pt x="2641" y="468"/>
                  </a:cubicBezTo>
                  <a:cubicBezTo>
                    <a:pt x="2516" y="468"/>
                    <a:pt x="2391" y="495"/>
                    <a:pt x="2275" y="522"/>
                  </a:cubicBezTo>
                  <a:cubicBezTo>
                    <a:pt x="1945" y="727"/>
                    <a:pt x="1687" y="1039"/>
                    <a:pt x="1472" y="1387"/>
                  </a:cubicBezTo>
                  <a:cubicBezTo>
                    <a:pt x="991" y="2146"/>
                    <a:pt x="509" y="3011"/>
                    <a:pt x="241" y="3876"/>
                  </a:cubicBezTo>
                  <a:cubicBezTo>
                    <a:pt x="143" y="4215"/>
                    <a:pt x="18" y="4599"/>
                    <a:pt x="1" y="4974"/>
                  </a:cubicBezTo>
                  <a:cubicBezTo>
                    <a:pt x="99" y="5402"/>
                    <a:pt x="322" y="5776"/>
                    <a:pt x="634" y="6196"/>
                  </a:cubicBezTo>
                  <a:cubicBezTo>
                    <a:pt x="672" y="6253"/>
                    <a:pt x="738" y="6279"/>
                    <a:pt x="805" y="6279"/>
                  </a:cubicBezTo>
                  <a:cubicBezTo>
                    <a:pt x="832" y="6279"/>
                    <a:pt x="858" y="6275"/>
                    <a:pt x="884" y="6267"/>
                  </a:cubicBezTo>
                  <a:cubicBezTo>
                    <a:pt x="884" y="6267"/>
                    <a:pt x="893" y="6258"/>
                    <a:pt x="893" y="6258"/>
                  </a:cubicBezTo>
                  <a:cubicBezTo>
                    <a:pt x="937" y="6240"/>
                    <a:pt x="982" y="6205"/>
                    <a:pt x="1000" y="6160"/>
                  </a:cubicBezTo>
                  <a:cubicBezTo>
                    <a:pt x="45" y="5750"/>
                    <a:pt x="661" y="4349"/>
                    <a:pt x="1035" y="3662"/>
                  </a:cubicBezTo>
                  <a:cubicBezTo>
                    <a:pt x="1410" y="2984"/>
                    <a:pt x="1865" y="2369"/>
                    <a:pt x="2400" y="1807"/>
                  </a:cubicBezTo>
                  <a:cubicBezTo>
                    <a:pt x="2874" y="1310"/>
                    <a:pt x="3279" y="827"/>
                    <a:pt x="3935" y="827"/>
                  </a:cubicBezTo>
                  <a:cubicBezTo>
                    <a:pt x="4033" y="827"/>
                    <a:pt x="4137" y="838"/>
                    <a:pt x="4247" y="861"/>
                  </a:cubicBezTo>
                  <a:cubicBezTo>
                    <a:pt x="4452" y="906"/>
                    <a:pt x="4657" y="968"/>
                    <a:pt x="4862" y="1057"/>
                  </a:cubicBezTo>
                  <a:cubicBezTo>
                    <a:pt x="5273" y="861"/>
                    <a:pt x="5532" y="576"/>
                    <a:pt x="5362" y="183"/>
                  </a:cubicBezTo>
                  <a:cubicBezTo>
                    <a:pt x="5226" y="95"/>
                    <a:pt x="5084" y="0"/>
                    <a:pt x="4934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1510742" y="872255"/>
              <a:ext cx="722209" cy="971965"/>
            </a:xfrm>
            <a:custGeom>
              <a:avLst/>
              <a:gdLst/>
              <a:ahLst/>
              <a:cxnLst/>
              <a:rect l="l" t="t" r="r" b="b"/>
              <a:pathLst>
                <a:path w="12865" h="17314" extrusionOk="0">
                  <a:moveTo>
                    <a:pt x="12463" y="330"/>
                  </a:moveTo>
                  <a:cubicBezTo>
                    <a:pt x="12526" y="330"/>
                    <a:pt x="12508" y="696"/>
                    <a:pt x="12499" y="785"/>
                  </a:cubicBezTo>
                  <a:cubicBezTo>
                    <a:pt x="12490" y="1026"/>
                    <a:pt x="12481" y="1490"/>
                    <a:pt x="12312" y="1731"/>
                  </a:cubicBezTo>
                  <a:cubicBezTo>
                    <a:pt x="12187" y="1642"/>
                    <a:pt x="12053" y="1553"/>
                    <a:pt x="11919" y="1481"/>
                  </a:cubicBezTo>
                  <a:cubicBezTo>
                    <a:pt x="11937" y="1463"/>
                    <a:pt x="11955" y="1437"/>
                    <a:pt x="11964" y="1401"/>
                  </a:cubicBezTo>
                  <a:cubicBezTo>
                    <a:pt x="12053" y="1080"/>
                    <a:pt x="12044" y="839"/>
                    <a:pt x="11964" y="669"/>
                  </a:cubicBezTo>
                  <a:cubicBezTo>
                    <a:pt x="12106" y="482"/>
                    <a:pt x="12222" y="357"/>
                    <a:pt x="12463" y="330"/>
                  </a:cubicBezTo>
                  <a:close/>
                  <a:moveTo>
                    <a:pt x="11119" y="635"/>
                  </a:moveTo>
                  <a:cubicBezTo>
                    <a:pt x="11507" y="635"/>
                    <a:pt x="11753" y="790"/>
                    <a:pt x="11660" y="1222"/>
                  </a:cubicBezTo>
                  <a:cubicBezTo>
                    <a:pt x="11442" y="1069"/>
                    <a:pt x="11195" y="1004"/>
                    <a:pt x="10934" y="1004"/>
                  </a:cubicBezTo>
                  <a:cubicBezTo>
                    <a:pt x="9889" y="1004"/>
                    <a:pt x="8624" y="2053"/>
                    <a:pt x="8074" y="2668"/>
                  </a:cubicBezTo>
                  <a:cubicBezTo>
                    <a:pt x="7351" y="3479"/>
                    <a:pt x="7316" y="4675"/>
                    <a:pt x="7227" y="5701"/>
                  </a:cubicBezTo>
                  <a:cubicBezTo>
                    <a:pt x="7173" y="6414"/>
                    <a:pt x="6950" y="7039"/>
                    <a:pt x="6673" y="7699"/>
                  </a:cubicBezTo>
                  <a:cubicBezTo>
                    <a:pt x="6513" y="8074"/>
                    <a:pt x="6272" y="8422"/>
                    <a:pt x="6129" y="8805"/>
                  </a:cubicBezTo>
                  <a:cubicBezTo>
                    <a:pt x="6076" y="8770"/>
                    <a:pt x="6022" y="8734"/>
                    <a:pt x="5969" y="8707"/>
                  </a:cubicBezTo>
                  <a:cubicBezTo>
                    <a:pt x="6914" y="7842"/>
                    <a:pt x="6763" y="5852"/>
                    <a:pt x="6905" y="4719"/>
                  </a:cubicBezTo>
                  <a:cubicBezTo>
                    <a:pt x="7075" y="3435"/>
                    <a:pt x="7583" y="2355"/>
                    <a:pt x="8600" y="1544"/>
                  </a:cubicBezTo>
                  <a:cubicBezTo>
                    <a:pt x="8889" y="1303"/>
                    <a:pt x="10312" y="635"/>
                    <a:pt x="11119" y="635"/>
                  </a:cubicBezTo>
                  <a:close/>
                  <a:moveTo>
                    <a:pt x="2209" y="14940"/>
                  </a:moveTo>
                  <a:cubicBezTo>
                    <a:pt x="2235" y="14940"/>
                    <a:pt x="2258" y="14954"/>
                    <a:pt x="2275" y="14988"/>
                  </a:cubicBezTo>
                  <a:cubicBezTo>
                    <a:pt x="2373" y="15175"/>
                    <a:pt x="2400" y="15487"/>
                    <a:pt x="2329" y="15692"/>
                  </a:cubicBezTo>
                  <a:cubicBezTo>
                    <a:pt x="2290" y="15795"/>
                    <a:pt x="2238" y="15893"/>
                    <a:pt x="2165" y="15893"/>
                  </a:cubicBezTo>
                  <a:cubicBezTo>
                    <a:pt x="2136" y="15893"/>
                    <a:pt x="2105" y="15879"/>
                    <a:pt x="2070" y="15844"/>
                  </a:cubicBezTo>
                  <a:cubicBezTo>
                    <a:pt x="1945" y="15746"/>
                    <a:pt x="1892" y="15514"/>
                    <a:pt x="1936" y="15362"/>
                  </a:cubicBezTo>
                  <a:cubicBezTo>
                    <a:pt x="1963" y="15335"/>
                    <a:pt x="1981" y="15291"/>
                    <a:pt x="1981" y="15228"/>
                  </a:cubicBezTo>
                  <a:cubicBezTo>
                    <a:pt x="1974" y="15137"/>
                    <a:pt x="2111" y="14940"/>
                    <a:pt x="2209" y="14940"/>
                  </a:cubicBezTo>
                  <a:close/>
                  <a:moveTo>
                    <a:pt x="5496" y="8881"/>
                  </a:moveTo>
                  <a:cubicBezTo>
                    <a:pt x="5646" y="8881"/>
                    <a:pt x="5788" y="8976"/>
                    <a:pt x="5924" y="9064"/>
                  </a:cubicBezTo>
                  <a:cubicBezTo>
                    <a:pt x="5960" y="9091"/>
                    <a:pt x="5987" y="9109"/>
                    <a:pt x="6013" y="9126"/>
                  </a:cubicBezTo>
                  <a:cubicBezTo>
                    <a:pt x="5915" y="9492"/>
                    <a:pt x="6067" y="9751"/>
                    <a:pt x="6352" y="10054"/>
                  </a:cubicBezTo>
                  <a:cubicBezTo>
                    <a:pt x="7146" y="10893"/>
                    <a:pt x="7289" y="11696"/>
                    <a:pt x="7102" y="12838"/>
                  </a:cubicBezTo>
                  <a:cubicBezTo>
                    <a:pt x="6968" y="13685"/>
                    <a:pt x="6727" y="14693"/>
                    <a:pt x="6433" y="15496"/>
                  </a:cubicBezTo>
                  <a:cubicBezTo>
                    <a:pt x="6245" y="16005"/>
                    <a:pt x="5906" y="16254"/>
                    <a:pt x="5407" y="16370"/>
                  </a:cubicBezTo>
                  <a:cubicBezTo>
                    <a:pt x="5360" y="16377"/>
                    <a:pt x="4994" y="16439"/>
                    <a:pt x="4790" y="16439"/>
                  </a:cubicBezTo>
                  <a:cubicBezTo>
                    <a:pt x="4723" y="16439"/>
                    <a:pt x="4673" y="16433"/>
                    <a:pt x="4657" y="16415"/>
                  </a:cubicBezTo>
                  <a:lnTo>
                    <a:pt x="4657" y="16415"/>
                  </a:lnTo>
                  <a:cubicBezTo>
                    <a:pt x="4708" y="16419"/>
                    <a:pt x="4756" y="16422"/>
                    <a:pt x="4804" y="16422"/>
                  </a:cubicBezTo>
                  <a:cubicBezTo>
                    <a:pt x="6238" y="16422"/>
                    <a:pt x="6399" y="14381"/>
                    <a:pt x="6718" y="13301"/>
                  </a:cubicBezTo>
                  <a:cubicBezTo>
                    <a:pt x="6923" y="12588"/>
                    <a:pt x="7164" y="11678"/>
                    <a:pt x="6745" y="10991"/>
                  </a:cubicBezTo>
                  <a:cubicBezTo>
                    <a:pt x="6459" y="10518"/>
                    <a:pt x="5960" y="10161"/>
                    <a:pt x="5424" y="9938"/>
                  </a:cubicBezTo>
                  <a:cubicBezTo>
                    <a:pt x="5219" y="9849"/>
                    <a:pt x="5014" y="9787"/>
                    <a:pt x="4809" y="9742"/>
                  </a:cubicBezTo>
                  <a:cubicBezTo>
                    <a:pt x="4699" y="9719"/>
                    <a:pt x="4595" y="9708"/>
                    <a:pt x="4497" y="9708"/>
                  </a:cubicBezTo>
                  <a:cubicBezTo>
                    <a:pt x="3841" y="9708"/>
                    <a:pt x="3436" y="10191"/>
                    <a:pt x="2962" y="10688"/>
                  </a:cubicBezTo>
                  <a:cubicBezTo>
                    <a:pt x="2427" y="11259"/>
                    <a:pt x="1972" y="11865"/>
                    <a:pt x="1597" y="12543"/>
                  </a:cubicBezTo>
                  <a:cubicBezTo>
                    <a:pt x="1223" y="13230"/>
                    <a:pt x="607" y="14631"/>
                    <a:pt x="1562" y="15041"/>
                  </a:cubicBezTo>
                  <a:cubicBezTo>
                    <a:pt x="1571" y="15041"/>
                    <a:pt x="1571" y="15050"/>
                    <a:pt x="1580" y="15050"/>
                  </a:cubicBezTo>
                  <a:lnTo>
                    <a:pt x="1580" y="15086"/>
                  </a:lnTo>
                  <a:cubicBezTo>
                    <a:pt x="1535" y="15104"/>
                    <a:pt x="1490" y="15130"/>
                    <a:pt x="1455" y="15139"/>
                  </a:cubicBezTo>
                  <a:cubicBezTo>
                    <a:pt x="1446" y="15139"/>
                    <a:pt x="1446" y="15148"/>
                    <a:pt x="1446" y="15148"/>
                  </a:cubicBezTo>
                  <a:cubicBezTo>
                    <a:pt x="1383" y="15169"/>
                    <a:pt x="1325" y="15180"/>
                    <a:pt x="1270" y="15180"/>
                  </a:cubicBezTo>
                  <a:cubicBezTo>
                    <a:pt x="1159" y="15180"/>
                    <a:pt x="1062" y="15136"/>
                    <a:pt x="973" y="15041"/>
                  </a:cubicBezTo>
                  <a:cubicBezTo>
                    <a:pt x="670" y="14809"/>
                    <a:pt x="598" y="14479"/>
                    <a:pt x="563" y="14131"/>
                  </a:cubicBezTo>
                  <a:cubicBezTo>
                    <a:pt x="554" y="14042"/>
                    <a:pt x="554" y="13944"/>
                    <a:pt x="563" y="13855"/>
                  </a:cubicBezTo>
                  <a:cubicBezTo>
                    <a:pt x="580" y="13480"/>
                    <a:pt x="696" y="13096"/>
                    <a:pt x="803" y="12757"/>
                  </a:cubicBezTo>
                  <a:cubicBezTo>
                    <a:pt x="1071" y="11892"/>
                    <a:pt x="1553" y="11027"/>
                    <a:pt x="2034" y="10268"/>
                  </a:cubicBezTo>
                  <a:cubicBezTo>
                    <a:pt x="2249" y="9920"/>
                    <a:pt x="2507" y="9608"/>
                    <a:pt x="2837" y="9403"/>
                  </a:cubicBezTo>
                  <a:cubicBezTo>
                    <a:pt x="3007" y="9296"/>
                    <a:pt x="3203" y="9225"/>
                    <a:pt x="3426" y="9189"/>
                  </a:cubicBezTo>
                  <a:cubicBezTo>
                    <a:pt x="3530" y="9172"/>
                    <a:pt x="3636" y="9165"/>
                    <a:pt x="3742" y="9165"/>
                  </a:cubicBezTo>
                  <a:cubicBezTo>
                    <a:pt x="4027" y="9165"/>
                    <a:pt x="4318" y="9212"/>
                    <a:pt x="4604" y="9225"/>
                  </a:cubicBezTo>
                  <a:cubicBezTo>
                    <a:pt x="4648" y="9228"/>
                    <a:pt x="4693" y="9230"/>
                    <a:pt x="4737" y="9230"/>
                  </a:cubicBezTo>
                  <a:cubicBezTo>
                    <a:pt x="4826" y="9230"/>
                    <a:pt x="4913" y="9222"/>
                    <a:pt x="4996" y="9198"/>
                  </a:cubicBezTo>
                  <a:cubicBezTo>
                    <a:pt x="5184" y="9162"/>
                    <a:pt x="5335" y="9064"/>
                    <a:pt x="5442" y="8886"/>
                  </a:cubicBezTo>
                  <a:cubicBezTo>
                    <a:pt x="5460" y="8883"/>
                    <a:pt x="5478" y="8881"/>
                    <a:pt x="5496" y="8881"/>
                  </a:cubicBezTo>
                  <a:close/>
                  <a:moveTo>
                    <a:pt x="4309" y="16022"/>
                  </a:moveTo>
                  <a:cubicBezTo>
                    <a:pt x="4345" y="16076"/>
                    <a:pt x="4345" y="16183"/>
                    <a:pt x="4327" y="16281"/>
                  </a:cubicBezTo>
                  <a:cubicBezTo>
                    <a:pt x="4318" y="16308"/>
                    <a:pt x="4309" y="16326"/>
                    <a:pt x="4300" y="16344"/>
                  </a:cubicBezTo>
                  <a:cubicBezTo>
                    <a:pt x="4229" y="16379"/>
                    <a:pt x="4167" y="16477"/>
                    <a:pt x="4193" y="16575"/>
                  </a:cubicBezTo>
                  <a:cubicBezTo>
                    <a:pt x="4229" y="16700"/>
                    <a:pt x="4113" y="16888"/>
                    <a:pt x="4015" y="16968"/>
                  </a:cubicBezTo>
                  <a:cubicBezTo>
                    <a:pt x="3997" y="16977"/>
                    <a:pt x="3961" y="16995"/>
                    <a:pt x="3961" y="17004"/>
                  </a:cubicBezTo>
                  <a:cubicBezTo>
                    <a:pt x="3810" y="16816"/>
                    <a:pt x="3899" y="16754"/>
                    <a:pt x="3908" y="16656"/>
                  </a:cubicBezTo>
                  <a:cubicBezTo>
                    <a:pt x="3917" y="16424"/>
                    <a:pt x="4042" y="16183"/>
                    <a:pt x="4238" y="16049"/>
                  </a:cubicBezTo>
                  <a:cubicBezTo>
                    <a:pt x="4265" y="16031"/>
                    <a:pt x="4292" y="16022"/>
                    <a:pt x="4309" y="16022"/>
                  </a:cubicBezTo>
                  <a:close/>
                  <a:moveTo>
                    <a:pt x="12490" y="0"/>
                  </a:moveTo>
                  <a:cubicBezTo>
                    <a:pt x="12142" y="0"/>
                    <a:pt x="11937" y="161"/>
                    <a:pt x="11732" y="411"/>
                  </a:cubicBezTo>
                  <a:cubicBezTo>
                    <a:pt x="11593" y="331"/>
                    <a:pt x="11411" y="297"/>
                    <a:pt x="11203" y="297"/>
                  </a:cubicBezTo>
                  <a:cubicBezTo>
                    <a:pt x="10223" y="297"/>
                    <a:pt x="8657" y="1058"/>
                    <a:pt x="8208" y="1419"/>
                  </a:cubicBezTo>
                  <a:cubicBezTo>
                    <a:pt x="7191" y="2239"/>
                    <a:pt x="6763" y="3426"/>
                    <a:pt x="6575" y="4675"/>
                  </a:cubicBezTo>
                  <a:cubicBezTo>
                    <a:pt x="6415" y="5736"/>
                    <a:pt x="6593" y="7851"/>
                    <a:pt x="5621" y="8547"/>
                  </a:cubicBezTo>
                  <a:lnTo>
                    <a:pt x="5612" y="8547"/>
                  </a:lnTo>
                  <a:cubicBezTo>
                    <a:pt x="5582" y="8543"/>
                    <a:pt x="5553" y="8541"/>
                    <a:pt x="5523" y="8541"/>
                  </a:cubicBezTo>
                  <a:cubicBezTo>
                    <a:pt x="5480" y="8541"/>
                    <a:pt x="5436" y="8545"/>
                    <a:pt x="5389" y="8555"/>
                  </a:cubicBezTo>
                  <a:cubicBezTo>
                    <a:pt x="5371" y="8555"/>
                    <a:pt x="5362" y="8564"/>
                    <a:pt x="5344" y="8564"/>
                  </a:cubicBezTo>
                  <a:cubicBezTo>
                    <a:pt x="5337" y="8563"/>
                    <a:pt x="5329" y="8563"/>
                    <a:pt x="5321" y="8563"/>
                  </a:cubicBezTo>
                  <a:cubicBezTo>
                    <a:pt x="5263" y="8563"/>
                    <a:pt x="5197" y="8592"/>
                    <a:pt x="5166" y="8663"/>
                  </a:cubicBezTo>
                  <a:cubicBezTo>
                    <a:pt x="5166" y="8671"/>
                    <a:pt x="5157" y="8680"/>
                    <a:pt x="5157" y="8689"/>
                  </a:cubicBezTo>
                  <a:cubicBezTo>
                    <a:pt x="5130" y="8734"/>
                    <a:pt x="5103" y="8770"/>
                    <a:pt x="5059" y="8796"/>
                  </a:cubicBezTo>
                  <a:cubicBezTo>
                    <a:pt x="4919" y="8878"/>
                    <a:pt x="4688" y="8903"/>
                    <a:pt x="4438" y="8903"/>
                  </a:cubicBezTo>
                  <a:cubicBezTo>
                    <a:pt x="4066" y="8903"/>
                    <a:pt x="3652" y="8849"/>
                    <a:pt x="3434" y="8849"/>
                  </a:cubicBezTo>
                  <a:cubicBezTo>
                    <a:pt x="3415" y="8849"/>
                    <a:pt x="3397" y="8849"/>
                    <a:pt x="3382" y="8850"/>
                  </a:cubicBezTo>
                  <a:cubicBezTo>
                    <a:pt x="2909" y="8877"/>
                    <a:pt x="2552" y="9126"/>
                    <a:pt x="2231" y="9448"/>
                  </a:cubicBezTo>
                  <a:cubicBezTo>
                    <a:pt x="1936" y="9751"/>
                    <a:pt x="1669" y="10117"/>
                    <a:pt x="1428" y="10518"/>
                  </a:cubicBezTo>
                  <a:cubicBezTo>
                    <a:pt x="1178" y="10946"/>
                    <a:pt x="955" y="11410"/>
                    <a:pt x="768" y="11865"/>
                  </a:cubicBezTo>
                  <a:cubicBezTo>
                    <a:pt x="643" y="12195"/>
                    <a:pt x="527" y="12525"/>
                    <a:pt x="429" y="12829"/>
                  </a:cubicBezTo>
                  <a:cubicBezTo>
                    <a:pt x="215" y="13524"/>
                    <a:pt x="0" y="14613"/>
                    <a:pt x="616" y="15175"/>
                  </a:cubicBezTo>
                  <a:cubicBezTo>
                    <a:pt x="828" y="15369"/>
                    <a:pt x="1240" y="15596"/>
                    <a:pt x="1548" y="15596"/>
                  </a:cubicBezTo>
                  <a:cubicBezTo>
                    <a:pt x="1565" y="15596"/>
                    <a:pt x="1581" y="15596"/>
                    <a:pt x="1597" y="15594"/>
                  </a:cubicBezTo>
                  <a:cubicBezTo>
                    <a:pt x="1624" y="15808"/>
                    <a:pt x="1722" y="16013"/>
                    <a:pt x="1901" y="16147"/>
                  </a:cubicBezTo>
                  <a:cubicBezTo>
                    <a:pt x="1986" y="16216"/>
                    <a:pt x="2071" y="16245"/>
                    <a:pt x="2152" y="16245"/>
                  </a:cubicBezTo>
                  <a:cubicBezTo>
                    <a:pt x="2377" y="16245"/>
                    <a:pt x="2571" y="16020"/>
                    <a:pt x="2650" y="15790"/>
                  </a:cubicBezTo>
                  <a:cubicBezTo>
                    <a:pt x="2721" y="15603"/>
                    <a:pt x="2704" y="15380"/>
                    <a:pt x="2677" y="15184"/>
                  </a:cubicBezTo>
                  <a:cubicBezTo>
                    <a:pt x="2659" y="15005"/>
                    <a:pt x="2597" y="14747"/>
                    <a:pt x="2427" y="14657"/>
                  </a:cubicBezTo>
                  <a:cubicBezTo>
                    <a:pt x="2357" y="14626"/>
                    <a:pt x="2286" y="14612"/>
                    <a:pt x="2218" y="14612"/>
                  </a:cubicBezTo>
                  <a:cubicBezTo>
                    <a:pt x="2070" y="14612"/>
                    <a:pt x="1933" y="14679"/>
                    <a:pt x="1829" y="14782"/>
                  </a:cubicBezTo>
                  <a:cubicBezTo>
                    <a:pt x="1811" y="14773"/>
                    <a:pt x="1803" y="14773"/>
                    <a:pt x="1794" y="14765"/>
                  </a:cubicBezTo>
                  <a:cubicBezTo>
                    <a:pt x="1660" y="14738"/>
                    <a:pt x="1571" y="14675"/>
                    <a:pt x="1499" y="14595"/>
                  </a:cubicBezTo>
                  <a:cubicBezTo>
                    <a:pt x="1401" y="14479"/>
                    <a:pt x="1365" y="14327"/>
                    <a:pt x="1374" y="14140"/>
                  </a:cubicBezTo>
                  <a:cubicBezTo>
                    <a:pt x="1401" y="13516"/>
                    <a:pt x="1936" y="12623"/>
                    <a:pt x="2124" y="12302"/>
                  </a:cubicBezTo>
                  <a:cubicBezTo>
                    <a:pt x="2507" y="11660"/>
                    <a:pt x="3167" y="10661"/>
                    <a:pt x="3926" y="10259"/>
                  </a:cubicBezTo>
                  <a:cubicBezTo>
                    <a:pt x="4137" y="10145"/>
                    <a:pt x="4357" y="10079"/>
                    <a:pt x="4579" y="10079"/>
                  </a:cubicBezTo>
                  <a:cubicBezTo>
                    <a:pt x="4685" y="10079"/>
                    <a:pt x="4792" y="10094"/>
                    <a:pt x="4898" y="10126"/>
                  </a:cubicBezTo>
                  <a:cubicBezTo>
                    <a:pt x="4907" y="10126"/>
                    <a:pt x="4907" y="10126"/>
                    <a:pt x="4916" y="10135"/>
                  </a:cubicBezTo>
                  <a:cubicBezTo>
                    <a:pt x="5648" y="10358"/>
                    <a:pt x="6379" y="10741"/>
                    <a:pt x="6584" y="11544"/>
                  </a:cubicBezTo>
                  <a:cubicBezTo>
                    <a:pt x="6745" y="12204"/>
                    <a:pt x="6477" y="12838"/>
                    <a:pt x="6317" y="13453"/>
                  </a:cubicBezTo>
                  <a:cubicBezTo>
                    <a:pt x="6092" y="14327"/>
                    <a:pt x="5942" y="16072"/>
                    <a:pt x="4779" y="16072"/>
                  </a:cubicBezTo>
                  <a:cubicBezTo>
                    <a:pt x="4742" y="16072"/>
                    <a:pt x="4705" y="16071"/>
                    <a:pt x="4666" y="16067"/>
                  </a:cubicBezTo>
                  <a:cubicBezTo>
                    <a:pt x="4657" y="15987"/>
                    <a:pt x="4639" y="15897"/>
                    <a:pt x="4586" y="15826"/>
                  </a:cubicBezTo>
                  <a:cubicBezTo>
                    <a:pt x="4522" y="15724"/>
                    <a:pt x="4418" y="15681"/>
                    <a:pt x="4305" y="15681"/>
                  </a:cubicBezTo>
                  <a:cubicBezTo>
                    <a:pt x="4259" y="15681"/>
                    <a:pt x="4213" y="15688"/>
                    <a:pt x="4167" y="15701"/>
                  </a:cubicBezTo>
                  <a:cubicBezTo>
                    <a:pt x="3810" y="15808"/>
                    <a:pt x="3596" y="16281"/>
                    <a:pt x="3569" y="16620"/>
                  </a:cubicBezTo>
                  <a:cubicBezTo>
                    <a:pt x="3554" y="16893"/>
                    <a:pt x="3674" y="17314"/>
                    <a:pt x="3968" y="17314"/>
                  </a:cubicBezTo>
                  <a:cubicBezTo>
                    <a:pt x="4019" y="17314"/>
                    <a:pt x="4077" y="17301"/>
                    <a:pt x="4140" y="17271"/>
                  </a:cubicBezTo>
                  <a:cubicBezTo>
                    <a:pt x="4336" y="17173"/>
                    <a:pt x="4479" y="16968"/>
                    <a:pt x="4523" y="16745"/>
                  </a:cubicBezTo>
                  <a:cubicBezTo>
                    <a:pt x="4616" y="16776"/>
                    <a:pt x="4725" y="16785"/>
                    <a:pt x="4834" y="16785"/>
                  </a:cubicBezTo>
                  <a:cubicBezTo>
                    <a:pt x="4883" y="16785"/>
                    <a:pt x="4932" y="16783"/>
                    <a:pt x="4978" y="16781"/>
                  </a:cubicBezTo>
                  <a:cubicBezTo>
                    <a:pt x="5817" y="16727"/>
                    <a:pt x="6388" y="16406"/>
                    <a:pt x="6745" y="15621"/>
                  </a:cubicBezTo>
                  <a:cubicBezTo>
                    <a:pt x="6959" y="15166"/>
                    <a:pt x="7021" y="14622"/>
                    <a:pt x="7128" y="14131"/>
                  </a:cubicBezTo>
                  <a:cubicBezTo>
                    <a:pt x="7271" y="13426"/>
                    <a:pt x="7485" y="12793"/>
                    <a:pt x="7530" y="12070"/>
                  </a:cubicBezTo>
                  <a:cubicBezTo>
                    <a:pt x="7566" y="11526"/>
                    <a:pt x="7476" y="11018"/>
                    <a:pt x="7209" y="10536"/>
                  </a:cubicBezTo>
                  <a:cubicBezTo>
                    <a:pt x="6986" y="10143"/>
                    <a:pt x="6147" y="9680"/>
                    <a:pt x="6379" y="9126"/>
                  </a:cubicBezTo>
                  <a:lnTo>
                    <a:pt x="6388" y="9091"/>
                  </a:lnTo>
                  <a:lnTo>
                    <a:pt x="6388" y="9082"/>
                  </a:lnTo>
                  <a:cubicBezTo>
                    <a:pt x="6468" y="8743"/>
                    <a:pt x="6754" y="8395"/>
                    <a:pt x="6888" y="8065"/>
                  </a:cubicBezTo>
                  <a:cubicBezTo>
                    <a:pt x="7057" y="7663"/>
                    <a:pt x="7235" y="7262"/>
                    <a:pt x="7378" y="6852"/>
                  </a:cubicBezTo>
                  <a:cubicBezTo>
                    <a:pt x="7610" y="6156"/>
                    <a:pt x="7583" y="5380"/>
                    <a:pt x="7664" y="4657"/>
                  </a:cubicBezTo>
                  <a:cubicBezTo>
                    <a:pt x="7806" y="3506"/>
                    <a:pt x="8360" y="2668"/>
                    <a:pt x="9323" y="2025"/>
                  </a:cubicBezTo>
                  <a:cubicBezTo>
                    <a:pt x="9709" y="1774"/>
                    <a:pt x="10402" y="1342"/>
                    <a:pt x="10976" y="1342"/>
                  </a:cubicBezTo>
                  <a:cubicBezTo>
                    <a:pt x="11197" y="1342"/>
                    <a:pt x="11401" y="1406"/>
                    <a:pt x="11562" y="1570"/>
                  </a:cubicBezTo>
                  <a:lnTo>
                    <a:pt x="11598" y="1597"/>
                  </a:lnTo>
                  <a:cubicBezTo>
                    <a:pt x="11598" y="1660"/>
                    <a:pt x="11625" y="1713"/>
                    <a:pt x="11696" y="1740"/>
                  </a:cubicBezTo>
                  <a:cubicBezTo>
                    <a:pt x="11892" y="1838"/>
                    <a:pt x="12053" y="1963"/>
                    <a:pt x="12231" y="2088"/>
                  </a:cubicBezTo>
                  <a:cubicBezTo>
                    <a:pt x="12257" y="2113"/>
                    <a:pt x="12290" y="2125"/>
                    <a:pt x="12326" y="2125"/>
                  </a:cubicBezTo>
                  <a:cubicBezTo>
                    <a:pt x="12364" y="2125"/>
                    <a:pt x="12404" y="2111"/>
                    <a:pt x="12436" y="2088"/>
                  </a:cubicBezTo>
                  <a:cubicBezTo>
                    <a:pt x="12651" y="1936"/>
                    <a:pt x="12713" y="1651"/>
                    <a:pt x="12767" y="1401"/>
                  </a:cubicBezTo>
                  <a:cubicBezTo>
                    <a:pt x="12829" y="1106"/>
                    <a:pt x="12865" y="776"/>
                    <a:pt x="12838" y="473"/>
                  </a:cubicBezTo>
                  <a:cubicBezTo>
                    <a:pt x="12811" y="232"/>
                    <a:pt x="12802" y="0"/>
                    <a:pt x="12490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6" name="Google Shape;1456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57" name="Google Shape;1457;p17"/>
          <p:cNvSpPr txBox="1">
            <a:spLocks noGrp="1"/>
          </p:cNvSpPr>
          <p:nvPr>
            <p:ph type="subTitle" idx="1"/>
          </p:nvPr>
        </p:nvSpPr>
        <p:spPr>
          <a:xfrm>
            <a:off x="720000" y="3367300"/>
            <a:ext cx="21471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8" name="Google Shape;1458;p17"/>
          <p:cNvSpPr txBox="1">
            <a:spLocks noGrp="1"/>
          </p:cNvSpPr>
          <p:nvPr>
            <p:ph type="title" idx="2"/>
          </p:nvPr>
        </p:nvSpPr>
        <p:spPr>
          <a:xfrm>
            <a:off x="720000" y="2798613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59" name="Google Shape;1459;p17"/>
          <p:cNvSpPr txBox="1">
            <a:spLocks noGrp="1"/>
          </p:cNvSpPr>
          <p:nvPr>
            <p:ph type="subTitle" idx="3"/>
          </p:nvPr>
        </p:nvSpPr>
        <p:spPr>
          <a:xfrm>
            <a:off x="3498450" y="3367300"/>
            <a:ext cx="21471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17"/>
          <p:cNvSpPr txBox="1">
            <a:spLocks noGrp="1"/>
          </p:cNvSpPr>
          <p:nvPr>
            <p:ph type="title" idx="4"/>
          </p:nvPr>
        </p:nvSpPr>
        <p:spPr>
          <a:xfrm>
            <a:off x="3498450" y="2798613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61" name="Google Shape;1461;p17"/>
          <p:cNvSpPr txBox="1">
            <a:spLocks noGrp="1"/>
          </p:cNvSpPr>
          <p:nvPr>
            <p:ph type="subTitle" idx="5"/>
          </p:nvPr>
        </p:nvSpPr>
        <p:spPr>
          <a:xfrm>
            <a:off x="6276900" y="3367300"/>
            <a:ext cx="21471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17"/>
          <p:cNvSpPr txBox="1">
            <a:spLocks noGrp="1"/>
          </p:cNvSpPr>
          <p:nvPr>
            <p:ph type="title" idx="6"/>
          </p:nvPr>
        </p:nvSpPr>
        <p:spPr>
          <a:xfrm>
            <a:off x="6276900" y="2798613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"/>
              <a:buNone/>
              <a:defRPr sz="4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26"/>
          <p:cNvSpPr txBox="1">
            <a:spLocks noGrp="1"/>
          </p:cNvSpPr>
          <p:nvPr>
            <p:ph type="ctrTitle"/>
          </p:nvPr>
        </p:nvSpPr>
        <p:spPr>
          <a:xfrm>
            <a:off x="2082450" y="1032725"/>
            <a:ext cx="4979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0" b="1" dirty="0">
                <a:solidFill>
                  <a:schemeClr val="dk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</a:t>
            </a:r>
            <a:r>
              <a:rPr lang="en-US" altLang="ko-KR" sz="90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3</a:t>
            </a:r>
            <a:r>
              <a:rPr lang="ko-KR" altLang="en-US" sz="9000" b="1" dirty="0" err="1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분병원</a:t>
            </a:r>
            <a:r>
              <a:rPr lang="ko-KR" altLang="en-US" sz="90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         </a:t>
            </a:r>
            <a:br>
              <a:rPr lang="en-US" altLang="ko-KR" sz="90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</a:br>
            <a:r>
              <a:rPr lang="en-US" altLang="ko-KR" sz="90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    </a:t>
            </a:r>
            <a:r>
              <a:rPr lang="ko-KR" altLang="en-US" sz="90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건강예측</a:t>
            </a:r>
            <a:endParaRPr sz="90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16" name="Google Shape;2216;p26"/>
          <p:cNvSpPr txBox="1">
            <a:spLocks noGrp="1"/>
          </p:cNvSpPr>
          <p:nvPr>
            <p:ph type="subTitle" idx="1"/>
          </p:nvPr>
        </p:nvSpPr>
        <p:spPr>
          <a:xfrm>
            <a:off x="1924500" y="3318175"/>
            <a:ext cx="529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3</a:t>
            </a:r>
            <a:r>
              <a:rPr lang="ko-KR" altLang="en-US" sz="40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조 건강하</a:t>
            </a:r>
            <a:r>
              <a:rPr lang="en-US" altLang="ko-KR" sz="40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권미숙</a:t>
            </a:r>
            <a:r>
              <a:rPr lang="en-US" altLang="ko-KR" sz="3000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3000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설정아</a:t>
            </a:r>
            <a:r>
              <a:rPr lang="en-US" altLang="ko-KR" sz="3000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3000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이송현</a:t>
            </a:r>
            <a:r>
              <a:rPr lang="en-US" altLang="ko-KR" sz="3000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3000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천준</a:t>
            </a:r>
            <a:endParaRPr sz="3000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2) </a:t>
            </a:r>
            <a:r>
              <a:rPr lang="ko-KR" altLang="en-US" sz="2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혈압</a:t>
            </a:r>
            <a:r>
              <a:rPr lang="en-US" altLang="ko-KR" sz="2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, </a:t>
            </a:r>
            <a:r>
              <a:rPr lang="ko-KR" altLang="en-US" sz="2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혈당 예측 </a:t>
            </a:r>
            <a:r>
              <a:rPr lang="en-US" altLang="ko-KR" sz="2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features</a:t>
            </a:r>
            <a:r>
              <a:rPr lang="ko-KR" altLang="en-US" sz="2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selection</a:t>
            </a:r>
            <a:r>
              <a:rPr lang="ko-KR" altLang="en-US" sz="2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grpSp>
        <p:nvGrpSpPr>
          <p:cNvPr id="62" name="Google Shape;11229;p62">
            <a:extLst>
              <a:ext uri="{FF2B5EF4-FFF2-40B4-BE49-F238E27FC236}">
                <a16:creationId xmlns:a16="http://schemas.microsoft.com/office/drawing/2014/main" id="{F2F9E804-B719-4F93-8891-3DF3C34CF62D}"/>
              </a:ext>
            </a:extLst>
          </p:cNvPr>
          <p:cNvGrpSpPr/>
          <p:nvPr/>
        </p:nvGrpSpPr>
        <p:grpSpPr>
          <a:xfrm>
            <a:off x="2136269" y="2338294"/>
            <a:ext cx="1516743" cy="1664656"/>
            <a:chOff x="7491348" y="2805793"/>
            <a:chExt cx="931986" cy="1543906"/>
          </a:xfrm>
        </p:grpSpPr>
        <p:grpSp>
          <p:nvGrpSpPr>
            <p:cNvPr id="63" name="Google Shape;11230;p62">
              <a:extLst>
                <a:ext uri="{FF2B5EF4-FFF2-40B4-BE49-F238E27FC236}">
                  <a16:creationId xmlns:a16="http://schemas.microsoft.com/office/drawing/2014/main" id="{5517DE20-A47D-4ADD-A6C0-0B457868EBFB}"/>
                </a:ext>
              </a:extLst>
            </p:cNvPr>
            <p:cNvGrpSpPr/>
            <p:nvPr/>
          </p:nvGrpSpPr>
          <p:grpSpPr>
            <a:xfrm>
              <a:off x="7491348" y="2805793"/>
              <a:ext cx="931986" cy="1543906"/>
              <a:chOff x="7491348" y="2805793"/>
              <a:chExt cx="931986" cy="1543906"/>
            </a:xfrm>
          </p:grpSpPr>
          <p:sp>
            <p:nvSpPr>
              <p:cNvPr id="70" name="Google Shape;11231;p62">
                <a:extLst>
                  <a:ext uri="{FF2B5EF4-FFF2-40B4-BE49-F238E27FC236}">
                    <a16:creationId xmlns:a16="http://schemas.microsoft.com/office/drawing/2014/main" id="{3F72DD28-2E5E-4AC5-98B0-8BBAB3595415}"/>
                  </a:ext>
                </a:extLst>
              </p:cNvPr>
              <p:cNvSpPr/>
              <p:nvPr/>
            </p:nvSpPr>
            <p:spPr>
              <a:xfrm flipH="1">
                <a:off x="7827737" y="3685083"/>
                <a:ext cx="595597" cy="664616"/>
              </a:xfrm>
              <a:custGeom>
                <a:avLst/>
                <a:gdLst/>
                <a:ahLst/>
                <a:cxnLst/>
                <a:rect l="l" t="t" r="r" b="b"/>
                <a:pathLst>
                  <a:path w="23567" h="26298" extrusionOk="0">
                    <a:moveTo>
                      <a:pt x="0" y="1"/>
                    </a:moveTo>
                    <a:lnTo>
                      <a:pt x="0" y="1745"/>
                    </a:lnTo>
                    <a:lnTo>
                      <a:pt x="4397" y="1745"/>
                    </a:lnTo>
                    <a:lnTo>
                      <a:pt x="4397" y="25426"/>
                    </a:lnTo>
                    <a:lnTo>
                      <a:pt x="5269" y="26298"/>
                    </a:lnTo>
                    <a:lnTo>
                      <a:pt x="22695" y="26298"/>
                    </a:lnTo>
                    <a:lnTo>
                      <a:pt x="23567" y="25426"/>
                    </a:lnTo>
                    <a:lnTo>
                      <a:pt x="23567" y="9395"/>
                    </a:lnTo>
                    <a:lnTo>
                      <a:pt x="21823" y="9395"/>
                    </a:lnTo>
                    <a:lnTo>
                      <a:pt x="21823" y="24554"/>
                    </a:lnTo>
                    <a:lnTo>
                      <a:pt x="6141" y="24554"/>
                    </a:lnTo>
                    <a:lnTo>
                      <a:pt x="6141" y="873"/>
                    </a:lnTo>
                    <a:lnTo>
                      <a:pt x="526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27F86"/>
                  </a:solidFill>
                </a:endParaRPr>
              </a:p>
            </p:txBody>
          </p:sp>
          <p:sp>
            <p:nvSpPr>
              <p:cNvPr id="71" name="Google Shape;11232;p62">
                <a:extLst>
                  <a:ext uri="{FF2B5EF4-FFF2-40B4-BE49-F238E27FC236}">
                    <a16:creationId xmlns:a16="http://schemas.microsoft.com/office/drawing/2014/main" id="{D308D499-4B20-4BB4-A46D-37F60C72DACC}"/>
                  </a:ext>
                </a:extLst>
              </p:cNvPr>
              <p:cNvSpPr/>
              <p:nvPr/>
            </p:nvSpPr>
            <p:spPr>
              <a:xfrm>
                <a:off x="7491348" y="2805793"/>
                <a:ext cx="728252" cy="1195061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47287" extrusionOk="0">
                    <a:moveTo>
                      <a:pt x="8011" y="0"/>
                    </a:moveTo>
                    <a:lnTo>
                      <a:pt x="1" y="5574"/>
                    </a:lnTo>
                    <a:lnTo>
                      <a:pt x="1" y="34508"/>
                    </a:lnTo>
                    <a:lnTo>
                      <a:pt x="5810" y="40317"/>
                    </a:lnTo>
                    <a:lnTo>
                      <a:pt x="5810" y="44327"/>
                    </a:lnTo>
                    <a:lnTo>
                      <a:pt x="9122" y="44327"/>
                    </a:lnTo>
                    <a:lnTo>
                      <a:pt x="9122" y="40317"/>
                    </a:lnTo>
                    <a:lnTo>
                      <a:pt x="12490" y="40317"/>
                    </a:lnTo>
                    <a:lnTo>
                      <a:pt x="12490" y="47286"/>
                    </a:lnTo>
                    <a:lnTo>
                      <a:pt x="16326" y="47286"/>
                    </a:lnTo>
                    <a:lnTo>
                      <a:pt x="16326" y="40317"/>
                    </a:lnTo>
                    <a:lnTo>
                      <a:pt x="23006" y="40317"/>
                    </a:lnTo>
                    <a:lnTo>
                      <a:pt x="28815" y="34508"/>
                    </a:lnTo>
                    <a:lnTo>
                      <a:pt x="28815" y="5574"/>
                    </a:lnTo>
                    <a:lnTo>
                      <a:pt x="20805" y="0"/>
                    </a:lnTo>
                    <a:close/>
                  </a:path>
                </a:pathLst>
              </a:custGeom>
              <a:solidFill>
                <a:srgbClr val="FFFEFD"/>
              </a:solidFill>
              <a:ln w="19050" cap="flat" cmpd="sng">
                <a:solidFill>
                  <a:srgbClr val="CAD3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27F86"/>
                  </a:solidFill>
                </a:endParaRPr>
              </a:p>
            </p:txBody>
          </p:sp>
        </p:grpSp>
        <p:sp>
          <p:nvSpPr>
            <p:cNvPr id="64" name="Google Shape;11233;p62">
              <a:extLst>
                <a:ext uri="{FF2B5EF4-FFF2-40B4-BE49-F238E27FC236}">
                  <a16:creationId xmlns:a16="http://schemas.microsoft.com/office/drawing/2014/main" id="{5BF67970-D8A2-4B40-A565-2E2918C455E0}"/>
                </a:ext>
              </a:extLst>
            </p:cNvPr>
            <p:cNvSpPr/>
            <p:nvPr/>
          </p:nvSpPr>
          <p:spPr>
            <a:xfrm>
              <a:off x="7585286" y="3643197"/>
              <a:ext cx="540250" cy="342493"/>
            </a:xfrm>
            <a:custGeom>
              <a:avLst/>
              <a:gdLst/>
              <a:ahLst/>
              <a:cxnLst/>
              <a:rect l="l" t="t" r="r" b="b"/>
              <a:pathLst>
                <a:path w="21377" h="13552" extrusionOk="0">
                  <a:moveTo>
                    <a:pt x="0" y="0"/>
                  </a:moveTo>
                  <a:lnTo>
                    <a:pt x="0" y="213"/>
                  </a:lnTo>
                  <a:lnTo>
                    <a:pt x="4588" y="4801"/>
                  </a:lnTo>
                  <a:lnTo>
                    <a:pt x="9530" y="4801"/>
                  </a:lnTo>
                  <a:lnTo>
                    <a:pt x="9460" y="13552"/>
                  </a:lnTo>
                  <a:lnTo>
                    <a:pt x="11808" y="13552"/>
                  </a:lnTo>
                  <a:lnTo>
                    <a:pt x="11846" y="4801"/>
                  </a:lnTo>
                  <a:lnTo>
                    <a:pt x="16788" y="4801"/>
                  </a:lnTo>
                  <a:lnTo>
                    <a:pt x="21376" y="213"/>
                  </a:lnTo>
                  <a:lnTo>
                    <a:pt x="21376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5" name="Google Shape;11234;p62">
              <a:extLst>
                <a:ext uri="{FF2B5EF4-FFF2-40B4-BE49-F238E27FC236}">
                  <a16:creationId xmlns:a16="http://schemas.microsoft.com/office/drawing/2014/main" id="{8CD3A259-85B0-4718-A650-F136DDECE254}"/>
                </a:ext>
              </a:extLst>
            </p:cNvPr>
            <p:cNvSpPr/>
            <p:nvPr/>
          </p:nvSpPr>
          <p:spPr>
            <a:xfrm>
              <a:off x="7585286" y="3507812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6" name="Google Shape;11235;p62">
              <a:extLst>
                <a:ext uri="{FF2B5EF4-FFF2-40B4-BE49-F238E27FC236}">
                  <a16:creationId xmlns:a16="http://schemas.microsoft.com/office/drawing/2014/main" id="{22116739-55C5-4DF6-BDB2-3DC2C168A1F5}"/>
                </a:ext>
              </a:extLst>
            </p:cNvPr>
            <p:cNvSpPr/>
            <p:nvPr/>
          </p:nvSpPr>
          <p:spPr>
            <a:xfrm>
              <a:off x="7585286" y="3379883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7" name="Google Shape;11236;p62">
              <a:extLst>
                <a:ext uri="{FF2B5EF4-FFF2-40B4-BE49-F238E27FC236}">
                  <a16:creationId xmlns:a16="http://schemas.microsoft.com/office/drawing/2014/main" id="{3413CC28-48A6-424F-B907-AC0012488DCB}"/>
                </a:ext>
              </a:extLst>
            </p:cNvPr>
            <p:cNvSpPr/>
            <p:nvPr/>
          </p:nvSpPr>
          <p:spPr>
            <a:xfrm>
              <a:off x="7585286" y="3251954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8" name="Google Shape;11237;p62">
              <a:extLst>
                <a:ext uri="{FF2B5EF4-FFF2-40B4-BE49-F238E27FC236}">
                  <a16:creationId xmlns:a16="http://schemas.microsoft.com/office/drawing/2014/main" id="{8E767D2B-EFEE-4255-A36B-20C2C4124C5C}"/>
                </a:ext>
              </a:extLst>
            </p:cNvPr>
            <p:cNvSpPr/>
            <p:nvPr/>
          </p:nvSpPr>
          <p:spPr>
            <a:xfrm>
              <a:off x="7585286" y="3124024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9" name="Google Shape;11238;p62">
              <a:extLst>
                <a:ext uri="{FF2B5EF4-FFF2-40B4-BE49-F238E27FC236}">
                  <a16:creationId xmlns:a16="http://schemas.microsoft.com/office/drawing/2014/main" id="{05E9B7DE-F2C9-4C31-9676-DB2EE126446A}"/>
                </a:ext>
              </a:extLst>
            </p:cNvPr>
            <p:cNvSpPr/>
            <p:nvPr/>
          </p:nvSpPr>
          <p:spPr>
            <a:xfrm>
              <a:off x="7585286" y="3002716"/>
              <a:ext cx="540250" cy="131114"/>
            </a:xfrm>
            <a:custGeom>
              <a:avLst/>
              <a:gdLst/>
              <a:ahLst/>
              <a:cxnLst/>
              <a:rect l="l" t="t" r="r" b="b"/>
              <a:pathLst>
                <a:path w="21377" h="5188" extrusionOk="0">
                  <a:moveTo>
                    <a:pt x="0" y="0"/>
                  </a:moveTo>
                  <a:lnTo>
                    <a:pt x="0" y="5187"/>
                  </a:lnTo>
                  <a:lnTo>
                    <a:pt x="21376" y="5187"/>
                  </a:lnTo>
                  <a:lnTo>
                    <a:pt x="2137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</p:grpSp>
      <p:grpSp>
        <p:nvGrpSpPr>
          <p:cNvPr id="72" name="Google Shape;2870;p51">
            <a:extLst>
              <a:ext uri="{FF2B5EF4-FFF2-40B4-BE49-F238E27FC236}">
                <a16:creationId xmlns:a16="http://schemas.microsoft.com/office/drawing/2014/main" id="{8B89DCF4-9173-4A53-BC92-AAD8C023A23E}"/>
              </a:ext>
            </a:extLst>
          </p:cNvPr>
          <p:cNvGrpSpPr/>
          <p:nvPr/>
        </p:nvGrpSpPr>
        <p:grpSpPr>
          <a:xfrm>
            <a:off x="3832613" y="2875276"/>
            <a:ext cx="1365213" cy="731832"/>
            <a:chOff x="3445622" y="3548043"/>
            <a:chExt cx="848954" cy="731832"/>
          </a:xfrm>
        </p:grpSpPr>
        <p:sp>
          <p:nvSpPr>
            <p:cNvPr id="73" name="Google Shape;2871;p51">
              <a:extLst>
                <a:ext uri="{FF2B5EF4-FFF2-40B4-BE49-F238E27FC236}">
                  <a16:creationId xmlns:a16="http://schemas.microsoft.com/office/drawing/2014/main" id="{7AB64141-C6A3-4DF5-8F64-CDA7364E1BFA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72;p51">
              <a:extLst>
                <a:ext uri="{FF2B5EF4-FFF2-40B4-BE49-F238E27FC236}">
                  <a16:creationId xmlns:a16="http://schemas.microsoft.com/office/drawing/2014/main" id="{63EA60F6-742B-4A17-91B6-C52391CA1050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73;p51">
              <a:extLst>
                <a:ext uri="{FF2B5EF4-FFF2-40B4-BE49-F238E27FC236}">
                  <a16:creationId xmlns:a16="http://schemas.microsoft.com/office/drawing/2014/main" id="{639FDA5C-FF9E-4B2F-B7D0-E7AFE04A91D3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74;p51">
              <a:extLst>
                <a:ext uri="{FF2B5EF4-FFF2-40B4-BE49-F238E27FC236}">
                  <a16:creationId xmlns:a16="http://schemas.microsoft.com/office/drawing/2014/main" id="{2DE8FB76-211A-4933-8A19-B314B27D5B2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2459;p36">
            <a:extLst>
              <a:ext uri="{FF2B5EF4-FFF2-40B4-BE49-F238E27FC236}">
                <a16:creationId xmlns:a16="http://schemas.microsoft.com/office/drawing/2014/main" id="{63B532C2-0574-4295-9B7D-F4C81AB83CF6}"/>
              </a:ext>
            </a:extLst>
          </p:cNvPr>
          <p:cNvSpPr/>
          <p:nvPr/>
        </p:nvSpPr>
        <p:spPr>
          <a:xfrm rot="20472641">
            <a:off x="5219205" y="2969274"/>
            <a:ext cx="1234793" cy="50271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3C5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557D"/>
              </a:solidFill>
            </a:endParaRPr>
          </a:p>
        </p:txBody>
      </p:sp>
      <p:sp>
        <p:nvSpPr>
          <p:cNvPr id="78" name="Google Shape;2459;p36">
            <a:extLst>
              <a:ext uri="{FF2B5EF4-FFF2-40B4-BE49-F238E27FC236}">
                <a16:creationId xmlns:a16="http://schemas.microsoft.com/office/drawing/2014/main" id="{2C8DAE9A-F73E-49F6-A6A1-288F396F216A}"/>
              </a:ext>
            </a:extLst>
          </p:cNvPr>
          <p:cNvSpPr/>
          <p:nvPr/>
        </p:nvSpPr>
        <p:spPr>
          <a:xfrm rot="1411247">
            <a:off x="5182233" y="3413774"/>
            <a:ext cx="1234793" cy="50271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3C5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557D"/>
              </a:solidFill>
            </a:endParaRPr>
          </a:p>
        </p:txBody>
      </p:sp>
      <p:sp>
        <p:nvSpPr>
          <p:cNvPr id="79" name="Google Shape;2466;p36">
            <a:extLst>
              <a:ext uri="{FF2B5EF4-FFF2-40B4-BE49-F238E27FC236}">
                <a16:creationId xmlns:a16="http://schemas.microsoft.com/office/drawing/2014/main" id="{5CA37B27-0CC5-4435-B8C9-1ABAE7D94355}"/>
              </a:ext>
            </a:extLst>
          </p:cNvPr>
          <p:cNvSpPr txBox="1"/>
          <p:nvPr/>
        </p:nvSpPr>
        <p:spPr>
          <a:xfrm>
            <a:off x="6429193" y="2307328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4000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혈당</a:t>
            </a:r>
            <a:endParaRPr lang="en-US" altLang="ko-KR" sz="4000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80" name="Google Shape;2466;p36">
            <a:extLst>
              <a:ext uri="{FF2B5EF4-FFF2-40B4-BE49-F238E27FC236}">
                <a16:creationId xmlns:a16="http://schemas.microsoft.com/office/drawing/2014/main" id="{4C0E3AD3-9E6E-4407-BDC0-F5BD4B214B68}"/>
              </a:ext>
            </a:extLst>
          </p:cNvPr>
          <p:cNvSpPr txBox="1"/>
          <p:nvPr/>
        </p:nvSpPr>
        <p:spPr>
          <a:xfrm>
            <a:off x="6429193" y="3286354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4000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혈압</a:t>
            </a:r>
            <a:endParaRPr lang="en-US" altLang="ko-KR" sz="4000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81" name="Google Shape;2466;p36">
            <a:extLst>
              <a:ext uri="{FF2B5EF4-FFF2-40B4-BE49-F238E27FC236}">
                <a16:creationId xmlns:a16="http://schemas.microsoft.com/office/drawing/2014/main" id="{CE660DB5-3257-4537-B062-DB680952D25D}"/>
              </a:ext>
            </a:extLst>
          </p:cNvPr>
          <p:cNvSpPr txBox="1"/>
          <p:nvPr/>
        </p:nvSpPr>
        <p:spPr>
          <a:xfrm>
            <a:off x="4164176" y="3564604"/>
            <a:ext cx="855512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30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모델</a:t>
            </a:r>
            <a:endParaRPr lang="en-US" altLang="ko-KR" sz="30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82" name="Google Shape;2466;p36">
            <a:extLst>
              <a:ext uri="{FF2B5EF4-FFF2-40B4-BE49-F238E27FC236}">
                <a16:creationId xmlns:a16="http://schemas.microsoft.com/office/drawing/2014/main" id="{74036C7B-FB45-42B4-951B-72EAC84CC4D0}"/>
              </a:ext>
            </a:extLst>
          </p:cNvPr>
          <p:cNvSpPr txBox="1"/>
          <p:nvPr/>
        </p:nvSpPr>
        <p:spPr>
          <a:xfrm>
            <a:off x="1265193" y="2621302"/>
            <a:ext cx="1562551" cy="268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성별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나이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키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체중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허리둘레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음주여부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흡연상태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52161A65-CDF8-4D4C-8773-ED591E7DC5FF}"/>
              </a:ext>
            </a:extLst>
          </p:cNvPr>
          <p:cNvSpPr/>
          <p:nvPr/>
        </p:nvSpPr>
        <p:spPr>
          <a:xfrm>
            <a:off x="1750977" y="2237525"/>
            <a:ext cx="1030156" cy="431346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04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2)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혈압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,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혈당 예측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독립변수와 종속변수 관계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1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pic>
        <p:nvPicPr>
          <p:cNvPr id="19" name="Google Shape;164;p5">
            <a:extLst>
              <a:ext uri="{FF2B5EF4-FFF2-40B4-BE49-F238E27FC236}">
                <a16:creationId xmlns:a16="http://schemas.microsoft.com/office/drawing/2014/main" id="{D90DCE62-B548-4769-A488-E1E6D54AB6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858" y="1956658"/>
            <a:ext cx="2011813" cy="26468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466;p36">
            <a:extLst>
              <a:ext uri="{FF2B5EF4-FFF2-40B4-BE49-F238E27FC236}">
                <a16:creationId xmlns:a16="http://schemas.microsoft.com/office/drawing/2014/main" id="{8DA66274-9716-4625-958B-55B01E8FB05B}"/>
              </a:ext>
            </a:extLst>
          </p:cNvPr>
          <p:cNvSpPr txBox="1"/>
          <p:nvPr/>
        </p:nvSpPr>
        <p:spPr>
          <a:xfrm>
            <a:off x="1169921" y="1819982"/>
            <a:ext cx="1393117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성별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: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남자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-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여자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pic>
        <p:nvPicPr>
          <p:cNvPr id="23" name="Google Shape;162;p5">
            <a:extLst>
              <a:ext uri="{FF2B5EF4-FFF2-40B4-BE49-F238E27FC236}">
                <a16:creationId xmlns:a16="http://schemas.microsoft.com/office/drawing/2014/main" id="{84AC3B1A-3C04-479A-A687-5E84CEFEA2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0271" y="1968661"/>
            <a:ext cx="2135146" cy="264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5;p5">
            <a:extLst>
              <a:ext uri="{FF2B5EF4-FFF2-40B4-BE49-F238E27FC236}">
                <a16:creationId xmlns:a16="http://schemas.microsoft.com/office/drawing/2014/main" id="{DEC7795B-0820-499E-A6DF-4C906D12CEA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52514" y="1974871"/>
            <a:ext cx="3961009" cy="264684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466;p36">
            <a:extLst>
              <a:ext uri="{FF2B5EF4-FFF2-40B4-BE49-F238E27FC236}">
                <a16:creationId xmlns:a16="http://schemas.microsoft.com/office/drawing/2014/main" id="{FAC6BF9B-8359-4BE8-9ACD-7334A0C00E11}"/>
              </a:ext>
            </a:extLst>
          </p:cNvPr>
          <p:cNvSpPr txBox="1"/>
          <p:nvPr/>
        </p:nvSpPr>
        <p:spPr>
          <a:xfrm>
            <a:off x="3074904" y="1819982"/>
            <a:ext cx="1393117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음주여부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: X - O</a:t>
            </a:r>
          </a:p>
        </p:txBody>
      </p:sp>
      <p:sp>
        <p:nvSpPr>
          <p:cNvPr id="27" name="Google Shape;2466;p36">
            <a:extLst>
              <a:ext uri="{FF2B5EF4-FFF2-40B4-BE49-F238E27FC236}">
                <a16:creationId xmlns:a16="http://schemas.microsoft.com/office/drawing/2014/main" id="{5BD9566B-98ED-4ACC-8724-AF5E351366BC}"/>
              </a:ext>
            </a:extLst>
          </p:cNvPr>
          <p:cNvSpPr txBox="1"/>
          <p:nvPr/>
        </p:nvSpPr>
        <p:spPr>
          <a:xfrm>
            <a:off x="5220841" y="1804974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흡연여부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: X –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금연성공자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- O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33" name="Google Shape;2870;p51">
            <a:extLst>
              <a:ext uri="{FF2B5EF4-FFF2-40B4-BE49-F238E27FC236}">
                <a16:creationId xmlns:a16="http://schemas.microsoft.com/office/drawing/2014/main" id="{3FDA6E85-FEE2-4EE5-97B3-247AF33E3B30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34" name="Google Shape;2871;p51">
              <a:extLst>
                <a:ext uri="{FF2B5EF4-FFF2-40B4-BE49-F238E27FC236}">
                  <a16:creationId xmlns:a16="http://schemas.microsoft.com/office/drawing/2014/main" id="{B132E277-A28F-40CB-AB72-C074E4CD5C12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72;p51">
              <a:extLst>
                <a:ext uri="{FF2B5EF4-FFF2-40B4-BE49-F238E27FC236}">
                  <a16:creationId xmlns:a16="http://schemas.microsoft.com/office/drawing/2014/main" id="{25976143-7281-467B-B293-4C37A7DB9108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3;p51">
              <a:extLst>
                <a:ext uri="{FF2B5EF4-FFF2-40B4-BE49-F238E27FC236}">
                  <a16:creationId xmlns:a16="http://schemas.microsoft.com/office/drawing/2014/main" id="{CB50BDF5-3DF8-44D2-8B0E-4A4B7BF655F7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74;p51">
              <a:extLst>
                <a:ext uri="{FF2B5EF4-FFF2-40B4-BE49-F238E27FC236}">
                  <a16:creationId xmlns:a16="http://schemas.microsoft.com/office/drawing/2014/main" id="{A1CC163E-BBA1-45E7-9BCA-B7620A9FD13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870;p51">
            <a:extLst>
              <a:ext uri="{FF2B5EF4-FFF2-40B4-BE49-F238E27FC236}">
                <a16:creationId xmlns:a16="http://schemas.microsoft.com/office/drawing/2014/main" id="{C33D660A-B490-4B0A-BBB3-9D4CFA24F749}"/>
              </a:ext>
            </a:extLst>
          </p:cNvPr>
          <p:cNvGrpSpPr/>
          <p:nvPr/>
        </p:nvGrpSpPr>
        <p:grpSpPr>
          <a:xfrm>
            <a:off x="2910938" y="1888148"/>
            <a:ext cx="188424" cy="284708"/>
            <a:chOff x="3445622" y="3548043"/>
            <a:chExt cx="848954" cy="731832"/>
          </a:xfrm>
        </p:grpSpPr>
        <p:sp>
          <p:nvSpPr>
            <p:cNvPr id="53" name="Google Shape;2871;p51">
              <a:extLst>
                <a:ext uri="{FF2B5EF4-FFF2-40B4-BE49-F238E27FC236}">
                  <a16:creationId xmlns:a16="http://schemas.microsoft.com/office/drawing/2014/main" id="{F25F66C4-A9EF-4E86-A79C-6F09D1FDD547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72;p51">
              <a:extLst>
                <a:ext uri="{FF2B5EF4-FFF2-40B4-BE49-F238E27FC236}">
                  <a16:creationId xmlns:a16="http://schemas.microsoft.com/office/drawing/2014/main" id="{C5470CA2-3760-4AE8-A5A8-1CCC2ED5512A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73;p51">
              <a:extLst>
                <a:ext uri="{FF2B5EF4-FFF2-40B4-BE49-F238E27FC236}">
                  <a16:creationId xmlns:a16="http://schemas.microsoft.com/office/drawing/2014/main" id="{7B9013DF-19EA-4BDA-A133-188187F5FC4D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74;p51">
              <a:extLst>
                <a:ext uri="{FF2B5EF4-FFF2-40B4-BE49-F238E27FC236}">
                  <a16:creationId xmlns:a16="http://schemas.microsoft.com/office/drawing/2014/main" id="{5C0D30F6-84DA-4320-96C7-7BBE7E0CEEBC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870;p51">
            <a:extLst>
              <a:ext uri="{FF2B5EF4-FFF2-40B4-BE49-F238E27FC236}">
                <a16:creationId xmlns:a16="http://schemas.microsoft.com/office/drawing/2014/main" id="{A2EB0693-7770-4900-A4E7-CF12F62EA855}"/>
              </a:ext>
            </a:extLst>
          </p:cNvPr>
          <p:cNvGrpSpPr/>
          <p:nvPr/>
        </p:nvGrpSpPr>
        <p:grpSpPr>
          <a:xfrm>
            <a:off x="5054893" y="1883409"/>
            <a:ext cx="188424" cy="284708"/>
            <a:chOff x="3445622" y="3548043"/>
            <a:chExt cx="848954" cy="731832"/>
          </a:xfrm>
        </p:grpSpPr>
        <p:sp>
          <p:nvSpPr>
            <p:cNvPr id="58" name="Google Shape;2871;p51">
              <a:extLst>
                <a:ext uri="{FF2B5EF4-FFF2-40B4-BE49-F238E27FC236}">
                  <a16:creationId xmlns:a16="http://schemas.microsoft.com/office/drawing/2014/main" id="{AD9C0A75-9CC5-4ECB-B638-86DE24BEF97A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2;p51">
              <a:extLst>
                <a:ext uri="{FF2B5EF4-FFF2-40B4-BE49-F238E27FC236}">
                  <a16:creationId xmlns:a16="http://schemas.microsoft.com/office/drawing/2014/main" id="{6B1F522A-F724-425B-82D8-8AE685DED995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3;p51">
              <a:extLst>
                <a:ext uri="{FF2B5EF4-FFF2-40B4-BE49-F238E27FC236}">
                  <a16:creationId xmlns:a16="http://schemas.microsoft.com/office/drawing/2014/main" id="{A6E9E2B7-DED3-461A-9AD5-B8F2F6EFD90D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4;p51">
              <a:extLst>
                <a:ext uri="{FF2B5EF4-FFF2-40B4-BE49-F238E27FC236}">
                  <a16:creationId xmlns:a16="http://schemas.microsoft.com/office/drawing/2014/main" id="{65D850FE-6F39-4A0F-87A6-D8982D601F30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379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49831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2)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혈압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,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혈당 예측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독립변수와 종속변수 관계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 </a:t>
            </a:r>
            <a:endParaRPr sz="25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2" name="Google Shape;2466;p36">
            <a:extLst>
              <a:ext uri="{FF2B5EF4-FFF2-40B4-BE49-F238E27FC236}">
                <a16:creationId xmlns:a16="http://schemas.microsoft.com/office/drawing/2014/main" id="{8DA66274-9716-4625-958B-55B01E8FB05B}"/>
              </a:ext>
            </a:extLst>
          </p:cNvPr>
          <p:cNvSpPr txBox="1"/>
          <p:nvPr/>
        </p:nvSpPr>
        <p:spPr>
          <a:xfrm>
            <a:off x="1169921" y="1819982"/>
            <a:ext cx="1393117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나이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(5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단위 범주화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)</a:t>
            </a:r>
          </a:p>
        </p:txBody>
      </p:sp>
      <p:sp>
        <p:nvSpPr>
          <p:cNvPr id="26" name="Google Shape;2466;p36">
            <a:extLst>
              <a:ext uri="{FF2B5EF4-FFF2-40B4-BE49-F238E27FC236}">
                <a16:creationId xmlns:a16="http://schemas.microsoft.com/office/drawing/2014/main" id="{FAC6BF9B-8359-4BE8-9ACD-7334A0C00E11}"/>
              </a:ext>
            </a:extLst>
          </p:cNvPr>
          <p:cNvSpPr txBox="1"/>
          <p:nvPr/>
        </p:nvSpPr>
        <p:spPr>
          <a:xfrm>
            <a:off x="5036084" y="1819982"/>
            <a:ext cx="1787007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체중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(5KG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단위 범주화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)</a:t>
            </a:r>
          </a:p>
        </p:txBody>
      </p:sp>
      <p:sp>
        <p:nvSpPr>
          <p:cNvPr id="27" name="Google Shape;2466;p36">
            <a:extLst>
              <a:ext uri="{FF2B5EF4-FFF2-40B4-BE49-F238E27FC236}">
                <a16:creationId xmlns:a16="http://schemas.microsoft.com/office/drawing/2014/main" id="{5BD9566B-98ED-4ACC-8724-AF5E351366BC}"/>
              </a:ext>
            </a:extLst>
          </p:cNvPr>
          <p:cNvSpPr txBox="1"/>
          <p:nvPr/>
        </p:nvSpPr>
        <p:spPr>
          <a:xfrm>
            <a:off x="1164734" y="3283858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키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33" name="Google Shape;2870;p51">
            <a:extLst>
              <a:ext uri="{FF2B5EF4-FFF2-40B4-BE49-F238E27FC236}">
                <a16:creationId xmlns:a16="http://schemas.microsoft.com/office/drawing/2014/main" id="{3FDA6E85-FEE2-4EE5-97B3-247AF33E3B30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34" name="Google Shape;2871;p51">
              <a:extLst>
                <a:ext uri="{FF2B5EF4-FFF2-40B4-BE49-F238E27FC236}">
                  <a16:creationId xmlns:a16="http://schemas.microsoft.com/office/drawing/2014/main" id="{B132E277-A28F-40CB-AB72-C074E4CD5C12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72;p51">
              <a:extLst>
                <a:ext uri="{FF2B5EF4-FFF2-40B4-BE49-F238E27FC236}">
                  <a16:creationId xmlns:a16="http://schemas.microsoft.com/office/drawing/2014/main" id="{25976143-7281-467B-B293-4C37A7DB9108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3;p51">
              <a:extLst>
                <a:ext uri="{FF2B5EF4-FFF2-40B4-BE49-F238E27FC236}">
                  <a16:creationId xmlns:a16="http://schemas.microsoft.com/office/drawing/2014/main" id="{CB50BDF5-3DF8-44D2-8B0E-4A4B7BF655F7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74;p51">
              <a:extLst>
                <a:ext uri="{FF2B5EF4-FFF2-40B4-BE49-F238E27FC236}">
                  <a16:creationId xmlns:a16="http://schemas.microsoft.com/office/drawing/2014/main" id="{A1CC163E-BBA1-45E7-9BCA-B7620A9FD13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870;p51">
            <a:extLst>
              <a:ext uri="{FF2B5EF4-FFF2-40B4-BE49-F238E27FC236}">
                <a16:creationId xmlns:a16="http://schemas.microsoft.com/office/drawing/2014/main" id="{C33D660A-B490-4B0A-BBB3-9D4CFA24F749}"/>
              </a:ext>
            </a:extLst>
          </p:cNvPr>
          <p:cNvGrpSpPr/>
          <p:nvPr/>
        </p:nvGrpSpPr>
        <p:grpSpPr>
          <a:xfrm>
            <a:off x="4848651" y="1888148"/>
            <a:ext cx="188424" cy="284708"/>
            <a:chOff x="3445622" y="3548043"/>
            <a:chExt cx="848954" cy="731832"/>
          </a:xfrm>
        </p:grpSpPr>
        <p:sp>
          <p:nvSpPr>
            <p:cNvPr id="53" name="Google Shape;2871;p51">
              <a:extLst>
                <a:ext uri="{FF2B5EF4-FFF2-40B4-BE49-F238E27FC236}">
                  <a16:creationId xmlns:a16="http://schemas.microsoft.com/office/drawing/2014/main" id="{F25F66C4-A9EF-4E86-A79C-6F09D1FDD547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72;p51">
              <a:extLst>
                <a:ext uri="{FF2B5EF4-FFF2-40B4-BE49-F238E27FC236}">
                  <a16:creationId xmlns:a16="http://schemas.microsoft.com/office/drawing/2014/main" id="{C5470CA2-3760-4AE8-A5A8-1CCC2ED5512A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73;p51">
              <a:extLst>
                <a:ext uri="{FF2B5EF4-FFF2-40B4-BE49-F238E27FC236}">
                  <a16:creationId xmlns:a16="http://schemas.microsoft.com/office/drawing/2014/main" id="{7B9013DF-19EA-4BDA-A133-188187F5FC4D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74;p51">
              <a:extLst>
                <a:ext uri="{FF2B5EF4-FFF2-40B4-BE49-F238E27FC236}">
                  <a16:creationId xmlns:a16="http://schemas.microsoft.com/office/drawing/2014/main" id="{5C0D30F6-84DA-4320-96C7-7BBE7E0CEEBC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870;p51">
            <a:extLst>
              <a:ext uri="{FF2B5EF4-FFF2-40B4-BE49-F238E27FC236}">
                <a16:creationId xmlns:a16="http://schemas.microsoft.com/office/drawing/2014/main" id="{A2EB0693-7770-4900-A4E7-CF12F62EA855}"/>
              </a:ext>
            </a:extLst>
          </p:cNvPr>
          <p:cNvGrpSpPr/>
          <p:nvPr/>
        </p:nvGrpSpPr>
        <p:grpSpPr>
          <a:xfrm>
            <a:off x="998843" y="3364243"/>
            <a:ext cx="188424" cy="284708"/>
            <a:chOff x="3445622" y="3548043"/>
            <a:chExt cx="848954" cy="731832"/>
          </a:xfrm>
        </p:grpSpPr>
        <p:sp>
          <p:nvSpPr>
            <p:cNvPr id="58" name="Google Shape;2871;p51">
              <a:extLst>
                <a:ext uri="{FF2B5EF4-FFF2-40B4-BE49-F238E27FC236}">
                  <a16:creationId xmlns:a16="http://schemas.microsoft.com/office/drawing/2014/main" id="{AD9C0A75-9CC5-4ECB-B638-86DE24BEF97A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2;p51">
              <a:extLst>
                <a:ext uri="{FF2B5EF4-FFF2-40B4-BE49-F238E27FC236}">
                  <a16:creationId xmlns:a16="http://schemas.microsoft.com/office/drawing/2014/main" id="{6B1F522A-F724-425B-82D8-8AE685DED995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3;p51">
              <a:extLst>
                <a:ext uri="{FF2B5EF4-FFF2-40B4-BE49-F238E27FC236}">
                  <a16:creationId xmlns:a16="http://schemas.microsoft.com/office/drawing/2014/main" id="{A6E9E2B7-DED3-461A-9AD5-B8F2F6EFD90D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4;p51">
              <a:extLst>
                <a:ext uri="{FF2B5EF4-FFF2-40B4-BE49-F238E27FC236}">
                  <a16:creationId xmlns:a16="http://schemas.microsoft.com/office/drawing/2014/main" id="{65D850FE-6F39-4A0F-87A6-D8982D601F30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Google Shape;161;p5">
            <a:extLst>
              <a:ext uri="{FF2B5EF4-FFF2-40B4-BE49-F238E27FC236}">
                <a16:creationId xmlns:a16="http://schemas.microsoft.com/office/drawing/2014/main" id="{A0F5F860-475B-4BB0-BB09-5F18F5251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369" y="2099242"/>
            <a:ext cx="4401671" cy="115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66;p5">
            <a:extLst>
              <a:ext uri="{FF2B5EF4-FFF2-40B4-BE49-F238E27FC236}">
                <a16:creationId xmlns:a16="http://schemas.microsoft.com/office/drawing/2014/main" id="{0A76C540-3DF6-4B6E-A436-3D58B07F417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0128" y="2098692"/>
            <a:ext cx="4401671" cy="116790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76;p5">
            <a:extLst>
              <a:ext uri="{FF2B5EF4-FFF2-40B4-BE49-F238E27FC236}">
                <a16:creationId xmlns:a16="http://schemas.microsoft.com/office/drawing/2014/main" id="{859F4267-7C25-49B4-8FE5-5F7FF5EA8D17}"/>
              </a:ext>
            </a:extLst>
          </p:cNvPr>
          <p:cNvSpPr/>
          <p:nvPr/>
        </p:nvSpPr>
        <p:spPr>
          <a:xfrm>
            <a:off x="4834154" y="2676512"/>
            <a:ext cx="401113" cy="345153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3;p5">
            <a:extLst>
              <a:ext uri="{FF2B5EF4-FFF2-40B4-BE49-F238E27FC236}">
                <a16:creationId xmlns:a16="http://schemas.microsoft.com/office/drawing/2014/main" id="{2C1A67FE-6869-499B-B4EA-E4178C74793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369" y="3628292"/>
            <a:ext cx="4401671" cy="1167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466;p36">
            <a:extLst>
              <a:ext uri="{FF2B5EF4-FFF2-40B4-BE49-F238E27FC236}">
                <a16:creationId xmlns:a16="http://schemas.microsoft.com/office/drawing/2014/main" id="{6F3C454A-16CD-4C4E-BE71-C50FB6B31E9E}"/>
              </a:ext>
            </a:extLst>
          </p:cNvPr>
          <p:cNvSpPr txBox="1"/>
          <p:nvPr/>
        </p:nvSpPr>
        <p:spPr>
          <a:xfrm>
            <a:off x="5031683" y="3324040"/>
            <a:ext cx="1787007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허리둘레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29" name="Google Shape;2870;p51">
            <a:extLst>
              <a:ext uri="{FF2B5EF4-FFF2-40B4-BE49-F238E27FC236}">
                <a16:creationId xmlns:a16="http://schemas.microsoft.com/office/drawing/2014/main" id="{0890E696-3AE2-4038-8E2F-8F7AB82FB66A}"/>
              </a:ext>
            </a:extLst>
          </p:cNvPr>
          <p:cNvGrpSpPr/>
          <p:nvPr/>
        </p:nvGrpSpPr>
        <p:grpSpPr>
          <a:xfrm>
            <a:off x="4844250" y="3392206"/>
            <a:ext cx="188424" cy="284708"/>
            <a:chOff x="3445622" y="3548043"/>
            <a:chExt cx="848954" cy="731832"/>
          </a:xfrm>
        </p:grpSpPr>
        <p:sp>
          <p:nvSpPr>
            <p:cNvPr id="30" name="Google Shape;2871;p51">
              <a:extLst>
                <a:ext uri="{FF2B5EF4-FFF2-40B4-BE49-F238E27FC236}">
                  <a16:creationId xmlns:a16="http://schemas.microsoft.com/office/drawing/2014/main" id="{0C73147B-CA1F-4266-8F99-08B82EC8248C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72;p51">
              <a:extLst>
                <a:ext uri="{FF2B5EF4-FFF2-40B4-BE49-F238E27FC236}">
                  <a16:creationId xmlns:a16="http://schemas.microsoft.com/office/drawing/2014/main" id="{14458542-4CFA-4F06-90A6-5450BCCFC6B8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73;p51">
              <a:extLst>
                <a:ext uri="{FF2B5EF4-FFF2-40B4-BE49-F238E27FC236}">
                  <a16:creationId xmlns:a16="http://schemas.microsoft.com/office/drawing/2014/main" id="{247BFA3F-B4C8-44CE-BADC-D143FE1103C6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74;p51">
              <a:extLst>
                <a:ext uri="{FF2B5EF4-FFF2-40B4-BE49-F238E27FC236}">
                  <a16:creationId xmlns:a16="http://schemas.microsoft.com/office/drawing/2014/main" id="{83BE9148-2B43-420F-AD0A-E219677144E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" name="Google Shape;190;p6">
            <a:extLst>
              <a:ext uri="{FF2B5EF4-FFF2-40B4-BE49-F238E27FC236}">
                <a16:creationId xmlns:a16="http://schemas.microsoft.com/office/drawing/2014/main" id="{C3F6B6D1-E853-4B40-8E68-638A0822A34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4531" y="3624118"/>
            <a:ext cx="4377268" cy="1167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196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131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2)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혈압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,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혈당 예측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독립변수와 종속변수 관계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3 </a:t>
            </a:r>
            <a:endParaRPr sz="25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2" name="Google Shape;2466;p36">
            <a:extLst>
              <a:ext uri="{FF2B5EF4-FFF2-40B4-BE49-F238E27FC236}">
                <a16:creationId xmlns:a16="http://schemas.microsoft.com/office/drawing/2014/main" id="{8DA66274-9716-4625-958B-55B01E8FB05B}"/>
              </a:ext>
            </a:extLst>
          </p:cNvPr>
          <p:cNvSpPr txBox="1"/>
          <p:nvPr/>
        </p:nvSpPr>
        <p:spPr>
          <a:xfrm>
            <a:off x="1169920" y="1819982"/>
            <a:ext cx="2396239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E27F86"/>
              </a:buClr>
            </a:pPr>
            <a:r>
              <a:rPr lang="en-US" altLang="ko-KR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BMI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( =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몸무게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(kg)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/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(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키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(m)**2)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7" name="Google Shape;2466;p36">
            <a:extLst>
              <a:ext uri="{FF2B5EF4-FFF2-40B4-BE49-F238E27FC236}">
                <a16:creationId xmlns:a16="http://schemas.microsoft.com/office/drawing/2014/main" id="{5BD9566B-98ED-4ACC-8724-AF5E351366BC}"/>
              </a:ext>
            </a:extLst>
          </p:cNvPr>
          <p:cNvSpPr txBox="1"/>
          <p:nvPr/>
        </p:nvSpPr>
        <p:spPr>
          <a:xfrm>
            <a:off x="1164734" y="3283858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ABSI</a:t>
            </a:r>
            <a:r>
              <a:rPr lang="en-US" altLang="ko-KR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(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ABSI = WC/ (BMI</a:t>
            </a:r>
            <a:r>
              <a:rPr lang="en-US" altLang="ko-KR" b="0" i="0" baseline="30000" dirty="0">
                <a:solidFill>
                  <a:srgbClr val="555555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2/3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 * height</a:t>
            </a:r>
            <a:r>
              <a:rPr lang="en-US" altLang="ko-KR" b="0" i="0" baseline="30000" dirty="0">
                <a:solidFill>
                  <a:srgbClr val="555555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1/2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)</a:t>
            </a:r>
            <a:r>
              <a:rPr lang="ko-KR" altLang="en-US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endParaRPr lang="en-US" altLang="ko-KR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33" name="Google Shape;2870;p51">
            <a:extLst>
              <a:ext uri="{FF2B5EF4-FFF2-40B4-BE49-F238E27FC236}">
                <a16:creationId xmlns:a16="http://schemas.microsoft.com/office/drawing/2014/main" id="{3FDA6E85-FEE2-4EE5-97B3-247AF33E3B30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34" name="Google Shape;2871;p51">
              <a:extLst>
                <a:ext uri="{FF2B5EF4-FFF2-40B4-BE49-F238E27FC236}">
                  <a16:creationId xmlns:a16="http://schemas.microsoft.com/office/drawing/2014/main" id="{B132E277-A28F-40CB-AB72-C074E4CD5C12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72;p51">
              <a:extLst>
                <a:ext uri="{FF2B5EF4-FFF2-40B4-BE49-F238E27FC236}">
                  <a16:creationId xmlns:a16="http://schemas.microsoft.com/office/drawing/2014/main" id="{25976143-7281-467B-B293-4C37A7DB9108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3;p51">
              <a:extLst>
                <a:ext uri="{FF2B5EF4-FFF2-40B4-BE49-F238E27FC236}">
                  <a16:creationId xmlns:a16="http://schemas.microsoft.com/office/drawing/2014/main" id="{CB50BDF5-3DF8-44D2-8B0E-4A4B7BF655F7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74;p51">
              <a:extLst>
                <a:ext uri="{FF2B5EF4-FFF2-40B4-BE49-F238E27FC236}">
                  <a16:creationId xmlns:a16="http://schemas.microsoft.com/office/drawing/2014/main" id="{A1CC163E-BBA1-45E7-9BCA-B7620A9FD13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870;p51">
            <a:extLst>
              <a:ext uri="{FF2B5EF4-FFF2-40B4-BE49-F238E27FC236}">
                <a16:creationId xmlns:a16="http://schemas.microsoft.com/office/drawing/2014/main" id="{A2EB0693-7770-4900-A4E7-CF12F62EA855}"/>
              </a:ext>
            </a:extLst>
          </p:cNvPr>
          <p:cNvGrpSpPr/>
          <p:nvPr/>
        </p:nvGrpSpPr>
        <p:grpSpPr>
          <a:xfrm>
            <a:off x="998843" y="3364243"/>
            <a:ext cx="188424" cy="284708"/>
            <a:chOff x="3445622" y="3548043"/>
            <a:chExt cx="848954" cy="731832"/>
          </a:xfrm>
        </p:grpSpPr>
        <p:sp>
          <p:nvSpPr>
            <p:cNvPr id="58" name="Google Shape;2871;p51">
              <a:extLst>
                <a:ext uri="{FF2B5EF4-FFF2-40B4-BE49-F238E27FC236}">
                  <a16:creationId xmlns:a16="http://schemas.microsoft.com/office/drawing/2014/main" id="{AD9C0A75-9CC5-4ECB-B638-86DE24BEF97A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2;p51">
              <a:extLst>
                <a:ext uri="{FF2B5EF4-FFF2-40B4-BE49-F238E27FC236}">
                  <a16:creationId xmlns:a16="http://schemas.microsoft.com/office/drawing/2014/main" id="{6B1F522A-F724-425B-82D8-8AE685DED995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3;p51">
              <a:extLst>
                <a:ext uri="{FF2B5EF4-FFF2-40B4-BE49-F238E27FC236}">
                  <a16:creationId xmlns:a16="http://schemas.microsoft.com/office/drawing/2014/main" id="{A6E9E2B7-DED3-461A-9AD5-B8F2F6EFD90D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4;p51">
              <a:extLst>
                <a:ext uri="{FF2B5EF4-FFF2-40B4-BE49-F238E27FC236}">
                  <a16:creationId xmlns:a16="http://schemas.microsoft.com/office/drawing/2014/main" id="{65D850FE-6F39-4A0F-87A6-D8982D601F30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Google Shape;187;p6">
            <a:extLst>
              <a:ext uri="{FF2B5EF4-FFF2-40B4-BE49-F238E27FC236}">
                <a16:creationId xmlns:a16="http://schemas.microsoft.com/office/drawing/2014/main" id="{708C6C98-86FB-4381-AE7B-57B42D4C4E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3613462"/>
            <a:ext cx="3670954" cy="12403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42A3234-0791-4707-B6A2-90D2D117F7AA}"/>
              </a:ext>
            </a:extLst>
          </p:cNvPr>
          <p:cNvSpPr/>
          <p:nvPr/>
        </p:nvSpPr>
        <p:spPr>
          <a:xfrm>
            <a:off x="4148418" y="4081182"/>
            <a:ext cx="544606" cy="23532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9987276-1106-4510-9CC0-6635AAF60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4" y="2090769"/>
            <a:ext cx="3594166" cy="1267434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246E5450-AD1E-4517-9956-D45DB1823EDD}"/>
              </a:ext>
            </a:extLst>
          </p:cNvPr>
          <p:cNvSpPr/>
          <p:nvPr/>
        </p:nvSpPr>
        <p:spPr>
          <a:xfrm>
            <a:off x="2765567" y="2542389"/>
            <a:ext cx="710384" cy="643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CBB5082-6E44-414E-9267-F9F18F082F91}"/>
              </a:ext>
            </a:extLst>
          </p:cNvPr>
          <p:cNvSpPr/>
          <p:nvPr/>
        </p:nvSpPr>
        <p:spPr>
          <a:xfrm>
            <a:off x="4148418" y="2597823"/>
            <a:ext cx="544606" cy="23532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43472-F402-48EC-B2E3-3087E29F9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048" y="3613462"/>
            <a:ext cx="3594166" cy="1352394"/>
          </a:xfrm>
          <a:prstGeom prst="rect">
            <a:avLst/>
          </a:prstGeom>
          <a:ln w="3175">
            <a:solidFill>
              <a:schemeClr val="bg1">
                <a:lumMod val="1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56C6DC-2379-46E4-83A9-B4B88C589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088" y="2095889"/>
            <a:ext cx="3583126" cy="1352394"/>
          </a:xfrm>
          <a:prstGeom prst="rect">
            <a:avLst/>
          </a:prstGeom>
          <a:ln w="3175">
            <a:solidFill>
              <a:schemeClr val="bg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163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2)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혈압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,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혈당 예측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독립변수들의 관계</a:t>
            </a:r>
            <a:endParaRPr sz="25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287752-372C-4AC4-909F-A0351944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975" y="1866304"/>
            <a:ext cx="5077237" cy="2912336"/>
          </a:xfrm>
          <a:prstGeom prst="rect">
            <a:avLst/>
          </a:prstGeom>
          <a:ln w="31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220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49831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2)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혈압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,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혈당 예측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–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종속변수의 분포</a:t>
            </a:r>
            <a:endParaRPr sz="25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2" name="Google Shape;2466;p36">
            <a:extLst>
              <a:ext uri="{FF2B5EF4-FFF2-40B4-BE49-F238E27FC236}">
                <a16:creationId xmlns:a16="http://schemas.microsoft.com/office/drawing/2014/main" id="{8DA66274-9716-4625-958B-55B01E8FB05B}"/>
              </a:ext>
            </a:extLst>
          </p:cNvPr>
          <p:cNvSpPr txBox="1"/>
          <p:nvPr/>
        </p:nvSpPr>
        <p:spPr>
          <a:xfrm>
            <a:off x="1169921" y="1819982"/>
            <a:ext cx="1393117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 err="1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수축기혈압의</a:t>
            </a: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분포</a:t>
            </a:r>
            <a:endParaRPr lang="en-US" altLang="ko-KR" sz="18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33" name="Google Shape;2870;p51">
            <a:extLst>
              <a:ext uri="{FF2B5EF4-FFF2-40B4-BE49-F238E27FC236}">
                <a16:creationId xmlns:a16="http://schemas.microsoft.com/office/drawing/2014/main" id="{3FDA6E85-FEE2-4EE5-97B3-247AF33E3B30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34" name="Google Shape;2871;p51">
              <a:extLst>
                <a:ext uri="{FF2B5EF4-FFF2-40B4-BE49-F238E27FC236}">
                  <a16:creationId xmlns:a16="http://schemas.microsoft.com/office/drawing/2014/main" id="{B132E277-A28F-40CB-AB72-C074E4CD5C12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72;p51">
              <a:extLst>
                <a:ext uri="{FF2B5EF4-FFF2-40B4-BE49-F238E27FC236}">
                  <a16:creationId xmlns:a16="http://schemas.microsoft.com/office/drawing/2014/main" id="{25976143-7281-467B-B293-4C37A7DB9108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3;p51">
              <a:extLst>
                <a:ext uri="{FF2B5EF4-FFF2-40B4-BE49-F238E27FC236}">
                  <a16:creationId xmlns:a16="http://schemas.microsoft.com/office/drawing/2014/main" id="{CB50BDF5-3DF8-44D2-8B0E-4A4B7BF655F7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74;p51">
              <a:extLst>
                <a:ext uri="{FF2B5EF4-FFF2-40B4-BE49-F238E27FC236}">
                  <a16:creationId xmlns:a16="http://schemas.microsoft.com/office/drawing/2014/main" id="{A1CC163E-BBA1-45E7-9BCA-B7620A9FD13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Google Shape;189;p6">
            <a:extLst>
              <a:ext uri="{FF2B5EF4-FFF2-40B4-BE49-F238E27FC236}">
                <a16:creationId xmlns:a16="http://schemas.microsoft.com/office/drawing/2014/main" id="{580CE275-7ACE-41A5-AD64-398BE8A441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019" y="2158377"/>
            <a:ext cx="3568101" cy="20337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200;p6">
            <a:extLst>
              <a:ext uri="{FF2B5EF4-FFF2-40B4-BE49-F238E27FC236}">
                <a16:creationId xmlns:a16="http://schemas.microsoft.com/office/drawing/2014/main" id="{B5C713C7-4575-4F0A-8340-9751BDACEFFB}"/>
              </a:ext>
            </a:extLst>
          </p:cNvPr>
          <p:cNvSpPr/>
          <p:nvPr/>
        </p:nvSpPr>
        <p:spPr>
          <a:xfrm>
            <a:off x="1939079" y="2407326"/>
            <a:ext cx="432107" cy="1532015"/>
          </a:xfrm>
          <a:prstGeom prst="rect">
            <a:avLst/>
          </a:prstGeom>
          <a:noFill/>
          <a:ln w="12700" cap="flat" cmpd="sng">
            <a:solidFill>
              <a:srgbClr val="445D7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466;p36">
            <a:extLst>
              <a:ext uri="{FF2B5EF4-FFF2-40B4-BE49-F238E27FC236}">
                <a16:creationId xmlns:a16="http://schemas.microsoft.com/office/drawing/2014/main" id="{B1BD069A-A0B1-4DB9-923F-E43E909EB696}"/>
              </a:ext>
            </a:extLst>
          </p:cNvPr>
          <p:cNvSpPr txBox="1"/>
          <p:nvPr/>
        </p:nvSpPr>
        <p:spPr>
          <a:xfrm>
            <a:off x="1048984" y="3967841"/>
            <a:ext cx="2422685" cy="44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6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정상수치범위에 집중적으로 분포</a:t>
            </a:r>
            <a:endParaRPr lang="en-US" altLang="ko-KR" sz="1600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6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     </a:t>
            </a:r>
          </a:p>
        </p:txBody>
      </p:sp>
      <p:sp>
        <p:nvSpPr>
          <p:cNvPr id="39" name="Google Shape;2466;p36">
            <a:extLst>
              <a:ext uri="{FF2B5EF4-FFF2-40B4-BE49-F238E27FC236}">
                <a16:creationId xmlns:a16="http://schemas.microsoft.com/office/drawing/2014/main" id="{2246B55E-8A34-41B5-A4B7-5F23D2042B2C}"/>
              </a:ext>
            </a:extLst>
          </p:cNvPr>
          <p:cNvSpPr txBox="1"/>
          <p:nvPr/>
        </p:nvSpPr>
        <p:spPr>
          <a:xfrm>
            <a:off x="1351695" y="4262057"/>
            <a:ext cx="2901505" cy="129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6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로그 변환 등의 전처리는 하지 않고 </a:t>
            </a:r>
            <a:endParaRPr lang="en-US" altLang="ko-KR" sz="1600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6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그대로 이용</a:t>
            </a:r>
            <a:endParaRPr lang="en-US" altLang="ko-KR" sz="1600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F73FD77-5080-45D5-ACAD-AC87AF3783D2}"/>
              </a:ext>
            </a:extLst>
          </p:cNvPr>
          <p:cNvSpPr/>
          <p:nvPr/>
        </p:nvSpPr>
        <p:spPr>
          <a:xfrm>
            <a:off x="1184903" y="4360463"/>
            <a:ext cx="224144" cy="2596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2466;p36">
            <a:extLst>
              <a:ext uri="{FF2B5EF4-FFF2-40B4-BE49-F238E27FC236}">
                <a16:creationId xmlns:a16="http://schemas.microsoft.com/office/drawing/2014/main" id="{3B065173-083F-4529-8D9F-8D56AF5955F6}"/>
              </a:ext>
            </a:extLst>
          </p:cNvPr>
          <p:cNvSpPr txBox="1"/>
          <p:nvPr/>
        </p:nvSpPr>
        <p:spPr>
          <a:xfrm>
            <a:off x="5000732" y="1819982"/>
            <a:ext cx="1393117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혈당의 분포</a:t>
            </a:r>
            <a:endParaRPr lang="en-US" altLang="ko-KR" sz="18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16" name="Google Shape;2870;p51">
            <a:extLst>
              <a:ext uri="{FF2B5EF4-FFF2-40B4-BE49-F238E27FC236}">
                <a16:creationId xmlns:a16="http://schemas.microsoft.com/office/drawing/2014/main" id="{564CD2E4-D144-46A5-AA98-061E6DF4AC6F}"/>
              </a:ext>
            </a:extLst>
          </p:cNvPr>
          <p:cNvGrpSpPr/>
          <p:nvPr/>
        </p:nvGrpSpPr>
        <p:grpSpPr>
          <a:xfrm>
            <a:off x="4829654" y="1894327"/>
            <a:ext cx="188424" cy="284708"/>
            <a:chOff x="3445622" y="3548043"/>
            <a:chExt cx="848954" cy="731832"/>
          </a:xfrm>
        </p:grpSpPr>
        <p:sp>
          <p:nvSpPr>
            <p:cNvPr id="17" name="Google Shape;2871;p51">
              <a:extLst>
                <a:ext uri="{FF2B5EF4-FFF2-40B4-BE49-F238E27FC236}">
                  <a16:creationId xmlns:a16="http://schemas.microsoft.com/office/drawing/2014/main" id="{905DB824-3528-4D43-887B-10B25E68683D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72;p51">
              <a:extLst>
                <a:ext uri="{FF2B5EF4-FFF2-40B4-BE49-F238E27FC236}">
                  <a16:creationId xmlns:a16="http://schemas.microsoft.com/office/drawing/2014/main" id="{B203D798-674A-4E25-9252-DAC5F55522C8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73;p51">
              <a:extLst>
                <a:ext uri="{FF2B5EF4-FFF2-40B4-BE49-F238E27FC236}">
                  <a16:creationId xmlns:a16="http://schemas.microsoft.com/office/drawing/2014/main" id="{ECD12A34-E49F-4F9E-9FF6-8F96B1FFFFA7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74;p51">
              <a:extLst>
                <a:ext uri="{FF2B5EF4-FFF2-40B4-BE49-F238E27FC236}">
                  <a16:creationId xmlns:a16="http://schemas.microsoft.com/office/drawing/2014/main" id="{62BF6C81-5307-4266-AD15-A54E8422D5B3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C2D00B59-7D72-454F-8DFC-372F1EED4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15" y="2158376"/>
            <a:ext cx="3568101" cy="2033796"/>
          </a:xfrm>
          <a:prstGeom prst="rect">
            <a:avLst/>
          </a:prstGeom>
        </p:spPr>
      </p:pic>
      <p:sp>
        <p:nvSpPr>
          <p:cNvPr id="24" name="Google Shape;2466;p36">
            <a:extLst>
              <a:ext uri="{FF2B5EF4-FFF2-40B4-BE49-F238E27FC236}">
                <a16:creationId xmlns:a16="http://schemas.microsoft.com/office/drawing/2014/main" id="{B60535CE-E6F0-4DD9-BDEB-D21994D07764}"/>
              </a:ext>
            </a:extLst>
          </p:cNvPr>
          <p:cNvSpPr txBox="1"/>
          <p:nvPr/>
        </p:nvSpPr>
        <p:spPr>
          <a:xfrm>
            <a:off x="4754882" y="3967841"/>
            <a:ext cx="2422685" cy="44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6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왼쪽으로 </a:t>
            </a:r>
            <a:r>
              <a:rPr lang="ko-KR" altLang="en-US" sz="1600" dirty="0" err="1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치우져져</a:t>
            </a:r>
            <a:r>
              <a:rPr lang="ko-KR" altLang="en-US" sz="16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있음</a:t>
            </a:r>
            <a:endParaRPr lang="en-US" altLang="ko-KR" sz="1600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6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     </a:t>
            </a:r>
          </a:p>
        </p:txBody>
      </p:sp>
      <p:sp>
        <p:nvSpPr>
          <p:cNvPr id="26" name="Google Shape;2466;p36">
            <a:extLst>
              <a:ext uri="{FF2B5EF4-FFF2-40B4-BE49-F238E27FC236}">
                <a16:creationId xmlns:a16="http://schemas.microsoft.com/office/drawing/2014/main" id="{61E7E862-296E-460D-A436-1A6CBF029466}"/>
              </a:ext>
            </a:extLst>
          </p:cNvPr>
          <p:cNvSpPr txBox="1"/>
          <p:nvPr/>
        </p:nvSpPr>
        <p:spPr>
          <a:xfrm>
            <a:off x="5057593" y="4262057"/>
            <a:ext cx="3100476" cy="129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6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값들을 정규분포와 비슷하게 </a:t>
            </a:r>
            <a:r>
              <a:rPr lang="ko-KR" altLang="en-US" sz="1600" dirty="0" err="1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만들어주기</a:t>
            </a:r>
            <a:endParaRPr lang="en-US" altLang="ko-KR" sz="1600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6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위해 스케일링이 필요할 것 같음</a:t>
            </a:r>
            <a:endParaRPr lang="en-US" altLang="ko-KR" sz="1600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A34C70F-7EE3-44AB-9590-85ADB51D341F}"/>
              </a:ext>
            </a:extLst>
          </p:cNvPr>
          <p:cNvSpPr/>
          <p:nvPr/>
        </p:nvSpPr>
        <p:spPr>
          <a:xfrm>
            <a:off x="4890801" y="4360463"/>
            <a:ext cx="224144" cy="2596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2) 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혈압 예측 </a:t>
            </a: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모델링 </a:t>
            </a: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chemeClr val="accent6">
                  <a:lumMod val="50000"/>
                </a:schemeClr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E7C865-9DDB-49E3-B2AE-E66D3FF3A031}"/>
              </a:ext>
            </a:extLst>
          </p:cNvPr>
          <p:cNvGrpSpPr/>
          <p:nvPr/>
        </p:nvGrpSpPr>
        <p:grpSpPr>
          <a:xfrm>
            <a:off x="387273" y="1892708"/>
            <a:ext cx="1630005" cy="2710792"/>
            <a:chOff x="987906" y="1818913"/>
            <a:chExt cx="1630005" cy="2710792"/>
          </a:xfrm>
        </p:grpSpPr>
        <p:sp>
          <p:nvSpPr>
            <p:cNvPr id="82" name="Google Shape;2466;p36">
              <a:extLst>
                <a:ext uri="{FF2B5EF4-FFF2-40B4-BE49-F238E27FC236}">
                  <a16:creationId xmlns:a16="http://schemas.microsoft.com/office/drawing/2014/main" id="{74036C7B-FB45-42B4-951B-72EAC84CC4D0}"/>
                </a:ext>
              </a:extLst>
            </p:cNvPr>
            <p:cNvSpPr txBox="1"/>
            <p:nvPr/>
          </p:nvSpPr>
          <p:spPr>
            <a:xfrm>
              <a:off x="1055360" y="1818913"/>
              <a:ext cx="1562551" cy="2681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8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성별</a:t>
              </a:r>
              <a:endPara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8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나이</a:t>
              </a:r>
              <a:endPara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8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키</a:t>
              </a:r>
              <a:endPara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8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체중</a:t>
              </a:r>
              <a:endPara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8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허리둘레</a:t>
              </a:r>
              <a:endPara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8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음주여부</a:t>
              </a:r>
              <a:endPara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8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흡연상태</a:t>
              </a:r>
              <a:endPara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en-US" altLang="ko-KR" sz="18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+) </a:t>
              </a:r>
              <a:r>
                <a:rPr lang="en-US" altLang="ko-KR" sz="18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BMI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en-US" altLang="ko-KR" sz="18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   ABSI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F194A0-AE7C-405E-8C69-5EFDA0E12DDC}"/>
                </a:ext>
              </a:extLst>
            </p:cNvPr>
            <p:cNvGrpSpPr/>
            <p:nvPr/>
          </p:nvGrpSpPr>
          <p:grpSpPr>
            <a:xfrm>
              <a:off x="987906" y="1852693"/>
              <a:ext cx="1222981" cy="2677012"/>
              <a:chOff x="1043773" y="1821029"/>
              <a:chExt cx="1222981" cy="267701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58284A4-FB5A-416E-923C-5C0442960DAA}"/>
                  </a:ext>
                </a:extLst>
              </p:cNvPr>
              <p:cNvSpPr/>
              <p:nvPr/>
            </p:nvSpPr>
            <p:spPr>
              <a:xfrm>
                <a:off x="1043773" y="1821029"/>
                <a:ext cx="905268" cy="2677012"/>
              </a:xfrm>
              <a:prstGeom prst="rect">
                <a:avLst/>
              </a:prstGeom>
              <a:noFill/>
              <a:ln w="19050">
                <a:solidFill>
                  <a:srgbClr val="445D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2" name="Google Shape;2528;p41">
                <a:extLst>
                  <a:ext uri="{FF2B5EF4-FFF2-40B4-BE49-F238E27FC236}">
                    <a16:creationId xmlns:a16="http://schemas.microsoft.com/office/drawing/2014/main" id="{77733213-E91A-432D-B1EB-696CD41A6F86}"/>
                  </a:ext>
                </a:extLst>
              </p:cNvPr>
              <p:cNvGrpSpPr/>
              <p:nvPr/>
            </p:nvGrpSpPr>
            <p:grpSpPr>
              <a:xfrm rot="7390513">
                <a:off x="1776527" y="2647468"/>
                <a:ext cx="461609" cy="518845"/>
                <a:chOff x="5443019" y="4208075"/>
                <a:chExt cx="515706" cy="579650"/>
              </a:xfrm>
            </p:grpSpPr>
            <p:sp>
              <p:nvSpPr>
                <p:cNvPr id="43" name="Google Shape;2529;p41">
                  <a:extLst>
                    <a:ext uri="{FF2B5EF4-FFF2-40B4-BE49-F238E27FC236}">
                      <a16:creationId xmlns:a16="http://schemas.microsoft.com/office/drawing/2014/main" id="{0F7A84A5-A3C3-46C5-8B58-43FCE442057E}"/>
                    </a:ext>
                  </a:extLst>
                </p:cNvPr>
                <p:cNvSpPr/>
                <p:nvPr/>
              </p:nvSpPr>
              <p:spPr>
                <a:xfrm>
                  <a:off x="5561719" y="4504850"/>
                  <a:ext cx="341250" cy="25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0" h="10232" extrusionOk="0">
                      <a:moveTo>
                        <a:pt x="11619" y="0"/>
                      </a:moveTo>
                      <a:cubicBezTo>
                        <a:pt x="11538" y="0"/>
                        <a:pt x="11454" y="19"/>
                        <a:pt x="11367" y="60"/>
                      </a:cubicBezTo>
                      <a:cubicBezTo>
                        <a:pt x="10774" y="356"/>
                        <a:pt x="10157" y="653"/>
                        <a:pt x="9587" y="973"/>
                      </a:cubicBezTo>
                      <a:cubicBezTo>
                        <a:pt x="8423" y="1657"/>
                        <a:pt x="7327" y="2388"/>
                        <a:pt x="6254" y="3209"/>
                      </a:cubicBezTo>
                      <a:cubicBezTo>
                        <a:pt x="4177" y="4784"/>
                        <a:pt x="2100" y="6359"/>
                        <a:pt x="0" y="7934"/>
                      </a:cubicBezTo>
                      <a:cubicBezTo>
                        <a:pt x="584" y="8864"/>
                        <a:pt x="1080" y="10231"/>
                        <a:pt x="2001" y="10231"/>
                      </a:cubicBezTo>
                      <a:cubicBezTo>
                        <a:pt x="2232" y="10231"/>
                        <a:pt x="2491" y="10145"/>
                        <a:pt x="2785" y="9943"/>
                      </a:cubicBezTo>
                      <a:cubicBezTo>
                        <a:pt x="3972" y="9121"/>
                        <a:pt x="5159" y="8300"/>
                        <a:pt x="6323" y="7478"/>
                      </a:cubicBezTo>
                      <a:cubicBezTo>
                        <a:pt x="7281" y="6816"/>
                        <a:pt x="13650" y="2867"/>
                        <a:pt x="13011" y="1726"/>
                      </a:cubicBezTo>
                      <a:cubicBezTo>
                        <a:pt x="12806" y="1338"/>
                        <a:pt x="12310" y="0"/>
                        <a:pt x="116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30;p41">
                  <a:extLst>
                    <a:ext uri="{FF2B5EF4-FFF2-40B4-BE49-F238E27FC236}">
                      <a16:creationId xmlns:a16="http://schemas.microsoft.com/office/drawing/2014/main" id="{3AD73198-0AFD-482E-BB0E-1604B55DB55F}"/>
                    </a:ext>
                  </a:extLst>
                </p:cNvPr>
                <p:cNvSpPr/>
                <p:nvPr/>
              </p:nvSpPr>
              <p:spPr>
                <a:xfrm>
                  <a:off x="5485819" y="4363750"/>
                  <a:ext cx="340700" cy="2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8" h="10227" extrusionOk="0">
                      <a:moveTo>
                        <a:pt x="11606" y="0"/>
                      </a:moveTo>
                      <a:cubicBezTo>
                        <a:pt x="11522" y="0"/>
                        <a:pt x="11435" y="21"/>
                        <a:pt x="11345" y="66"/>
                      </a:cubicBezTo>
                      <a:cubicBezTo>
                        <a:pt x="10751" y="362"/>
                        <a:pt x="10158" y="659"/>
                        <a:pt x="9587" y="979"/>
                      </a:cubicBezTo>
                      <a:cubicBezTo>
                        <a:pt x="8423" y="1664"/>
                        <a:pt x="7304" y="2394"/>
                        <a:pt x="6232" y="3216"/>
                      </a:cubicBezTo>
                      <a:cubicBezTo>
                        <a:pt x="4155" y="4791"/>
                        <a:pt x="2077" y="6343"/>
                        <a:pt x="0" y="7940"/>
                      </a:cubicBezTo>
                      <a:cubicBezTo>
                        <a:pt x="563" y="8867"/>
                        <a:pt x="1054" y="10226"/>
                        <a:pt x="1967" y="10226"/>
                      </a:cubicBezTo>
                      <a:cubicBezTo>
                        <a:pt x="2201" y="10226"/>
                        <a:pt x="2464" y="10136"/>
                        <a:pt x="2762" y="9926"/>
                      </a:cubicBezTo>
                      <a:cubicBezTo>
                        <a:pt x="3949" y="9127"/>
                        <a:pt x="5136" y="8306"/>
                        <a:pt x="6323" y="7484"/>
                      </a:cubicBezTo>
                      <a:cubicBezTo>
                        <a:pt x="7282" y="6822"/>
                        <a:pt x="13627" y="2873"/>
                        <a:pt x="13011" y="1732"/>
                      </a:cubicBezTo>
                      <a:cubicBezTo>
                        <a:pt x="12787" y="1346"/>
                        <a:pt x="12292" y="0"/>
                        <a:pt x="116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31;p41">
                  <a:extLst>
                    <a:ext uri="{FF2B5EF4-FFF2-40B4-BE49-F238E27FC236}">
                      <a16:creationId xmlns:a16="http://schemas.microsoft.com/office/drawing/2014/main" id="{3611E4A3-6391-45A8-94B1-689C1D0AD58A}"/>
                    </a:ext>
                  </a:extLst>
                </p:cNvPr>
                <p:cNvSpPr/>
                <p:nvPr/>
              </p:nvSpPr>
              <p:spPr>
                <a:xfrm>
                  <a:off x="5443019" y="4235275"/>
                  <a:ext cx="281925" cy="2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7" h="10775" extrusionOk="0">
                      <a:moveTo>
                        <a:pt x="1210" y="1"/>
                      </a:moveTo>
                      <a:cubicBezTo>
                        <a:pt x="1233" y="23"/>
                        <a:pt x="1233" y="46"/>
                        <a:pt x="1233" y="92"/>
                      </a:cubicBezTo>
                      <a:cubicBezTo>
                        <a:pt x="1005" y="3653"/>
                        <a:pt x="503" y="7213"/>
                        <a:pt x="0" y="10774"/>
                      </a:cubicBezTo>
                      <a:cubicBezTo>
                        <a:pt x="3607" y="7989"/>
                        <a:pt x="7396" y="5456"/>
                        <a:pt x="11276" y="3082"/>
                      </a:cubicBezTo>
                      <a:cubicBezTo>
                        <a:pt x="7967" y="1918"/>
                        <a:pt x="4634" y="868"/>
                        <a:pt x="121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32;p41">
                  <a:extLst>
                    <a:ext uri="{FF2B5EF4-FFF2-40B4-BE49-F238E27FC236}">
                      <a16:creationId xmlns:a16="http://schemas.microsoft.com/office/drawing/2014/main" id="{B2C2B371-2E62-408A-8FC8-41FFA4CB0BB7}"/>
                    </a:ext>
                  </a:extLst>
                </p:cNvPr>
                <p:cNvSpPr/>
                <p:nvPr/>
              </p:nvSpPr>
              <p:spPr>
                <a:xfrm>
                  <a:off x="5717000" y="4421125"/>
                  <a:ext cx="42000" cy="9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3781" extrusionOk="0">
                      <a:moveTo>
                        <a:pt x="1497" y="0"/>
                      </a:moveTo>
                      <a:cubicBezTo>
                        <a:pt x="1449" y="0"/>
                        <a:pt x="1398" y="23"/>
                        <a:pt x="1360" y="76"/>
                      </a:cubicBezTo>
                      <a:cubicBezTo>
                        <a:pt x="676" y="1103"/>
                        <a:pt x="265" y="2404"/>
                        <a:pt x="14" y="3614"/>
                      </a:cubicBezTo>
                      <a:cubicBezTo>
                        <a:pt x="0" y="3720"/>
                        <a:pt x="80" y="3780"/>
                        <a:pt x="162" y="3780"/>
                      </a:cubicBezTo>
                      <a:cubicBezTo>
                        <a:pt x="221" y="3780"/>
                        <a:pt x="282" y="3749"/>
                        <a:pt x="310" y="3683"/>
                      </a:cubicBezTo>
                      <a:cubicBezTo>
                        <a:pt x="698" y="2496"/>
                        <a:pt x="1201" y="1377"/>
                        <a:pt x="1634" y="213"/>
                      </a:cubicBezTo>
                      <a:cubicBezTo>
                        <a:pt x="1680" y="91"/>
                        <a:pt x="1594" y="0"/>
                        <a:pt x="14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33;p41">
                  <a:extLst>
                    <a:ext uri="{FF2B5EF4-FFF2-40B4-BE49-F238E27FC236}">
                      <a16:creationId xmlns:a16="http://schemas.microsoft.com/office/drawing/2014/main" id="{03FD33F7-FE0D-4D82-80A0-1F20880BB233}"/>
                    </a:ext>
                  </a:extLst>
                </p:cNvPr>
                <p:cNvSpPr/>
                <p:nvPr/>
              </p:nvSpPr>
              <p:spPr>
                <a:xfrm>
                  <a:off x="5750000" y="4392700"/>
                  <a:ext cx="46925" cy="9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7" h="3958" extrusionOk="0">
                      <a:moveTo>
                        <a:pt x="1669" y="1"/>
                      </a:moveTo>
                      <a:cubicBezTo>
                        <a:pt x="1627" y="1"/>
                        <a:pt x="1584" y="22"/>
                        <a:pt x="1547" y="72"/>
                      </a:cubicBezTo>
                      <a:cubicBezTo>
                        <a:pt x="771" y="1122"/>
                        <a:pt x="360" y="2446"/>
                        <a:pt x="40" y="3701"/>
                      </a:cubicBezTo>
                      <a:cubicBezTo>
                        <a:pt x="0" y="3860"/>
                        <a:pt x="130" y="3958"/>
                        <a:pt x="259" y="3958"/>
                      </a:cubicBezTo>
                      <a:cubicBezTo>
                        <a:pt x="353" y="3958"/>
                        <a:pt x="445" y="3907"/>
                        <a:pt x="474" y="3792"/>
                      </a:cubicBezTo>
                      <a:cubicBezTo>
                        <a:pt x="816" y="2560"/>
                        <a:pt x="1410" y="1464"/>
                        <a:pt x="1843" y="277"/>
                      </a:cubicBezTo>
                      <a:cubicBezTo>
                        <a:pt x="1877" y="145"/>
                        <a:pt x="1778" y="1"/>
                        <a:pt x="1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534;p41">
                  <a:extLst>
                    <a:ext uri="{FF2B5EF4-FFF2-40B4-BE49-F238E27FC236}">
                      <a16:creationId xmlns:a16="http://schemas.microsoft.com/office/drawing/2014/main" id="{AA7C149D-3333-424B-8C4E-816925C07A34}"/>
                    </a:ext>
                  </a:extLst>
                </p:cNvPr>
                <p:cNvSpPr/>
                <p:nvPr/>
              </p:nvSpPr>
              <p:spPr>
                <a:xfrm>
                  <a:off x="5795175" y="4403700"/>
                  <a:ext cx="30450" cy="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" h="2105" extrusionOk="0">
                      <a:moveTo>
                        <a:pt x="977" y="1"/>
                      </a:moveTo>
                      <a:cubicBezTo>
                        <a:pt x="935" y="1"/>
                        <a:pt x="893" y="14"/>
                        <a:pt x="858" y="43"/>
                      </a:cubicBezTo>
                      <a:cubicBezTo>
                        <a:pt x="356" y="522"/>
                        <a:pt x="105" y="1138"/>
                        <a:pt x="14" y="1800"/>
                      </a:cubicBezTo>
                      <a:cubicBezTo>
                        <a:pt x="0" y="1988"/>
                        <a:pt x="160" y="2104"/>
                        <a:pt x="303" y="2104"/>
                      </a:cubicBezTo>
                      <a:cubicBezTo>
                        <a:pt x="404" y="2104"/>
                        <a:pt x="497" y="2046"/>
                        <a:pt x="516" y="1914"/>
                      </a:cubicBezTo>
                      <a:cubicBezTo>
                        <a:pt x="607" y="1321"/>
                        <a:pt x="835" y="773"/>
                        <a:pt x="1132" y="248"/>
                      </a:cubicBezTo>
                      <a:cubicBezTo>
                        <a:pt x="1217" y="112"/>
                        <a:pt x="1099" y="1"/>
                        <a:pt x="9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535;p41">
                  <a:extLst>
                    <a:ext uri="{FF2B5EF4-FFF2-40B4-BE49-F238E27FC236}">
                      <a16:creationId xmlns:a16="http://schemas.microsoft.com/office/drawing/2014/main" id="{B890153C-C2EE-45CC-A568-1179E6D2B67C}"/>
                    </a:ext>
                  </a:extLst>
                </p:cNvPr>
                <p:cNvSpPr/>
                <p:nvPr/>
              </p:nvSpPr>
              <p:spPr>
                <a:xfrm>
                  <a:off x="5783525" y="4580275"/>
                  <a:ext cx="38225" cy="8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3267" extrusionOk="0">
                      <a:moveTo>
                        <a:pt x="1258" y="1"/>
                      </a:moveTo>
                      <a:cubicBezTo>
                        <a:pt x="1191" y="1"/>
                        <a:pt x="1127" y="31"/>
                        <a:pt x="1096" y="101"/>
                      </a:cubicBezTo>
                      <a:cubicBezTo>
                        <a:pt x="845" y="649"/>
                        <a:pt x="617" y="1197"/>
                        <a:pt x="411" y="1745"/>
                      </a:cubicBezTo>
                      <a:cubicBezTo>
                        <a:pt x="251" y="2201"/>
                        <a:pt x="0" y="2680"/>
                        <a:pt x="23" y="3160"/>
                      </a:cubicBezTo>
                      <a:cubicBezTo>
                        <a:pt x="23" y="3231"/>
                        <a:pt x="77" y="3267"/>
                        <a:pt x="133" y="3267"/>
                      </a:cubicBezTo>
                      <a:cubicBezTo>
                        <a:pt x="168" y="3267"/>
                        <a:pt x="203" y="3254"/>
                        <a:pt x="229" y="3228"/>
                      </a:cubicBezTo>
                      <a:cubicBezTo>
                        <a:pt x="594" y="2863"/>
                        <a:pt x="754" y="2270"/>
                        <a:pt x="936" y="1790"/>
                      </a:cubicBezTo>
                      <a:cubicBezTo>
                        <a:pt x="1142" y="1288"/>
                        <a:pt x="1324" y="763"/>
                        <a:pt x="1484" y="261"/>
                      </a:cubicBezTo>
                      <a:cubicBezTo>
                        <a:pt x="1529" y="111"/>
                        <a:pt x="1387" y="1"/>
                        <a:pt x="12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536;p41">
                  <a:extLst>
                    <a:ext uri="{FF2B5EF4-FFF2-40B4-BE49-F238E27FC236}">
                      <a16:creationId xmlns:a16="http://schemas.microsoft.com/office/drawing/2014/main" id="{F8D01450-866E-4E17-AEA7-81A1FDB994F3}"/>
                    </a:ext>
                  </a:extLst>
                </p:cNvPr>
                <p:cNvSpPr/>
                <p:nvPr/>
              </p:nvSpPr>
              <p:spPr>
                <a:xfrm>
                  <a:off x="5824600" y="4544075"/>
                  <a:ext cx="49675" cy="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3863" extrusionOk="0">
                      <a:moveTo>
                        <a:pt x="1601" y="1"/>
                      </a:moveTo>
                      <a:cubicBezTo>
                        <a:pt x="1166" y="1"/>
                        <a:pt x="939" y="623"/>
                        <a:pt x="800" y="1001"/>
                      </a:cubicBezTo>
                      <a:cubicBezTo>
                        <a:pt x="457" y="1846"/>
                        <a:pt x="115" y="2759"/>
                        <a:pt x="1" y="3672"/>
                      </a:cubicBezTo>
                      <a:cubicBezTo>
                        <a:pt x="1" y="3777"/>
                        <a:pt x="100" y="3863"/>
                        <a:pt x="188" y="3863"/>
                      </a:cubicBezTo>
                      <a:cubicBezTo>
                        <a:pt x="233" y="3863"/>
                        <a:pt x="274" y="3840"/>
                        <a:pt x="297" y="3786"/>
                      </a:cubicBezTo>
                      <a:cubicBezTo>
                        <a:pt x="526" y="3215"/>
                        <a:pt x="708" y="2645"/>
                        <a:pt x="914" y="2074"/>
                      </a:cubicBezTo>
                      <a:cubicBezTo>
                        <a:pt x="1028" y="1823"/>
                        <a:pt x="1439" y="385"/>
                        <a:pt x="1735" y="362"/>
                      </a:cubicBezTo>
                      <a:cubicBezTo>
                        <a:pt x="1918" y="362"/>
                        <a:pt x="1987" y="111"/>
                        <a:pt x="1804" y="43"/>
                      </a:cubicBezTo>
                      <a:cubicBezTo>
                        <a:pt x="1731" y="14"/>
                        <a:pt x="1664" y="1"/>
                        <a:pt x="16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37;p41">
                  <a:extLst>
                    <a:ext uri="{FF2B5EF4-FFF2-40B4-BE49-F238E27FC236}">
                      <a16:creationId xmlns:a16="http://schemas.microsoft.com/office/drawing/2014/main" id="{3AD5F5D8-788E-4B69-BE59-3069AF8261EB}"/>
                    </a:ext>
                  </a:extLst>
                </p:cNvPr>
                <p:cNvSpPr/>
                <p:nvPr/>
              </p:nvSpPr>
              <p:spPr>
                <a:xfrm>
                  <a:off x="5876375" y="4540750"/>
                  <a:ext cx="23725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2187" extrusionOk="0">
                      <a:moveTo>
                        <a:pt x="772" y="1"/>
                      </a:moveTo>
                      <a:cubicBezTo>
                        <a:pt x="721" y="1"/>
                        <a:pt x="671" y="26"/>
                        <a:pt x="646" y="84"/>
                      </a:cubicBezTo>
                      <a:cubicBezTo>
                        <a:pt x="372" y="701"/>
                        <a:pt x="167" y="1317"/>
                        <a:pt x="30" y="2002"/>
                      </a:cubicBezTo>
                      <a:cubicBezTo>
                        <a:pt x="1" y="2103"/>
                        <a:pt x="101" y="2187"/>
                        <a:pt x="195" y="2187"/>
                      </a:cubicBezTo>
                      <a:cubicBezTo>
                        <a:pt x="249" y="2187"/>
                        <a:pt x="302" y="2159"/>
                        <a:pt x="326" y="2093"/>
                      </a:cubicBezTo>
                      <a:cubicBezTo>
                        <a:pt x="577" y="1477"/>
                        <a:pt x="783" y="838"/>
                        <a:pt x="920" y="176"/>
                      </a:cubicBezTo>
                      <a:cubicBezTo>
                        <a:pt x="949" y="75"/>
                        <a:pt x="859" y="1"/>
                        <a:pt x="7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38;p41">
                  <a:extLst>
                    <a:ext uri="{FF2B5EF4-FFF2-40B4-BE49-F238E27FC236}">
                      <a16:creationId xmlns:a16="http://schemas.microsoft.com/office/drawing/2014/main" id="{0BD33152-7AE9-4098-B56D-A870A1B61B0F}"/>
                    </a:ext>
                  </a:extLst>
                </p:cNvPr>
                <p:cNvSpPr/>
                <p:nvPr/>
              </p:nvSpPr>
              <p:spPr>
                <a:xfrm>
                  <a:off x="5464100" y="4208075"/>
                  <a:ext cx="334850" cy="31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4" h="12707" extrusionOk="0">
                      <a:moveTo>
                        <a:pt x="2027" y="792"/>
                      </a:moveTo>
                      <a:cubicBezTo>
                        <a:pt x="5450" y="1682"/>
                        <a:pt x="8783" y="2732"/>
                        <a:pt x="12115" y="3896"/>
                      </a:cubicBezTo>
                      <a:cubicBezTo>
                        <a:pt x="8212" y="6270"/>
                        <a:pt x="4423" y="8804"/>
                        <a:pt x="817" y="11588"/>
                      </a:cubicBezTo>
                      <a:cubicBezTo>
                        <a:pt x="1319" y="8027"/>
                        <a:pt x="1821" y="4467"/>
                        <a:pt x="2049" y="906"/>
                      </a:cubicBezTo>
                      <a:cubicBezTo>
                        <a:pt x="2049" y="860"/>
                        <a:pt x="2049" y="838"/>
                        <a:pt x="2027" y="792"/>
                      </a:cubicBezTo>
                      <a:close/>
                      <a:moveTo>
                        <a:pt x="1919" y="0"/>
                      </a:moveTo>
                      <a:cubicBezTo>
                        <a:pt x="1586" y="0"/>
                        <a:pt x="1459" y="471"/>
                        <a:pt x="1707" y="678"/>
                      </a:cubicBezTo>
                      <a:cubicBezTo>
                        <a:pt x="1616" y="701"/>
                        <a:pt x="1547" y="769"/>
                        <a:pt x="1547" y="860"/>
                      </a:cubicBezTo>
                      <a:cubicBezTo>
                        <a:pt x="954" y="4649"/>
                        <a:pt x="566" y="8484"/>
                        <a:pt x="18" y="12273"/>
                      </a:cubicBezTo>
                      <a:cubicBezTo>
                        <a:pt x="0" y="12483"/>
                        <a:pt x="158" y="12707"/>
                        <a:pt x="355" y="12707"/>
                      </a:cubicBezTo>
                      <a:cubicBezTo>
                        <a:pt x="415" y="12707"/>
                        <a:pt x="479" y="12686"/>
                        <a:pt x="543" y="12638"/>
                      </a:cubicBezTo>
                      <a:cubicBezTo>
                        <a:pt x="4560" y="9534"/>
                        <a:pt x="8760" y="6658"/>
                        <a:pt x="13165" y="4124"/>
                      </a:cubicBezTo>
                      <a:cubicBezTo>
                        <a:pt x="13371" y="3987"/>
                        <a:pt x="13394" y="3577"/>
                        <a:pt x="13120" y="3485"/>
                      </a:cubicBezTo>
                      <a:cubicBezTo>
                        <a:pt x="9490" y="2139"/>
                        <a:pt x="5770" y="997"/>
                        <a:pt x="2027" y="16"/>
                      </a:cubicBezTo>
                      <a:cubicBezTo>
                        <a:pt x="1989" y="5"/>
                        <a:pt x="1953" y="0"/>
                        <a:pt x="1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39;p41">
                  <a:extLst>
                    <a:ext uri="{FF2B5EF4-FFF2-40B4-BE49-F238E27FC236}">
                      <a16:creationId xmlns:a16="http://schemas.microsoft.com/office/drawing/2014/main" id="{79ABA852-558D-462A-A4AB-6A779B16402C}"/>
                    </a:ext>
                  </a:extLst>
                </p:cNvPr>
                <p:cNvSpPr/>
                <p:nvPr/>
              </p:nvSpPr>
              <p:spPr>
                <a:xfrm>
                  <a:off x="5495775" y="4342975"/>
                  <a:ext cx="376800" cy="3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2" h="12380" extrusionOk="0">
                      <a:moveTo>
                        <a:pt x="12525" y="1060"/>
                      </a:moveTo>
                      <a:cubicBezTo>
                        <a:pt x="13211" y="1060"/>
                        <a:pt x="13706" y="2403"/>
                        <a:pt x="13930" y="2768"/>
                      </a:cubicBezTo>
                      <a:cubicBezTo>
                        <a:pt x="14546" y="3933"/>
                        <a:pt x="8201" y="7858"/>
                        <a:pt x="7242" y="8520"/>
                      </a:cubicBezTo>
                      <a:cubicBezTo>
                        <a:pt x="6055" y="9342"/>
                        <a:pt x="4868" y="10164"/>
                        <a:pt x="3681" y="10986"/>
                      </a:cubicBezTo>
                      <a:cubicBezTo>
                        <a:pt x="3388" y="11187"/>
                        <a:pt x="3129" y="11274"/>
                        <a:pt x="2897" y="11274"/>
                      </a:cubicBezTo>
                      <a:cubicBezTo>
                        <a:pt x="1977" y="11274"/>
                        <a:pt x="1485" y="9907"/>
                        <a:pt x="919" y="8977"/>
                      </a:cubicBezTo>
                      <a:cubicBezTo>
                        <a:pt x="2996" y="7402"/>
                        <a:pt x="5074" y="5827"/>
                        <a:pt x="7151" y="4252"/>
                      </a:cubicBezTo>
                      <a:cubicBezTo>
                        <a:pt x="8223" y="3453"/>
                        <a:pt x="9342" y="2700"/>
                        <a:pt x="10483" y="2038"/>
                      </a:cubicBezTo>
                      <a:cubicBezTo>
                        <a:pt x="11077" y="1696"/>
                        <a:pt x="11670" y="1399"/>
                        <a:pt x="12264" y="1125"/>
                      </a:cubicBezTo>
                      <a:cubicBezTo>
                        <a:pt x="12354" y="1080"/>
                        <a:pt x="12441" y="1060"/>
                        <a:pt x="12525" y="1060"/>
                      </a:cubicBezTo>
                      <a:close/>
                      <a:moveTo>
                        <a:pt x="12828" y="1"/>
                      </a:moveTo>
                      <a:cubicBezTo>
                        <a:pt x="11774" y="1"/>
                        <a:pt x="10261" y="1278"/>
                        <a:pt x="9525" y="1741"/>
                      </a:cubicBezTo>
                      <a:cubicBezTo>
                        <a:pt x="6215" y="3818"/>
                        <a:pt x="3248" y="6512"/>
                        <a:pt x="189" y="8908"/>
                      </a:cubicBezTo>
                      <a:cubicBezTo>
                        <a:pt x="1" y="9059"/>
                        <a:pt x="139" y="9365"/>
                        <a:pt x="334" y="9365"/>
                      </a:cubicBezTo>
                      <a:cubicBezTo>
                        <a:pt x="375" y="9365"/>
                        <a:pt x="419" y="9351"/>
                        <a:pt x="463" y="9319"/>
                      </a:cubicBezTo>
                      <a:cubicBezTo>
                        <a:pt x="486" y="9296"/>
                        <a:pt x="509" y="9274"/>
                        <a:pt x="531" y="9251"/>
                      </a:cubicBezTo>
                      <a:cubicBezTo>
                        <a:pt x="1125" y="10278"/>
                        <a:pt x="1741" y="11282"/>
                        <a:pt x="2426" y="12241"/>
                      </a:cubicBezTo>
                      <a:cubicBezTo>
                        <a:pt x="2485" y="12329"/>
                        <a:pt x="2582" y="12380"/>
                        <a:pt x="2680" y="12380"/>
                      </a:cubicBezTo>
                      <a:cubicBezTo>
                        <a:pt x="2734" y="12380"/>
                        <a:pt x="2788" y="12365"/>
                        <a:pt x="2837" y="12332"/>
                      </a:cubicBezTo>
                      <a:cubicBezTo>
                        <a:pt x="6991" y="9662"/>
                        <a:pt x="11396" y="6968"/>
                        <a:pt x="14934" y="3453"/>
                      </a:cubicBezTo>
                      <a:cubicBezTo>
                        <a:pt x="15071" y="3316"/>
                        <a:pt x="15048" y="3111"/>
                        <a:pt x="14957" y="2951"/>
                      </a:cubicBezTo>
                      <a:cubicBezTo>
                        <a:pt x="14592" y="2266"/>
                        <a:pt x="13930" y="212"/>
                        <a:pt x="13085" y="29"/>
                      </a:cubicBezTo>
                      <a:cubicBezTo>
                        <a:pt x="13003" y="10"/>
                        <a:pt x="12917" y="1"/>
                        <a:pt x="128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40;p41">
                  <a:extLst>
                    <a:ext uri="{FF2B5EF4-FFF2-40B4-BE49-F238E27FC236}">
                      <a16:creationId xmlns:a16="http://schemas.microsoft.com/office/drawing/2014/main" id="{CAA759B7-73D7-49DE-8FD1-FF0BED7A71BA}"/>
                    </a:ext>
                  </a:extLst>
                </p:cNvPr>
                <p:cNvSpPr/>
                <p:nvPr/>
              </p:nvSpPr>
              <p:spPr>
                <a:xfrm>
                  <a:off x="5582050" y="4477650"/>
                  <a:ext cx="376675" cy="3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7" h="12403" extrusionOk="0">
                      <a:moveTo>
                        <a:pt x="12512" y="1065"/>
                      </a:moveTo>
                      <a:cubicBezTo>
                        <a:pt x="13207" y="1065"/>
                        <a:pt x="13721" y="2403"/>
                        <a:pt x="13925" y="2791"/>
                      </a:cubicBezTo>
                      <a:cubicBezTo>
                        <a:pt x="14542" y="3932"/>
                        <a:pt x="8196" y="7881"/>
                        <a:pt x="7238" y="8543"/>
                      </a:cubicBezTo>
                      <a:cubicBezTo>
                        <a:pt x="6051" y="9365"/>
                        <a:pt x="4864" y="10186"/>
                        <a:pt x="3677" y="11008"/>
                      </a:cubicBezTo>
                      <a:cubicBezTo>
                        <a:pt x="3383" y="11210"/>
                        <a:pt x="3124" y="11297"/>
                        <a:pt x="2893" y="11297"/>
                      </a:cubicBezTo>
                      <a:cubicBezTo>
                        <a:pt x="1973" y="11297"/>
                        <a:pt x="1480" y="9930"/>
                        <a:pt x="915" y="8999"/>
                      </a:cubicBezTo>
                      <a:cubicBezTo>
                        <a:pt x="2992" y="7425"/>
                        <a:pt x="5069" y="5850"/>
                        <a:pt x="7169" y="4275"/>
                      </a:cubicBezTo>
                      <a:cubicBezTo>
                        <a:pt x="8219" y="3453"/>
                        <a:pt x="9338" y="2723"/>
                        <a:pt x="10502" y="2038"/>
                      </a:cubicBezTo>
                      <a:cubicBezTo>
                        <a:pt x="11072" y="1718"/>
                        <a:pt x="11666" y="1422"/>
                        <a:pt x="12259" y="1125"/>
                      </a:cubicBezTo>
                      <a:cubicBezTo>
                        <a:pt x="12346" y="1084"/>
                        <a:pt x="12430" y="1065"/>
                        <a:pt x="12512" y="1065"/>
                      </a:cubicBezTo>
                      <a:close/>
                      <a:moveTo>
                        <a:pt x="12827" y="1"/>
                      </a:moveTo>
                      <a:cubicBezTo>
                        <a:pt x="11773" y="1"/>
                        <a:pt x="10258" y="1300"/>
                        <a:pt x="9520" y="1764"/>
                      </a:cubicBezTo>
                      <a:cubicBezTo>
                        <a:pt x="6233" y="3841"/>
                        <a:pt x="3266" y="6512"/>
                        <a:pt x="207" y="8931"/>
                      </a:cubicBezTo>
                      <a:cubicBezTo>
                        <a:pt x="0" y="9082"/>
                        <a:pt x="135" y="9388"/>
                        <a:pt x="329" y="9388"/>
                      </a:cubicBezTo>
                      <a:cubicBezTo>
                        <a:pt x="371" y="9388"/>
                        <a:pt x="415" y="9374"/>
                        <a:pt x="459" y="9342"/>
                      </a:cubicBezTo>
                      <a:cubicBezTo>
                        <a:pt x="481" y="9319"/>
                        <a:pt x="504" y="9296"/>
                        <a:pt x="550" y="9273"/>
                      </a:cubicBezTo>
                      <a:cubicBezTo>
                        <a:pt x="1120" y="10301"/>
                        <a:pt x="1737" y="11282"/>
                        <a:pt x="2421" y="12263"/>
                      </a:cubicBezTo>
                      <a:cubicBezTo>
                        <a:pt x="2480" y="12352"/>
                        <a:pt x="2577" y="12402"/>
                        <a:pt x="2676" y="12402"/>
                      </a:cubicBezTo>
                      <a:cubicBezTo>
                        <a:pt x="2730" y="12402"/>
                        <a:pt x="2784" y="12387"/>
                        <a:pt x="2832" y="12355"/>
                      </a:cubicBezTo>
                      <a:cubicBezTo>
                        <a:pt x="7009" y="9661"/>
                        <a:pt x="11392" y="6968"/>
                        <a:pt x="14930" y="3476"/>
                      </a:cubicBezTo>
                      <a:cubicBezTo>
                        <a:pt x="15067" y="3339"/>
                        <a:pt x="15067" y="3111"/>
                        <a:pt x="14975" y="2951"/>
                      </a:cubicBezTo>
                      <a:cubicBezTo>
                        <a:pt x="14587" y="2289"/>
                        <a:pt x="13925" y="235"/>
                        <a:pt x="13081" y="29"/>
                      </a:cubicBezTo>
                      <a:cubicBezTo>
                        <a:pt x="13000" y="10"/>
                        <a:pt x="12915" y="1"/>
                        <a:pt x="12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4CA056-46E2-49C4-A338-D32125BC166C}"/>
              </a:ext>
            </a:extLst>
          </p:cNvPr>
          <p:cNvGrpSpPr/>
          <p:nvPr/>
        </p:nvGrpSpPr>
        <p:grpSpPr>
          <a:xfrm>
            <a:off x="1848303" y="1890960"/>
            <a:ext cx="2134024" cy="1878564"/>
            <a:chOff x="2250622" y="1820596"/>
            <a:chExt cx="2134024" cy="1878564"/>
          </a:xfrm>
        </p:grpSpPr>
        <p:grpSp>
          <p:nvGrpSpPr>
            <p:cNvPr id="116" name="Google Shape;2875;p51">
              <a:extLst>
                <a:ext uri="{FF2B5EF4-FFF2-40B4-BE49-F238E27FC236}">
                  <a16:creationId xmlns:a16="http://schemas.microsoft.com/office/drawing/2014/main" id="{ABA6CDAA-A2DC-43E7-9484-289113FDBD40}"/>
                </a:ext>
              </a:extLst>
            </p:cNvPr>
            <p:cNvGrpSpPr/>
            <p:nvPr/>
          </p:nvGrpSpPr>
          <p:grpSpPr>
            <a:xfrm rot="1205355">
              <a:off x="2370332" y="1922907"/>
              <a:ext cx="363080" cy="314577"/>
              <a:chOff x="3789936" y="2660498"/>
              <a:chExt cx="964883" cy="771694"/>
            </a:xfrm>
          </p:grpSpPr>
          <p:sp>
            <p:nvSpPr>
              <p:cNvPr id="117" name="Google Shape;2876;p51">
                <a:extLst>
                  <a:ext uri="{FF2B5EF4-FFF2-40B4-BE49-F238E27FC236}">
                    <a16:creationId xmlns:a16="http://schemas.microsoft.com/office/drawing/2014/main" id="{7579704D-8566-4885-ADCC-752C775AC63B}"/>
                  </a:ext>
                </a:extLst>
              </p:cNvPr>
              <p:cNvSpPr/>
              <p:nvPr/>
            </p:nvSpPr>
            <p:spPr>
              <a:xfrm>
                <a:off x="3959125" y="3066962"/>
                <a:ext cx="792194" cy="331252"/>
              </a:xfrm>
              <a:custGeom>
                <a:avLst/>
                <a:gdLst/>
                <a:ahLst/>
                <a:cxnLst/>
                <a:rect l="l" t="t" r="r" b="b"/>
                <a:pathLst>
                  <a:path w="30566" h="12781" extrusionOk="0">
                    <a:moveTo>
                      <a:pt x="21696" y="1"/>
                    </a:moveTo>
                    <a:cubicBezTo>
                      <a:pt x="21319" y="1"/>
                      <a:pt x="20928" y="45"/>
                      <a:pt x="20520" y="135"/>
                    </a:cubicBezTo>
                    <a:cubicBezTo>
                      <a:pt x="17599" y="774"/>
                      <a:pt x="14654" y="3765"/>
                      <a:pt x="16252" y="6846"/>
                    </a:cubicBezTo>
                    <a:cubicBezTo>
                      <a:pt x="14654" y="7280"/>
                      <a:pt x="13125" y="8033"/>
                      <a:pt x="11641" y="8740"/>
                    </a:cubicBezTo>
                    <a:cubicBezTo>
                      <a:pt x="11045" y="6463"/>
                      <a:pt x="8661" y="5221"/>
                      <a:pt x="6346" y="5221"/>
                    </a:cubicBezTo>
                    <a:cubicBezTo>
                      <a:pt x="5645" y="5221"/>
                      <a:pt x="4951" y="5334"/>
                      <a:pt x="4314" y="5568"/>
                    </a:cubicBezTo>
                    <a:cubicBezTo>
                      <a:pt x="3196" y="5979"/>
                      <a:pt x="2260" y="6823"/>
                      <a:pt x="1689" y="7873"/>
                    </a:cubicBezTo>
                    <a:cubicBezTo>
                      <a:pt x="1233" y="8740"/>
                      <a:pt x="1027" y="9722"/>
                      <a:pt x="1096" y="10703"/>
                    </a:cubicBezTo>
                    <a:cubicBezTo>
                      <a:pt x="1164" y="11685"/>
                      <a:pt x="1119" y="11799"/>
                      <a:pt x="251" y="12278"/>
                    </a:cubicBezTo>
                    <a:cubicBezTo>
                      <a:pt x="0" y="12324"/>
                      <a:pt x="46" y="12781"/>
                      <a:pt x="343" y="12781"/>
                    </a:cubicBezTo>
                    <a:cubicBezTo>
                      <a:pt x="1005" y="12781"/>
                      <a:pt x="1415" y="12644"/>
                      <a:pt x="2009" y="12324"/>
                    </a:cubicBezTo>
                    <a:cubicBezTo>
                      <a:pt x="2169" y="12256"/>
                      <a:pt x="2260" y="12027"/>
                      <a:pt x="2214" y="11845"/>
                    </a:cubicBezTo>
                    <a:cubicBezTo>
                      <a:pt x="1621" y="9471"/>
                      <a:pt x="2694" y="6914"/>
                      <a:pt x="5296" y="6412"/>
                    </a:cubicBezTo>
                    <a:cubicBezTo>
                      <a:pt x="5594" y="6357"/>
                      <a:pt x="5904" y="6330"/>
                      <a:pt x="6218" y="6330"/>
                    </a:cubicBezTo>
                    <a:cubicBezTo>
                      <a:pt x="8110" y="6330"/>
                      <a:pt x="10131" y="7330"/>
                      <a:pt x="10523" y="9288"/>
                    </a:cubicBezTo>
                    <a:cubicBezTo>
                      <a:pt x="10588" y="9643"/>
                      <a:pt x="10889" y="9817"/>
                      <a:pt x="11176" y="9817"/>
                    </a:cubicBezTo>
                    <a:cubicBezTo>
                      <a:pt x="11387" y="9817"/>
                      <a:pt x="11590" y="9723"/>
                      <a:pt x="11687" y="9539"/>
                    </a:cubicBezTo>
                    <a:cubicBezTo>
                      <a:pt x="12531" y="9471"/>
                      <a:pt x="13422" y="8969"/>
                      <a:pt x="14175" y="8672"/>
                    </a:cubicBezTo>
                    <a:cubicBezTo>
                      <a:pt x="14882" y="8398"/>
                      <a:pt x="15613" y="8193"/>
                      <a:pt x="16320" y="7964"/>
                    </a:cubicBezTo>
                    <a:cubicBezTo>
                      <a:pt x="16777" y="7827"/>
                      <a:pt x="17096" y="7782"/>
                      <a:pt x="17325" y="7348"/>
                    </a:cubicBezTo>
                    <a:cubicBezTo>
                      <a:pt x="17462" y="7097"/>
                      <a:pt x="17370" y="6755"/>
                      <a:pt x="17096" y="6686"/>
                    </a:cubicBezTo>
                    <a:cubicBezTo>
                      <a:pt x="16959" y="4929"/>
                      <a:pt x="16822" y="3354"/>
                      <a:pt x="18512" y="2167"/>
                    </a:cubicBezTo>
                    <a:cubicBezTo>
                      <a:pt x="19390" y="1542"/>
                      <a:pt x="20536" y="1151"/>
                      <a:pt x="21620" y="1151"/>
                    </a:cubicBezTo>
                    <a:cubicBezTo>
                      <a:pt x="21804" y="1151"/>
                      <a:pt x="21985" y="1162"/>
                      <a:pt x="22164" y="1185"/>
                    </a:cubicBezTo>
                    <a:cubicBezTo>
                      <a:pt x="24012" y="1436"/>
                      <a:pt x="24241" y="2760"/>
                      <a:pt x="25428" y="3810"/>
                    </a:cubicBezTo>
                    <a:cubicBezTo>
                      <a:pt x="25717" y="4076"/>
                      <a:pt x="26122" y="4186"/>
                      <a:pt x="26578" y="4186"/>
                    </a:cubicBezTo>
                    <a:cubicBezTo>
                      <a:pt x="27882" y="4186"/>
                      <a:pt x="29607" y="3288"/>
                      <a:pt x="30267" y="2578"/>
                    </a:cubicBezTo>
                    <a:cubicBezTo>
                      <a:pt x="30566" y="2223"/>
                      <a:pt x="30253" y="1638"/>
                      <a:pt x="29854" y="1638"/>
                    </a:cubicBezTo>
                    <a:cubicBezTo>
                      <a:pt x="29766" y="1638"/>
                      <a:pt x="29673" y="1667"/>
                      <a:pt x="29582" y="1733"/>
                    </a:cubicBezTo>
                    <a:cubicBezTo>
                      <a:pt x="29011" y="2190"/>
                      <a:pt x="28189" y="2532"/>
                      <a:pt x="27482" y="2737"/>
                    </a:cubicBezTo>
                    <a:cubicBezTo>
                      <a:pt x="27200" y="2827"/>
                      <a:pt x="26970" y="2867"/>
                      <a:pt x="26775" y="2867"/>
                    </a:cubicBezTo>
                    <a:cubicBezTo>
                      <a:pt x="25975" y="2867"/>
                      <a:pt x="25765" y="2189"/>
                      <a:pt x="24994" y="1436"/>
                    </a:cubicBezTo>
                    <a:cubicBezTo>
                      <a:pt x="24030" y="490"/>
                      <a:pt x="22944" y="1"/>
                      <a:pt x="216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77;p51">
                <a:extLst>
                  <a:ext uri="{FF2B5EF4-FFF2-40B4-BE49-F238E27FC236}">
                    <a16:creationId xmlns:a16="http://schemas.microsoft.com/office/drawing/2014/main" id="{5217FC6B-FE46-4E56-880A-0288DF5390FA}"/>
                  </a:ext>
                </a:extLst>
              </p:cNvPr>
              <p:cNvSpPr/>
              <p:nvPr/>
            </p:nvSpPr>
            <p:spPr>
              <a:xfrm>
                <a:off x="3819508" y="2777645"/>
                <a:ext cx="567023" cy="625700"/>
              </a:xfrm>
              <a:custGeom>
                <a:avLst/>
                <a:gdLst/>
                <a:ahLst/>
                <a:cxnLst/>
                <a:rect l="l" t="t" r="r" b="b"/>
                <a:pathLst>
                  <a:path w="21878" h="24142" extrusionOk="0">
                    <a:moveTo>
                      <a:pt x="21023" y="0"/>
                    </a:moveTo>
                    <a:cubicBezTo>
                      <a:pt x="20927" y="0"/>
                      <a:pt x="20826" y="28"/>
                      <a:pt x="20726" y="91"/>
                    </a:cubicBezTo>
                    <a:cubicBezTo>
                      <a:pt x="19265" y="981"/>
                      <a:pt x="17325" y="1347"/>
                      <a:pt x="15704" y="1826"/>
                    </a:cubicBezTo>
                    <a:cubicBezTo>
                      <a:pt x="13741" y="2419"/>
                      <a:pt x="11778" y="2990"/>
                      <a:pt x="9838" y="3652"/>
                    </a:cubicBezTo>
                    <a:cubicBezTo>
                      <a:pt x="6780" y="4702"/>
                      <a:pt x="2808" y="5364"/>
                      <a:pt x="229" y="7372"/>
                    </a:cubicBezTo>
                    <a:cubicBezTo>
                      <a:pt x="23" y="7532"/>
                      <a:pt x="0" y="7806"/>
                      <a:pt x="92" y="8034"/>
                    </a:cubicBezTo>
                    <a:cubicBezTo>
                      <a:pt x="2032" y="13216"/>
                      <a:pt x="3013" y="18739"/>
                      <a:pt x="4817" y="23989"/>
                    </a:cubicBezTo>
                    <a:cubicBezTo>
                      <a:pt x="4850" y="24097"/>
                      <a:pt x="4928" y="24141"/>
                      <a:pt x="5013" y="24141"/>
                    </a:cubicBezTo>
                    <a:cubicBezTo>
                      <a:pt x="5163" y="24141"/>
                      <a:pt x="5333" y="24004"/>
                      <a:pt x="5319" y="23829"/>
                    </a:cubicBezTo>
                    <a:cubicBezTo>
                      <a:pt x="5182" y="20999"/>
                      <a:pt x="4200" y="18009"/>
                      <a:pt x="3447" y="15293"/>
                    </a:cubicBezTo>
                    <a:cubicBezTo>
                      <a:pt x="2762" y="12873"/>
                      <a:pt x="2100" y="10385"/>
                      <a:pt x="1256" y="8012"/>
                    </a:cubicBezTo>
                    <a:cubicBezTo>
                      <a:pt x="2625" y="7076"/>
                      <a:pt x="4360" y="6688"/>
                      <a:pt x="5912" y="6163"/>
                    </a:cubicBezTo>
                    <a:cubicBezTo>
                      <a:pt x="7875" y="5524"/>
                      <a:pt x="9815" y="4816"/>
                      <a:pt x="11778" y="4200"/>
                    </a:cubicBezTo>
                    <a:cubicBezTo>
                      <a:pt x="13650" y="3629"/>
                      <a:pt x="15522" y="3104"/>
                      <a:pt x="17393" y="2511"/>
                    </a:cubicBezTo>
                    <a:cubicBezTo>
                      <a:pt x="18717" y="2100"/>
                      <a:pt x="20132" y="1780"/>
                      <a:pt x="21342" y="1050"/>
                    </a:cubicBezTo>
                    <a:cubicBezTo>
                      <a:pt x="21877" y="725"/>
                      <a:pt x="21517" y="0"/>
                      <a:pt x="210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78;p51">
                <a:extLst>
                  <a:ext uri="{FF2B5EF4-FFF2-40B4-BE49-F238E27FC236}">
                    <a16:creationId xmlns:a16="http://schemas.microsoft.com/office/drawing/2014/main" id="{0131C563-E122-4ECB-BE10-0316997E25DF}"/>
                  </a:ext>
                </a:extLst>
              </p:cNvPr>
              <p:cNvSpPr/>
              <p:nvPr/>
            </p:nvSpPr>
            <p:spPr>
              <a:xfrm>
                <a:off x="4502304" y="2967491"/>
                <a:ext cx="230018" cy="93329"/>
              </a:xfrm>
              <a:custGeom>
                <a:avLst/>
                <a:gdLst/>
                <a:ahLst/>
                <a:cxnLst/>
                <a:rect l="l" t="t" r="r" b="b"/>
                <a:pathLst>
                  <a:path w="8875" h="3601" extrusionOk="0">
                    <a:moveTo>
                      <a:pt x="224" y="0"/>
                    </a:moveTo>
                    <a:cubicBezTo>
                      <a:pt x="59" y="0"/>
                      <a:pt x="1" y="234"/>
                      <a:pt x="110" y="321"/>
                    </a:cubicBezTo>
                    <a:cubicBezTo>
                      <a:pt x="1069" y="1143"/>
                      <a:pt x="2735" y="1280"/>
                      <a:pt x="3945" y="1371"/>
                    </a:cubicBezTo>
                    <a:cubicBezTo>
                      <a:pt x="4766" y="1463"/>
                      <a:pt x="5702" y="1348"/>
                      <a:pt x="6478" y="1714"/>
                    </a:cubicBezTo>
                    <a:cubicBezTo>
                      <a:pt x="7277" y="2102"/>
                      <a:pt x="7460" y="2672"/>
                      <a:pt x="7802" y="3448"/>
                    </a:cubicBezTo>
                    <a:cubicBezTo>
                      <a:pt x="7851" y="3556"/>
                      <a:pt x="7937" y="3600"/>
                      <a:pt x="8026" y="3600"/>
                    </a:cubicBezTo>
                    <a:cubicBezTo>
                      <a:pt x="8144" y="3600"/>
                      <a:pt x="8265" y="3520"/>
                      <a:pt x="8304" y="3403"/>
                    </a:cubicBezTo>
                    <a:cubicBezTo>
                      <a:pt x="8875" y="2102"/>
                      <a:pt x="7802" y="1052"/>
                      <a:pt x="6615" y="664"/>
                    </a:cubicBezTo>
                    <a:cubicBezTo>
                      <a:pt x="5748" y="413"/>
                      <a:pt x="4858" y="504"/>
                      <a:pt x="3990" y="458"/>
                    </a:cubicBezTo>
                    <a:cubicBezTo>
                      <a:pt x="2735" y="390"/>
                      <a:pt x="1480" y="70"/>
                      <a:pt x="247" y="2"/>
                    </a:cubicBezTo>
                    <a:cubicBezTo>
                      <a:pt x="239" y="1"/>
                      <a:pt x="231" y="0"/>
                      <a:pt x="2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879;p51">
                <a:extLst>
                  <a:ext uri="{FF2B5EF4-FFF2-40B4-BE49-F238E27FC236}">
                    <a16:creationId xmlns:a16="http://schemas.microsoft.com/office/drawing/2014/main" id="{804045CB-2613-4C68-96A4-614D84B47C54}"/>
                  </a:ext>
                </a:extLst>
              </p:cNvPr>
              <p:cNvSpPr/>
              <p:nvPr/>
            </p:nvSpPr>
            <p:spPr>
              <a:xfrm>
                <a:off x="4055538" y="2902127"/>
                <a:ext cx="316530" cy="314146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2121" extrusionOk="0">
                    <a:moveTo>
                      <a:pt x="5639" y="698"/>
                    </a:moveTo>
                    <a:cubicBezTo>
                      <a:pt x="5913" y="2022"/>
                      <a:pt x="6757" y="4646"/>
                      <a:pt x="6780" y="4692"/>
                    </a:cubicBezTo>
                    <a:cubicBezTo>
                      <a:pt x="7990" y="4236"/>
                      <a:pt x="9336" y="3711"/>
                      <a:pt x="10569" y="3300"/>
                    </a:cubicBezTo>
                    <a:cubicBezTo>
                      <a:pt x="10729" y="3779"/>
                      <a:pt x="10888" y="4258"/>
                      <a:pt x="11071" y="4715"/>
                    </a:cubicBezTo>
                    <a:cubicBezTo>
                      <a:pt x="11185" y="4966"/>
                      <a:pt x="11276" y="5263"/>
                      <a:pt x="11413" y="5514"/>
                    </a:cubicBezTo>
                    <a:cubicBezTo>
                      <a:pt x="10181" y="5879"/>
                      <a:pt x="7533" y="6655"/>
                      <a:pt x="7487" y="6678"/>
                    </a:cubicBezTo>
                    <a:cubicBezTo>
                      <a:pt x="7921" y="7888"/>
                      <a:pt x="8469" y="9326"/>
                      <a:pt x="8880" y="10535"/>
                    </a:cubicBezTo>
                    <a:cubicBezTo>
                      <a:pt x="8400" y="10695"/>
                      <a:pt x="7921" y="10855"/>
                      <a:pt x="7465" y="11038"/>
                    </a:cubicBezTo>
                    <a:cubicBezTo>
                      <a:pt x="7214" y="11152"/>
                      <a:pt x="6917" y="11243"/>
                      <a:pt x="6666" y="11380"/>
                    </a:cubicBezTo>
                    <a:lnTo>
                      <a:pt x="6666" y="11380"/>
                    </a:lnTo>
                    <a:cubicBezTo>
                      <a:pt x="6710" y="11354"/>
                      <a:pt x="6392" y="10490"/>
                      <a:pt x="6369" y="10398"/>
                    </a:cubicBezTo>
                    <a:cubicBezTo>
                      <a:pt x="6118" y="9554"/>
                      <a:pt x="5867" y="8732"/>
                      <a:pt x="5593" y="7888"/>
                    </a:cubicBezTo>
                    <a:cubicBezTo>
                      <a:pt x="5547" y="7751"/>
                      <a:pt x="5433" y="7454"/>
                      <a:pt x="5410" y="7454"/>
                    </a:cubicBezTo>
                    <a:lnTo>
                      <a:pt x="5365" y="7454"/>
                    </a:lnTo>
                    <a:cubicBezTo>
                      <a:pt x="4634" y="7728"/>
                      <a:pt x="3607" y="8093"/>
                      <a:pt x="2877" y="8367"/>
                    </a:cubicBezTo>
                    <a:cubicBezTo>
                      <a:pt x="2557" y="8481"/>
                      <a:pt x="2260" y="8595"/>
                      <a:pt x="1964" y="8709"/>
                    </a:cubicBezTo>
                    <a:cubicBezTo>
                      <a:pt x="1850" y="8778"/>
                      <a:pt x="1644" y="8824"/>
                      <a:pt x="1553" y="8915"/>
                    </a:cubicBezTo>
                    <a:cubicBezTo>
                      <a:pt x="1416" y="8093"/>
                      <a:pt x="1051" y="7317"/>
                      <a:pt x="731" y="6542"/>
                    </a:cubicBezTo>
                    <a:lnTo>
                      <a:pt x="731" y="6542"/>
                    </a:lnTo>
                    <a:cubicBezTo>
                      <a:pt x="734" y="6546"/>
                      <a:pt x="744" y="6549"/>
                      <a:pt x="760" y="6549"/>
                    </a:cubicBezTo>
                    <a:cubicBezTo>
                      <a:pt x="970" y="6549"/>
                      <a:pt x="2225" y="6195"/>
                      <a:pt x="2352" y="6153"/>
                    </a:cubicBezTo>
                    <a:cubicBezTo>
                      <a:pt x="2991" y="5970"/>
                      <a:pt x="3630" y="5788"/>
                      <a:pt x="4292" y="5605"/>
                    </a:cubicBezTo>
                    <a:cubicBezTo>
                      <a:pt x="4383" y="5560"/>
                      <a:pt x="4452" y="5560"/>
                      <a:pt x="4543" y="5491"/>
                    </a:cubicBezTo>
                    <a:cubicBezTo>
                      <a:pt x="4771" y="5308"/>
                      <a:pt x="4543" y="4829"/>
                      <a:pt x="4452" y="4555"/>
                    </a:cubicBezTo>
                    <a:cubicBezTo>
                      <a:pt x="4315" y="4213"/>
                      <a:pt x="4201" y="3870"/>
                      <a:pt x="4064" y="3528"/>
                    </a:cubicBezTo>
                    <a:cubicBezTo>
                      <a:pt x="3813" y="2843"/>
                      <a:pt x="3539" y="2181"/>
                      <a:pt x="3265" y="1519"/>
                    </a:cubicBezTo>
                    <a:cubicBezTo>
                      <a:pt x="4086" y="1382"/>
                      <a:pt x="4863" y="1017"/>
                      <a:pt x="5639" y="698"/>
                    </a:cubicBezTo>
                    <a:close/>
                    <a:moveTo>
                      <a:pt x="5675" y="1"/>
                    </a:moveTo>
                    <a:cubicBezTo>
                      <a:pt x="5523" y="1"/>
                      <a:pt x="5334" y="67"/>
                      <a:pt x="5205" y="104"/>
                    </a:cubicBezTo>
                    <a:cubicBezTo>
                      <a:pt x="4977" y="173"/>
                      <a:pt x="4771" y="218"/>
                      <a:pt x="4543" y="287"/>
                    </a:cubicBezTo>
                    <a:cubicBezTo>
                      <a:pt x="4109" y="424"/>
                      <a:pt x="3676" y="561"/>
                      <a:pt x="3265" y="743"/>
                    </a:cubicBezTo>
                    <a:cubicBezTo>
                      <a:pt x="3037" y="835"/>
                      <a:pt x="2603" y="972"/>
                      <a:pt x="2649" y="1291"/>
                    </a:cubicBezTo>
                    <a:cubicBezTo>
                      <a:pt x="2877" y="2501"/>
                      <a:pt x="3219" y="3688"/>
                      <a:pt x="3607" y="4852"/>
                    </a:cubicBezTo>
                    <a:cubicBezTo>
                      <a:pt x="3356" y="4943"/>
                      <a:pt x="3082" y="5035"/>
                      <a:pt x="2831" y="5149"/>
                    </a:cubicBezTo>
                    <a:cubicBezTo>
                      <a:pt x="2352" y="5331"/>
                      <a:pt x="1872" y="5514"/>
                      <a:pt x="1416" y="5696"/>
                    </a:cubicBezTo>
                    <a:cubicBezTo>
                      <a:pt x="1188" y="5788"/>
                      <a:pt x="959" y="5879"/>
                      <a:pt x="754" y="5970"/>
                    </a:cubicBezTo>
                    <a:cubicBezTo>
                      <a:pt x="617" y="6016"/>
                      <a:pt x="412" y="6062"/>
                      <a:pt x="275" y="6153"/>
                    </a:cubicBezTo>
                    <a:cubicBezTo>
                      <a:pt x="161" y="6221"/>
                      <a:pt x="69" y="6290"/>
                      <a:pt x="46" y="6404"/>
                    </a:cubicBezTo>
                    <a:cubicBezTo>
                      <a:pt x="1" y="6587"/>
                      <a:pt x="92" y="6815"/>
                      <a:pt x="138" y="6975"/>
                    </a:cubicBezTo>
                    <a:cubicBezTo>
                      <a:pt x="206" y="7203"/>
                      <a:pt x="252" y="7431"/>
                      <a:pt x="320" y="7637"/>
                    </a:cubicBezTo>
                    <a:cubicBezTo>
                      <a:pt x="457" y="8070"/>
                      <a:pt x="594" y="8504"/>
                      <a:pt x="777" y="8915"/>
                    </a:cubicBezTo>
                    <a:cubicBezTo>
                      <a:pt x="864" y="9132"/>
                      <a:pt x="992" y="9534"/>
                      <a:pt x="1279" y="9534"/>
                    </a:cubicBezTo>
                    <a:cubicBezTo>
                      <a:pt x="1294" y="9534"/>
                      <a:pt x="1309" y="9533"/>
                      <a:pt x="1325" y="9531"/>
                    </a:cubicBezTo>
                    <a:cubicBezTo>
                      <a:pt x="2557" y="9303"/>
                      <a:pt x="3744" y="8938"/>
                      <a:pt x="4931" y="8550"/>
                    </a:cubicBezTo>
                    <a:cubicBezTo>
                      <a:pt x="5045" y="8869"/>
                      <a:pt x="5182" y="9166"/>
                      <a:pt x="5273" y="9463"/>
                    </a:cubicBezTo>
                    <a:cubicBezTo>
                      <a:pt x="5456" y="9919"/>
                      <a:pt x="5616" y="10376"/>
                      <a:pt x="5776" y="10832"/>
                    </a:cubicBezTo>
                    <a:cubicBezTo>
                      <a:pt x="5844" y="11060"/>
                      <a:pt x="5913" y="11289"/>
                      <a:pt x="6004" y="11517"/>
                    </a:cubicBezTo>
                    <a:cubicBezTo>
                      <a:pt x="6095" y="11814"/>
                      <a:pt x="6141" y="12088"/>
                      <a:pt x="6506" y="12110"/>
                    </a:cubicBezTo>
                    <a:cubicBezTo>
                      <a:pt x="6552" y="12117"/>
                      <a:pt x="6597" y="12120"/>
                      <a:pt x="6643" y="12120"/>
                    </a:cubicBezTo>
                    <a:cubicBezTo>
                      <a:pt x="7045" y="12120"/>
                      <a:pt x="7415" y="11866"/>
                      <a:pt x="7784" y="11722"/>
                    </a:cubicBezTo>
                    <a:cubicBezTo>
                      <a:pt x="8309" y="11517"/>
                      <a:pt x="8834" y="11311"/>
                      <a:pt x="9382" y="11197"/>
                    </a:cubicBezTo>
                    <a:cubicBezTo>
                      <a:pt x="9450" y="11175"/>
                      <a:pt x="9542" y="11152"/>
                      <a:pt x="9610" y="11106"/>
                    </a:cubicBezTo>
                    <a:cubicBezTo>
                      <a:pt x="9679" y="11038"/>
                      <a:pt x="9702" y="10901"/>
                      <a:pt x="9679" y="10786"/>
                    </a:cubicBezTo>
                    <a:cubicBezTo>
                      <a:pt x="9313" y="9600"/>
                      <a:pt x="8948" y="8413"/>
                      <a:pt x="8583" y="7249"/>
                    </a:cubicBezTo>
                    <a:cubicBezTo>
                      <a:pt x="8880" y="7134"/>
                      <a:pt x="9199" y="7020"/>
                      <a:pt x="9496" y="6906"/>
                    </a:cubicBezTo>
                    <a:cubicBezTo>
                      <a:pt x="9953" y="6724"/>
                      <a:pt x="10409" y="6564"/>
                      <a:pt x="10866" y="6404"/>
                    </a:cubicBezTo>
                    <a:cubicBezTo>
                      <a:pt x="11094" y="6336"/>
                      <a:pt x="11322" y="6267"/>
                      <a:pt x="11550" y="6176"/>
                    </a:cubicBezTo>
                    <a:cubicBezTo>
                      <a:pt x="11847" y="6084"/>
                      <a:pt x="12121" y="6039"/>
                      <a:pt x="12144" y="5674"/>
                    </a:cubicBezTo>
                    <a:cubicBezTo>
                      <a:pt x="12212" y="5217"/>
                      <a:pt x="11916" y="4806"/>
                      <a:pt x="11756" y="4395"/>
                    </a:cubicBezTo>
                    <a:cubicBezTo>
                      <a:pt x="11550" y="3870"/>
                      <a:pt x="11345" y="3345"/>
                      <a:pt x="11231" y="2798"/>
                    </a:cubicBezTo>
                    <a:cubicBezTo>
                      <a:pt x="11208" y="2729"/>
                      <a:pt x="11185" y="2638"/>
                      <a:pt x="11140" y="2569"/>
                    </a:cubicBezTo>
                    <a:cubicBezTo>
                      <a:pt x="11088" y="2518"/>
                      <a:pt x="10998" y="2492"/>
                      <a:pt x="10908" y="2492"/>
                    </a:cubicBezTo>
                    <a:cubicBezTo>
                      <a:pt x="10878" y="2492"/>
                      <a:pt x="10848" y="2495"/>
                      <a:pt x="10820" y="2501"/>
                    </a:cubicBezTo>
                    <a:cubicBezTo>
                      <a:pt x="9656" y="2843"/>
                      <a:pt x="8492" y="3209"/>
                      <a:pt x="7328" y="3597"/>
                    </a:cubicBezTo>
                    <a:cubicBezTo>
                      <a:pt x="7236" y="3323"/>
                      <a:pt x="7145" y="3049"/>
                      <a:pt x="7031" y="2798"/>
                    </a:cubicBezTo>
                    <a:cubicBezTo>
                      <a:pt x="6848" y="2318"/>
                      <a:pt x="6666" y="1839"/>
                      <a:pt x="6483" y="1382"/>
                    </a:cubicBezTo>
                    <a:cubicBezTo>
                      <a:pt x="6392" y="1154"/>
                      <a:pt x="6301" y="926"/>
                      <a:pt x="6209" y="721"/>
                    </a:cubicBezTo>
                    <a:cubicBezTo>
                      <a:pt x="6164" y="584"/>
                      <a:pt x="6118" y="378"/>
                      <a:pt x="6027" y="241"/>
                    </a:cubicBezTo>
                    <a:cubicBezTo>
                      <a:pt x="5958" y="127"/>
                      <a:pt x="5890" y="36"/>
                      <a:pt x="5776" y="13"/>
                    </a:cubicBezTo>
                    <a:cubicBezTo>
                      <a:pt x="5745" y="4"/>
                      <a:pt x="5711" y="1"/>
                      <a:pt x="5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880;p51">
                <a:extLst>
                  <a:ext uri="{FF2B5EF4-FFF2-40B4-BE49-F238E27FC236}">
                    <a16:creationId xmlns:a16="http://schemas.microsoft.com/office/drawing/2014/main" id="{E38B8CAD-189A-4A14-83C3-FE4BEEA4ED36}"/>
                  </a:ext>
                </a:extLst>
              </p:cNvPr>
              <p:cNvSpPr/>
              <p:nvPr/>
            </p:nvSpPr>
            <p:spPr>
              <a:xfrm>
                <a:off x="4259639" y="2660939"/>
                <a:ext cx="46755" cy="61269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364" extrusionOk="0">
                    <a:moveTo>
                      <a:pt x="537" y="0"/>
                    </a:moveTo>
                    <a:cubicBezTo>
                      <a:pt x="518" y="0"/>
                      <a:pt x="499" y="2"/>
                      <a:pt x="480" y="6"/>
                    </a:cubicBezTo>
                    <a:cubicBezTo>
                      <a:pt x="0" y="98"/>
                      <a:pt x="594" y="988"/>
                      <a:pt x="685" y="1170"/>
                    </a:cubicBezTo>
                    <a:cubicBezTo>
                      <a:pt x="768" y="1378"/>
                      <a:pt x="965" y="2364"/>
                      <a:pt x="1328" y="2364"/>
                    </a:cubicBezTo>
                    <a:cubicBezTo>
                      <a:pt x="1363" y="2364"/>
                      <a:pt x="1400" y="2355"/>
                      <a:pt x="1438" y="2334"/>
                    </a:cubicBezTo>
                    <a:cubicBezTo>
                      <a:pt x="1804" y="2129"/>
                      <a:pt x="1575" y="1673"/>
                      <a:pt x="1438" y="1399"/>
                    </a:cubicBezTo>
                    <a:cubicBezTo>
                      <a:pt x="1210" y="988"/>
                      <a:pt x="1028" y="463"/>
                      <a:pt x="754" y="120"/>
                    </a:cubicBezTo>
                    <a:cubicBezTo>
                      <a:pt x="697" y="45"/>
                      <a:pt x="625" y="0"/>
                      <a:pt x="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881;p51">
                <a:extLst>
                  <a:ext uri="{FF2B5EF4-FFF2-40B4-BE49-F238E27FC236}">
                    <a16:creationId xmlns:a16="http://schemas.microsoft.com/office/drawing/2014/main" id="{15DAAA64-409F-45EA-9818-D3ACC787D57C}"/>
                  </a:ext>
                </a:extLst>
              </p:cNvPr>
              <p:cNvSpPr/>
              <p:nvPr/>
            </p:nvSpPr>
            <p:spPr>
              <a:xfrm>
                <a:off x="4331378" y="2660498"/>
                <a:ext cx="36699" cy="5748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218" extrusionOk="0">
                    <a:moveTo>
                      <a:pt x="1012" y="0"/>
                    </a:moveTo>
                    <a:cubicBezTo>
                      <a:pt x="923" y="0"/>
                      <a:pt x="833" y="40"/>
                      <a:pt x="770" y="137"/>
                    </a:cubicBezTo>
                    <a:cubicBezTo>
                      <a:pt x="382" y="685"/>
                      <a:pt x="382" y="1416"/>
                      <a:pt x="63" y="2009"/>
                    </a:cubicBezTo>
                    <a:cubicBezTo>
                      <a:pt x="0" y="2119"/>
                      <a:pt x="98" y="2217"/>
                      <a:pt x="203" y="2217"/>
                    </a:cubicBezTo>
                    <a:cubicBezTo>
                      <a:pt x="251" y="2217"/>
                      <a:pt x="301" y="2196"/>
                      <a:pt x="337" y="2146"/>
                    </a:cubicBezTo>
                    <a:cubicBezTo>
                      <a:pt x="565" y="1849"/>
                      <a:pt x="748" y="1575"/>
                      <a:pt x="930" y="1233"/>
                    </a:cubicBezTo>
                    <a:cubicBezTo>
                      <a:pt x="1044" y="982"/>
                      <a:pt x="1113" y="685"/>
                      <a:pt x="1273" y="434"/>
                    </a:cubicBezTo>
                    <a:cubicBezTo>
                      <a:pt x="1416" y="212"/>
                      <a:pt x="1216" y="0"/>
                      <a:pt x="1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882;p51">
                <a:extLst>
                  <a:ext uri="{FF2B5EF4-FFF2-40B4-BE49-F238E27FC236}">
                    <a16:creationId xmlns:a16="http://schemas.microsoft.com/office/drawing/2014/main" id="{43607F82-B1BD-4EA3-A730-47CF134C3703}"/>
                  </a:ext>
                </a:extLst>
              </p:cNvPr>
              <p:cNvSpPr/>
              <p:nvPr/>
            </p:nvSpPr>
            <p:spPr>
              <a:xfrm>
                <a:off x="4357607" y="2715443"/>
                <a:ext cx="56448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1127" extrusionOk="0">
                    <a:moveTo>
                      <a:pt x="1633" y="1"/>
                    </a:moveTo>
                    <a:cubicBezTo>
                      <a:pt x="1177" y="1"/>
                      <a:pt x="367" y="653"/>
                      <a:pt x="169" y="779"/>
                    </a:cubicBezTo>
                    <a:cubicBezTo>
                      <a:pt x="1" y="885"/>
                      <a:pt x="85" y="1127"/>
                      <a:pt x="261" y="1127"/>
                    </a:cubicBezTo>
                    <a:cubicBezTo>
                      <a:pt x="276" y="1127"/>
                      <a:pt x="291" y="1125"/>
                      <a:pt x="306" y="1122"/>
                    </a:cubicBezTo>
                    <a:cubicBezTo>
                      <a:pt x="603" y="1030"/>
                      <a:pt x="2178" y="734"/>
                      <a:pt x="1904" y="163"/>
                    </a:cubicBezTo>
                    <a:cubicBezTo>
                      <a:pt x="1851" y="48"/>
                      <a:pt x="1755" y="1"/>
                      <a:pt x="1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883;p51">
                <a:extLst>
                  <a:ext uri="{FF2B5EF4-FFF2-40B4-BE49-F238E27FC236}">
                    <a16:creationId xmlns:a16="http://schemas.microsoft.com/office/drawing/2014/main" id="{6D226906-5981-451A-B4E0-A0906D386D40}"/>
                  </a:ext>
                </a:extLst>
              </p:cNvPr>
              <p:cNvSpPr/>
              <p:nvPr/>
            </p:nvSpPr>
            <p:spPr>
              <a:xfrm>
                <a:off x="4206845" y="2702484"/>
                <a:ext cx="61295" cy="37451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445" extrusionOk="0">
                    <a:moveTo>
                      <a:pt x="437" y="0"/>
                    </a:moveTo>
                    <a:cubicBezTo>
                      <a:pt x="161" y="0"/>
                      <a:pt x="1" y="408"/>
                      <a:pt x="303" y="549"/>
                    </a:cubicBezTo>
                    <a:cubicBezTo>
                      <a:pt x="600" y="663"/>
                      <a:pt x="805" y="868"/>
                      <a:pt x="1056" y="1028"/>
                    </a:cubicBezTo>
                    <a:cubicBezTo>
                      <a:pt x="1398" y="1188"/>
                      <a:pt x="1718" y="1302"/>
                      <a:pt x="2060" y="1439"/>
                    </a:cubicBezTo>
                    <a:cubicBezTo>
                      <a:pt x="2075" y="1443"/>
                      <a:pt x="2090" y="1445"/>
                      <a:pt x="2104" y="1445"/>
                    </a:cubicBezTo>
                    <a:cubicBezTo>
                      <a:pt x="2263" y="1445"/>
                      <a:pt x="2365" y="1226"/>
                      <a:pt x="2197" y="1142"/>
                    </a:cubicBezTo>
                    <a:cubicBezTo>
                      <a:pt x="1604" y="846"/>
                      <a:pt x="1170" y="252"/>
                      <a:pt x="554" y="24"/>
                    </a:cubicBezTo>
                    <a:cubicBezTo>
                      <a:pt x="514" y="8"/>
                      <a:pt x="474" y="0"/>
                      <a:pt x="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884;p51">
                <a:extLst>
                  <a:ext uri="{FF2B5EF4-FFF2-40B4-BE49-F238E27FC236}">
                    <a16:creationId xmlns:a16="http://schemas.microsoft.com/office/drawing/2014/main" id="{8E3CEC70-24AB-4A1E-98AB-571CBF6813E7}"/>
                  </a:ext>
                </a:extLst>
              </p:cNvPr>
              <p:cNvSpPr/>
              <p:nvPr/>
            </p:nvSpPr>
            <p:spPr>
              <a:xfrm>
                <a:off x="4205445" y="2767926"/>
                <a:ext cx="55204" cy="1980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764" extrusionOk="0">
                    <a:moveTo>
                      <a:pt x="1379" y="1"/>
                    </a:moveTo>
                    <a:cubicBezTo>
                      <a:pt x="811" y="1"/>
                      <a:pt x="0" y="60"/>
                      <a:pt x="83" y="489"/>
                    </a:cubicBezTo>
                    <a:cubicBezTo>
                      <a:pt x="112" y="692"/>
                      <a:pt x="278" y="763"/>
                      <a:pt x="502" y="763"/>
                    </a:cubicBezTo>
                    <a:cubicBezTo>
                      <a:pt x="983" y="763"/>
                      <a:pt x="1729" y="430"/>
                      <a:pt x="1932" y="352"/>
                    </a:cubicBezTo>
                    <a:cubicBezTo>
                      <a:pt x="2130" y="286"/>
                      <a:pt x="2073" y="8"/>
                      <a:pt x="1885" y="8"/>
                    </a:cubicBezTo>
                    <a:cubicBezTo>
                      <a:pt x="1878" y="8"/>
                      <a:pt x="1871" y="9"/>
                      <a:pt x="1863" y="10"/>
                    </a:cubicBezTo>
                    <a:cubicBezTo>
                      <a:pt x="1781" y="10"/>
                      <a:pt x="1598" y="1"/>
                      <a:pt x="13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885;p51">
                <a:extLst>
                  <a:ext uri="{FF2B5EF4-FFF2-40B4-BE49-F238E27FC236}">
                    <a16:creationId xmlns:a16="http://schemas.microsoft.com/office/drawing/2014/main" id="{D4A50149-923C-42F9-BB02-4EFB4165D795}"/>
                  </a:ext>
                </a:extLst>
              </p:cNvPr>
              <p:cNvSpPr/>
              <p:nvPr/>
            </p:nvSpPr>
            <p:spPr>
              <a:xfrm>
                <a:off x="3789936" y="2733378"/>
                <a:ext cx="964883" cy="690287"/>
              </a:xfrm>
              <a:custGeom>
                <a:avLst/>
                <a:gdLst/>
                <a:ahLst/>
                <a:cxnLst/>
                <a:rect l="l" t="t" r="r" b="b"/>
                <a:pathLst>
                  <a:path w="37229" h="26634" extrusionOk="0">
                    <a:moveTo>
                      <a:pt x="19992" y="686"/>
                    </a:moveTo>
                    <a:cubicBezTo>
                      <a:pt x="20260" y="686"/>
                      <a:pt x="20557" y="876"/>
                      <a:pt x="20680" y="1160"/>
                    </a:cubicBezTo>
                    <a:cubicBezTo>
                      <a:pt x="20726" y="1251"/>
                      <a:pt x="20771" y="1365"/>
                      <a:pt x="20840" y="1502"/>
                    </a:cubicBezTo>
                    <a:cubicBezTo>
                      <a:pt x="20406" y="1617"/>
                      <a:pt x="19995" y="1753"/>
                      <a:pt x="19584" y="1890"/>
                    </a:cubicBezTo>
                    <a:cubicBezTo>
                      <a:pt x="19539" y="1639"/>
                      <a:pt x="19470" y="1365"/>
                      <a:pt x="19493" y="1160"/>
                    </a:cubicBezTo>
                    <a:cubicBezTo>
                      <a:pt x="19556" y="824"/>
                      <a:pt x="19764" y="686"/>
                      <a:pt x="19992" y="686"/>
                    </a:cubicBezTo>
                    <a:close/>
                    <a:moveTo>
                      <a:pt x="23236" y="3214"/>
                    </a:moveTo>
                    <a:cubicBezTo>
                      <a:pt x="23921" y="4378"/>
                      <a:pt x="24652" y="5497"/>
                      <a:pt x="25382" y="6638"/>
                    </a:cubicBezTo>
                    <a:cubicBezTo>
                      <a:pt x="25656" y="7049"/>
                      <a:pt x="25953" y="7574"/>
                      <a:pt x="26318" y="8076"/>
                    </a:cubicBezTo>
                    <a:cubicBezTo>
                      <a:pt x="25998" y="8008"/>
                      <a:pt x="25679" y="7916"/>
                      <a:pt x="25382" y="7620"/>
                    </a:cubicBezTo>
                    <a:cubicBezTo>
                      <a:pt x="24857" y="7140"/>
                      <a:pt x="24423" y="6524"/>
                      <a:pt x="24035" y="5931"/>
                    </a:cubicBezTo>
                    <a:cubicBezTo>
                      <a:pt x="23487" y="5132"/>
                      <a:pt x="22620" y="4082"/>
                      <a:pt x="23236" y="3214"/>
                    </a:cubicBezTo>
                    <a:close/>
                    <a:moveTo>
                      <a:pt x="35060" y="10678"/>
                    </a:moveTo>
                    <a:lnTo>
                      <a:pt x="35060" y="10678"/>
                    </a:lnTo>
                    <a:cubicBezTo>
                      <a:pt x="35357" y="11021"/>
                      <a:pt x="35539" y="11500"/>
                      <a:pt x="35676" y="12071"/>
                    </a:cubicBezTo>
                    <a:cubicBezTo>
                      <a:pt x="35516" y="11934"/>
                      <a:pt x="35379" y="11751"/>
                      <a:pt x="35288" y="11568"/>
                    </a:cubicBezTo>
                    <a:cubicBezTo>
                      <a:pt x="35083" y="11249"/>
                      <a:pt x="34969" y="10929"/>
                      <a:pt x="35060" y="10678"/>
                    </a:cubicBezTo>
                    <a:close/>
                    <a:moveTo>
                      <a:pt x="22437" y="1799"/>
                    </a:moveTo>
                    <a:cubicBezTo>
                      <a:pt x="22597" y="2119"/>
                      <a:pt x="22780" y="2415"/>
                      <a:pt x="22940" y="2712"/>
                    </a:cubicBezTo>
                    <a:cubicBezTo>
                      <a:pt x="21776" y="3214"/>
                      <a:pt x="22780" y="5086"/>
                      <a:pt x="23236" y="5839"/>
                    </a:cubicBezTo>
                    <a:cubicBezTo>
                      <a:pt x="23844" y="6832"/>
                      <a:pt x="24991" y="8938"/>
                      <a:pt x="26389" y="8938"/>
                    </a:cubicBezTo>
                    <a:cubicBezTo>
                      <a:pt x="26567" y="8938"/>
                      <a:pt x="26749" y="8904"/>
                      <a:pt x="26934" y="8829"/>
                    </a:cubicBezTo>
                    <a:cubicBezTo>
                      <a:pt x="27231" y="9126"/>
                      <a:pt x="27550" y="9377"/>
                      <a:pt x="27916" y="9491"/>
                    </a:cubicBezTo>
                    <a:cubicBezTo>
                      <a:pt x="28212" y="9594"/>
                      <a:pt x="28549" y="9617"/>
                      <a:pt x="28888" y="9617"/>
                    </a:cubicBezTo>
                    <a:cubicBezTo>
                      <a:pt x="29160" y="9617"/>
                      <a:pt x="29434" y="9602"/>
                      <a:pt x="29690" y="9602"/>
                    </a:cubicBezTo>
                    <a:cubicBezTo>
                      <a:pt x="29754" y="9602"/>
                      <a:pt x="29817" y="9603"/>
                      <a:pt x="29879" y="9605"/>
                    </a:cubicBezTo>
                    <a:cubicBezTo>
                      <a:pt x="30997" y="9651"/>
                      <a:pt x="32115" y="9742"/>
                      <a:pt x="33234" y="9879"/>
                    </a:cubicBezTo>
                    <a:cubicBezTo>
                      <a:pt x="33827" y="9971"/>
                      <a:pt x="34284" y="10108"/>
                      <a:pt x="34603" y="10290"/>
                    </a:cubicBezTo>
                    <a:cubicBezTo>
                      <a:pt x="34329" y="10678"/>
                      <a:pt x="34375" y="11203"/>
                      <a:pt x="34626" y="11728"/>
                    </a:cubicBezTo>
                    <a:cubicBezTo>
                      <a:pt x="34832" y="12162"/>
                      <a:pt x="35334" y="12847"/>
                      <a:pt x="35859" y="12938"/>
                    </a:cubicBezTo>
                    <a:cubicBezTo>
                      <a:pt x="36019" y="13714"/>
                      <a:pt x="36178" y="14490"/>
                      <a:pt x="36429" y="15243"/>
                    </a:cubicBezTo>
                    <a:cubicBezTo>
                      <a:pt x="35242" y="15860"/>
                      <a:pt x="33987" y="16339"/>
                      <a:pt x="32709" y="16795"/>
                    </a:cubicBezTo>
                    <a:cubicBezTo>
                      <a:pt x="32074" y="14664"/>
                      <a:pt x="30036" y="13321"/>
                      <a:pt x="27942" y="13321"/>
                    </a:cubicBezTo>
                    <a:cubicBezTo>
                      <a:pt x="27099" y="13321"/>
                      <a:pt x="26247" y="13539"/>
                      <a:pt x="25473" y="14011"/>
                    </a:cubicBezTo>
                    <a:cubicBezTo>
                      <a:pt x="23875" y="14992"/>
                      <a:pt x="22529" y="18347"/>
                      <a:pt x="23875" y="20082"/>
                    </a:cubicBezTo>
                    <a:cubicBezTo>
                      <a:pt x="22780" y="20516"/>
                      <a:pt x="21684" y="20950"/>
                      <a:pt x="20566" y="21360"/>
                    </a:cubicBezTo>
                    <a:cubicBezTo>
                      <a:pt x="19607" y="21726"/>
                      <a:pt x="18603" y="22022"/>
                      <a:pt x="17599" y="22319"/>
                    </a:cubicBezTo>
                    <a:cubicBezTo>
                      <a:pt x="17088" y="19997"/>
                      <a:pt x="14961" y="18518"/>
                      <a:pt x="12770" y="18518"/>
                    </a:cubicBezTo>
                    <a:cubicBezTo>
                      <a:pt x="11925" y="18518"/>
                      <a:pt x="11070" y="18738"/>
                      <a:pt x="10294" y="19215"/>
                    </a:cubicBezTo>
                    <a:cubicBezTo>
                      <a:pt x="8788" y="20128"/>
                      <a:pt x="7510" y="23141"/>
                      <a:pt x="8468" y="24944"/>
                    </a:cubicBezTo>
                    <a:cubicBezTo>
                      <a:pt x="7692" y="25218"/>
                      <a:pt x="6916" y="25515"/>
                      <a:pt x="6163" y="25857"/>
                    </a:cubicBezTo>
                    <a:cubicBezTo>
                      <a:pt x="3995" y="20470"/>
                      <a:pt x="2876" y="14764"/>
                      <a:pt x="731" y="9377"/>
                    </a:cubicBezTo>
                    <a:cubicBezTo>
                      <a:pt x="7852" y="6592"/>
                      <a:pt x="15339" y="4698"/>
                      <a:pt x="22437" y="1799"/>
                    </a:cubicBezTo>
                    <a:close/>
                    <a:moveTo>
                      <a:pt x="20023" y="1"/>
                    </a:moveTo>
                    <a:cubicBezTo>
                      <a:pt x="19679" y="1"/>
                      <a:pt x="19344" y="150"/>
                      <a:pt x="19105" y="498"/>
                    </a:cubicBezTo>
                    <a:cubicBezTo>
                      <a:pt x="18854" y="886"/>
                      <a:pt x="18854" y="1411"/>
                      <a:pt x="18922" y="1845"/>
                    </a:cubicBezTo>
                    <a:cubicBezTo>
                      <a:pt x="18945" y="1890"/>
                      <a:pt x="18968" y="1959"/>
                      <a:pt x="19014" y="2073"/>
                    </a:cubicBezTo>
                    <a:cubicBezTo>
                      <a:pt x="16001" y="3055"/>
                      <a:pt x="13033" y="4196"/>
                      <a:pt x="10066" y="5177"/>
                    </a:cubicBezTo>
                    <a:cubicBezTo>
                      <a:pt x="8126" y="5839"/>
                      <a:pt x="6163" y="6433"/>
                      <a:pt x="4269" y="7209"/>
                    </a:cubicBezTo>
                    <a:cubicBezTo>
                      <a:pt x="3059" y="7688"/>
                      <a:pt x="0" y="8784"/>
                      <a:pt x="46" y="8989"/>
                    </a:cubicBezTo>
                    <a:cubicBezTo>
                      <a:pt x="708" y="11956"/>
                      <a:pt x="1940" y="15083"/>
                      <a:pt x="2739" y="18005"/>
                    </a:cubicBezTo>
                    <a:cubicBezTo>
                      <a:pt x="3491" y="20762"/>
                      <a:pt x="5493" y="26633"/>
                      <a:pt x="5705" y="26633"/>
                    </a:cubicBezTo>
                    <a:cubicBezTo>
                      <a:pt x="5706" y="26633"/>
                      <a:pt x="5706" y="26633"/>
                      <a:pt x="5707" y="26633"/>
                    </a:cubicBezTo>
                    <a:cubicBezTo>
                      <a:pt x="6323" y="26542"/>
                      <a:pt x="6962" y="26428"/>
                      <a:pt x="7578" y="26291"/>
                    </a:cubicBezTo>
                    <a:cubicBezTo>
                      <a:pt x="7898" y="26222"/>
                      <a:pt x="8194" y="26131"/>
                      <a:pt x="8514" y="26062"/>
                    </a:cubicBezTo>
                    <a:cubicBezTo>
                      <a:pt x="8811" y="25971"/>
                      <a:pt x="9176" y="25925"/>
                      <a:pt x="9450" y="25788"/>
                    </a:cubicBezTo>
                    <a:cubicBezTo>
                      <a:pt x="9496" y="25766"/>
                      <a:pt x="9267" y="25195"/>
                      <a:pt x="9267" y="25149"/>
                    </a:cubicBezTo>
                    <a:cubicBezTo>
                      <a:pt x="9153" y="24875"/>
                      <a:pt x="9062" y="24602"/>
                      <a:pt x="8993" y="24305"/>
                    </a:cubicBezTo>
                    <a:cubicBezTo>
                      <a:pt x="8925" y="23894"/>
                      <a:pt x="8902" y="23460"/>
                      <a:pt x="8925" y="23027"/>
                    </a:cubicBezTo>
                    <a:cubicBezTo>
                      <a:pt x="8993" y="22182"/>
                      <a:pt x="9244" y="21338"/>
                      <a:pt x="9769" y="20653"/>
                    </a:cubicBezTo>
                    <a:cubicBezTo>
                      <a:pt x="10066" y="20265"/>
                      <a:pt x="10454" y="19945"/>
                      <a:pt x="10888" y="19717"/>
                    </a:cubicBezTo>
                    <a:cubicBezTo>
                      <a:pt x="11459" y="19424"/>
                      <a:pt x="12092" y="19235"/>
                      <a:pt x="12732" y="19235"/>
                    </a:cubicBezTo>
                    <a:cubicBezTo>
                      <a:pt x="13038" y="19235"/>
                      <a:pt x="13346" y="19278"/>
                      <a:pt x="13650" y="19375"/>
                    </a:cubicBezTo>
                    <a:cubicBezTo>
                      <a:pt x="14494" y="19626"/>
                      <a:pt x="15179" y="20219"/>
                      <a:pt x="15750" y="20904"/>
                    </a:cubicBezTo>
                    <a:cubicBezTo>
                      <a:pt x="16275" y="21520"/>
                      <a:pt x="16868" y="22433"/>
                      <a:pt x="17142" y="23209"/>
                    </a:cubicBezTo>
                    <a:cubicBezTo>
                      <a:pt x="17142" y="23209"/>
                      <a:pt x="17142" y="23209"/>
                      <a:pt x="17165" y="23232"/>
                    </a:cubicBezTo>
                    <a:cubicBezTo>
                      <a:pt x="18671" y="22639"/>
                      <a:pt x="23921" y="20698"/>
                      <a:pt x="24355" y="20607"/>
                    </a:cubicBezTo>
                    <a:cubicBezTo>
                      <a:pt x="24423" y="20584"/>
                      <a:pt x="24492" y="20584"/>
                      <a:pt x="24537" y="20539"/>
                    </a:cubicBezTo>
                    <a:cubicBezTo>
                      <a:pt x="24720" y="20379"/>
                      <a:pt x="24469" y="20105"/>
                      <a:pt x="24400" y="19945"/>
                    </a:cubicBezTo>
                    <a:cubicBezTo>
                      <a:pt x="24332" y="19763"/>
                      <a:pt x="24286" y="19557"/>
                      <a:pt x="24241" y="19352"/>
                    </a:cubicBezTo>
                    <a:cubicBezTo>
                      <a:pt x="24149" y="18941"/>
                      <a:pt x="24104" y="18507"/>
                      <a:pt x="24104" y="18096"/>
                    </a:cubicBezTo>
                    <a:cubicBezTo>
                      <a:pt x="24127" y="17252"/>
                      <a:pt x="24332" y="16407"/>
                      <a:pt x="24788" y="15723"/>
                    </a:cubicBezTo>
                    <a:cubicBezTo>
                      <a:pt x="25108" y="15220"/>
                      <a:pt x="25542" y="14810"/>
                      <a:pt x="26067" y="14513"/>
                    </a:cubicBezTo>
                    <a:cubicBezTo>
                      <a:pt x="26638" y="14220"/>
                      <a:pt x="27271" y="14031"/>
                      <a:pt x="27910" y="14031"/>
                    </a:cubicBezTo>
                    <a:cubicBezTo>
                      <a:pt x="28217" y="14031"/>
                      <a:pt x="28525" y="14074"/>
                      <a:pt x="28829" y="14170"/>
                    </a:cubicBezTo>
                    <a:cubicBezTo>
                      <a:pt x="29673" y="14422"/>
                      <a:pt x="30358" y="15015"/>
                      <a:pt x="30928" y="15677"/>
                    </a:cubicBezTo>
                    <a:cubicBezTo>
                      <a:pt x="31180" y="15974"/>
                      <a:pt x="31408" y="16293"/>
                      <a:pt x="31636" y="16636"/>
                    </a:cubicBezTo>
                    <a:cubicBezTo>
                      <a:pt x="31750" y="16795"/>
                      <a:pt x="31842" y="16955"/>
                      <a:pt x="31956" y="17115"/>
                    </a:cubicBezTo>
                    <a:cubicBezTo>
                      <a:pt x="32024" y="17252"/>
                      <a:pt x="32070" y="17412"/>
                      <a:pt x="32184" y="17549"/>
                    </a:cubicBezTo>
                    <a:cubicBezTo>
                      <a:pt x="32258" y="17648"/>
                      <a:pt x="32339" y="17686"/>
                      <a:pt x="32431" y="17686"/>
                    </a:cubicBezTo>
                    <a:cubicBezTo>
                      <a:pt x="32508" y="17686"/>
                      <a:pt x="32592" y="17659"/>
                      <a:pt x="32686" y="17617"/>
                    </a:cubicBezTo>
                    <a:cubicBezTo>
                      <a:pt x="33873" y="17183"/>
                      <a:pt x="35037" y="16773"/>
                      <a:pt x="36178" y="16248"/>
                    </a:cubicBezTo>
                    <a:cubicBezTo>
                      <a:pt x="36452" y="16111"/>
                      <a:pt x="36703" y="15996"/>
                      <a:pt x="36954" y="15860"/>
                    </a:cubicBezTo>
                    <a:cubicBezTo>
                      <a:pt x="37228" y="15723"/>
                      <a:pt x="36795" y="13988"/>
                      <a:pt x="36635" y="13257"/>
                    </a:cubicBezTo>
                    <a:cubicBezTo>
                      <a:pt x="36452" y="12344"/>
                      <a:pt x="36407" y="11249"/>
                      <a:pt x="35996" y="10404"/>
                    </a:cubicBezTo>
                    <a:cubicBezTo>
                      <a:pt x="35379" y="9126"/>
                      <a:pt x="33736" y="9217"/>
                      <a:pt x="32526" y="9103"/>
                    </a:cubicBezTo>
                    <a:cubicBezTo>
                      <a:pt x="31339" y="8966"/>
                      <a:pt x="30061" y="8989"/>
                      <a:pt x="28874" y="8784"/>
                    </a:cubicBezTo>
                    <a:cubicBezTo>
                      <a:pt x="27459" y="8555"/>
                      <a:pt x="26888" y="7323"/>
                      <a:pt x="26181" y="6159"/>
                    </a:cubicBezTo>
                    <a:cubicBezTo>
                      <a:pt x="25324" y="4760"/>
                      <a:pt x="23106" y="953"/>
                      <a:pt x="22768" y="953"/>
                    </a:cubicBezTo>
                    <a:cubicBezTo>
                      <a:pt x="22764" y="953"/>
                      <a:pt x="22760" y="954"/>
                      <a:pt x="22757" y="955"/>
                    </a:cubicBezTo>
                    <a:cubicBezTo>
                      <a:pt x="22346" y="1046"/>
                      <a:pt x="21935" y="1160"/>
                      <a:pt x="21547" y="1297"/>
                    </a:cubicBezTo>
                    <a:cubicBezTo>
                      <a:pt x="21502" y="1046"/>
                      <a:pt x="21342" y="772"/>
                      <a:pt x="21228" y="635"/>
                    </a:cubicBezTo>
                    <a:cubicBezTo>
                      <a:pt x="20932" y="249"/>
                      <a:pt x="20469" y="1"/>
                      <a:pt x="200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886;p51">
                <a:extLst>
                  <a:ext uri="{FF2B5EF4-FFF2-40B4-BE49-F238E27FC236}">
                    <a16:creationId xmlns:a16="http://schemas.microsoft.com/office/drawing/2014/main" id="{E45196FE-F9CF-48DE-AD03-D3C2430E96B9}"/>
                  </a:ext>
                </a:extLst>
              </p:cNvPr>
              <p:cNvSpPr/>
              <p:nvPr/>
            </p:nvSpPr>
            <p:spPr>
              <a:xfrm>
                <a:off x="4033068" y="3253180"/>
                <a:ext cx="197025" cy="179012"/>
              </a:xfrm>
              <a:custGeom>
                <a:avLst/>
                <a:gdLst/>
                <a:ahLst/>
                <a:cxnLst/>
                <a:rect l="l" t="t" r="r" b="b"/>
                <a:pathLst>
                  <a:path w="7602" h="6907" extrusionOk="0">
                    <a:moveTo>
                      <a:pt x="3668" y="805"/>
                    </a:moveTo>
                    <a:cubicBezTo>
                      <a:pt x="3853" y="805"/>
                      <a:pt x="4039" y="826"/>
                      <a:pt x="4223" y="871"/>
                    </a:cubicBezTo>
                    <a:cubicBezTo>
                      <a:pt x="4771" y="985"/>
                      <a:pt x="5319" y="1282"/>
                      <a:pt x="5684" y="1738"/>
                    </a:cubicBezTo>
                    <a:cubicBezTo>
                      <a:pt x="6757" y="3039"/>
                      <a:pt x="6346" y="4865"/>
                      <a:pt x="4908" y="5710"/>
                    </a:cubicBezTo>
                    <a:cubicBezTo>
                      <a:pt x="4404" y="6006"/>
                      <a:pt x="3819" y="6161"/>
                      <a:pt x="3255" y="6161"/>
                    </a:cubicBezTo>
                    <a:cubicBezTo>
                      <a:pt x="2209" y="6161"/>
                      <a:pt x="1234" y="5626"/>
                      <a:pt x="982" y="4454"/>
                    </a:cubicBezTo>
                    <a:cubicBezTo>
                      <a:pt x="708" y="3267"/>
                      <a:pt x="1256" y="1875"/>
                      <a:pt x="2306" y="1213"/>
                    </a:cubicBezTo>
                    <a:cubicBezTo>
                      <a:pt x="2718" y="949"/>
                      <a:pt x="3189" y="805"/>
                      <a:pt x="3668" y="805"/>
                    </a:cubicBezTo>
                    <a:close/>
                    <a:moveTo>
                      <a:pt x="3654" y="0"/>
                    </a:moveTo>
                    <a:cubicBezTo>
                      <a:pt x="2248" y="0"/>
                      <a:pt x="768" y="862"/>
                      <a:pt x="297" y="2195"/>
                    </a:cubicBezTo>
                    <a:cubicBezTo>
                      <a:pt x="206" y="2400"/>
                      <a:pt x="137" y="2628"/>
                      <a:pt x="115" y="2857"/>
                    </a:cubicBezTo>
                    <a:cubicBezTo>
                      <a:pt x="0" y="3473"/>
                      <a:pt x="23" y="4135"/>
                      <a:pt x="229" y="4705"/>
                    </a:cubicBezTo>
                    <a:cubicBezTo>
                      <a:pt x="719" y="6128"/>
                      <a:pt x="2018" y="6906"/>
                      <a:pt x="3386" y="6906"/>
                    </a:cubicBezTo>
                    <a:cubicBezTo>
                      <a:pt x="3928" y="6906"/>
                      <a:pt x="4481" y="6784"/>
                      <a:pt x="4999" y="6531"/>
                    </a:cubicBezTo>
                    <a:cubicBezTo>
                      <a:pt x="6802" y="5664"/>
                      <a:pt x="7601" y="3678"/>
                      <a:pt x="6665" y="1898"/>
                    </a:cubicBezTo>
                    <a:cubicBezTo>
                      <a:pt x="6163" y="939"/>
                      <a:pt x="5387" y="300"/>
                      <a:pt x="4337" y="72"/>
                    </a:cubicBezTo>
                    <a:cubicBezTo>
                      <a:pt x="4115" y="23"/>
                      <a:pt x="3885" y="0"/>
                      <a:pt x="3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887;p51">
                <a:extLst>
                  <a:ext uri="{FF2B5EF4-FFF2-40B4-BE49-F238E27FC236}">
                    <a16:creationId xmlns:a16="http://schemas.microsoft.com/office/drawing/2014/main" id="{E5375C9C-71B1-41A3-A741-EED4E859B1B2}"/>
                  </a:ext>
                </a:extLst>
              </p:cNvPr>
              <p:cNvSpPr/>
              <p:nvPr/>
            </p:nvSpPr>
            <p:spPr>
              <a:xfrm>
                <a:off x="4091641" y="3309472"/>
                <a:ext cx="72180" cy="65649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533" extrusionOk="0">
                    <a:moveTo>
                      <a:pt x="1328" y="451"/>
                    </a:moveTo>
                    <a:cubicBezTo>
                      <a:pt x="1388" y="451"/>
                      <a:pt x="1448" y="460"/>
                      <a:pt x="1507" y="479"/>
                    </a:cubicBezTo>
                    <a:cubicBezTo>
                      <a:pt x="1689" y="502"/>
                      <a:pt x="1849" y="593"/>
                      <a:pt x="1963" y="730"/>
                    </a:cubicBezTo>
                    <a:cubicBezTo>
                      <a:pt x="2305" y="1141"/>
                      <a:pt x="2169" y="1712"/>
                      <a:pt x="1712" y="1986"/>
                    </a:cubicBezTo>
                    <a:cubicBezTo>
                      <a:pt x="1562" y="2073"/>
                      <a:pt x="1384" y="2118"/>
                      <a:pt x="1211" y="2118"/>
                    </a:cubicBezTo>
                    <a:cubicBezTo>
                      <a:pt x="885" y="2118"/>
                      <a:pt x="577" y="1955"/>
                      <a:pt x="502" y="1598"/>
                    </a:cubicBezTo>
                    <a:cubicBezTo>
                      <a:pt x="411" y="1209"/>
                      <a:pt x="594" y="776"/>
                      <a:pt x="913" y="570"/>
                    </a:cubicBezTo>
                    <a:cubicBezTo>
                      <a:pt x="1028" y="505"/>
                      <a:pt x="1177" y="451"/>
                      <a:pt x="1328" y="451"/>
                    </a:cubicBezTo>
                    <a:close/>
                    <a:moveTo>
                      <a:pt x="1348" y="1"/>
                    </a:moveTo>
                    <a:cubicBezTo>
                      <a:pt x="830" y="1"/>
                      <a:pt x="270" y="325"/>
                      <a:pt x="91" y="821"/>
                    </a:cubicBezTo>
                    <a:cubicBezTo>
                      <a:pt x="69" y="890"/>
                      <a:pt x="46" y="981"/>
                      <a:pt x="23" y="1050"/>
                    </a:cubicBezTo>
                    <a:cubicBezTo>
                      <a:pt x="0" y="1278"/>
                      <a:pt x="0" y="1529"/>
                      <a:pt x="69" y="1734"/>
                    </a:cubicBezTo>
                    <a:cubicBezTo>
                      <a:pt x="248" y="2256"/>
                      <a:pt x="717" y="2533"/>
                      <a:pt x="1220" y="2533"/>
                    </a:cubicBezTo>
                    <a:cubicBezTo>
                      <a:pt x="1422" y="2533"/>
                      <a:pt x="1630" y="2488"/>
                      <a:pt x="1826" y="2396"/>
                    </a:cubicBezTo>
                    <a:cubicBezTo>
                      <a:pt x="2488" y="2077"/>
                      <a:pt x="2785" y="1346"/>
                      <a:pt x="2442" y="707"/>
                    </a:cubicBezTo>
                    <a:cubicBezTo>
                      <a:pt x="2260" y="365"/>
                      <a:pt x="1963" y="114"/>
                      <a:pt x="1575" y="23"/>
                    </a:cubicBezTo>
                    <a:cubicBezTo>
                      <a:pt x="1501" y="8"/>
                      <a:pt x="1425" y="1"/>
                      <a:pt x="1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888;p51">
                <a:extLst>
                  <a:ext uri="{FF2B5EF4-FFF2-40B4-BE49-F238E27FC236}">
                    <a16:creationId xmlns:a16="http://schemas.microsoft.com/office/drawing/2014/main" id="{294C4199-EE70-498F-8F33-E23080867DEC}"/>
                  </a:ext>
                </a:extLst>
              </p:cNvPr>
              <p:cNvSpPr/>
              <p:nvPr/>
            </p:nvSpPr>
            <p:spPr>
              <a:xfrm>
                <a:off x="4425277" y="3119497"/>
                <a:ext cx="197025" cy="179012"/>
              </a:xfrm>
              <a:custGeom>
                <a:avLst/>
                <a:gdLst/>
                <a:ahLst/>
                <a:cxnLst/>
                <a:rect l="l" t="t" r="r" b="b"/>
                <a:pathLst>
                  <a:path w="7602" h="6907" extrusionOk="0">
                    <a:moveTo>
                      <a:pt x="3700" y="808"/>
                    </a:moveTo>
                    <a:cubicBezTo>
                      <a:pt x="3874" y="808"/>
                      <a:pt x="4050" y="828"/>
                      <a:pt x="4223" y="870"/>
                    </a:cubicBezTo>
                    <a:cubicBezTo>
                      <a:pt x="4794" y="1007"/>
                      <a:pt x="5319" y="1304"/>
                      <a:pt x="5684" y="1738"/>
                    </a:cubicBezTo>
                    <a:cubicBezTo>
                      <a:pt x="6780" y="3061"/>
                      <a:pt x="6346" y="4887"/>
                      <a:pt x="4908" y="5732"/>
                    </a:cubicBezTo>
                    <a:cubicBezTo>
                      <a:pt x="4404" y="6020"/>
                      <a:pt x="3818" y="6174"/>
                      <a:pt x="3253" y="6174"/>
                    </a:cubicBezTo>
                    <a:cubicBezTo>
                      <a:pt x="2208" y="6174"/>
                      <a:pt x="1234" y="5647"/>
                      <a:pt x="982" y="4477"/>
                    </a:cubicBezTo>
                    <a:cubicBezTo>
                      <a:pt x="731" y="3290"/>
                      <a:pt x="1256" y="1875"/>
                      <a:pt x="2306" y="1235"/>
                    </a:cubicBezTo>
                    <a:cubicBezTo>
                      <a:pt x="2727" y="966"/>
                      <a:pt x="3210" y="808"/>
                      <a:pt x="3700" y="808"/>
                    </a:cubicBezTo>
                    <a:close/>
                    <a:moveTo>
                      <a:pt x="3666" y="1"/>
                    </a:moveTo>
                    <a:cubicBezTo>
                      <a:pt x="2261" y="1"/>
                      <a:pt x="789" y="878"/>
                      <a:pt x="297" y="2194"/>
                    </a:cubicBezTo>
                    <a:cubicBezTo>
                      <a:pt x="206" y="2422"/>
                      <a:pt x="160" y="2651"/>
                      <a:pt x="115" y="2879"/>
                    </a:cubicBezTo>
                    <a:cubicBezTo>
                      <a:pt x="1" y="3495"/>
                      <a:pt x="46" y="4134"/>
                      <a:pt x="252" y="4728"/>
                    </a:cubicBezTo>
                    <a:cubicBezTo>
                      <a:pt x="725" y="6133"/>
                      <a:pt x="2017" y="6906"/>
                      <a:pt x="3383" y="6906"/>
                    </a:cubicBezTo>
                    <a:cubicBezTo>
                      <a:pt x="3926" y="6906"/>
                      <a:pt x="4480" y="6784"/>
                      <a:pt x="4999" y="6531"/>
                    </a:cubicBezTo>
                    <a:cubicBezTo>
                      <a:pt x="6803" y="5664"/>
                      <a:pt x="7601" y="3701"/>
                      <a:pt x="6666" y="1897"/>
                    </a:cubicBezTo>
                    <a:cubicBezTo>
                      <a:pt x="6163" y="962"/>
                      <a:pt x="5387" y="300"/>
                      <a:pt x="4337" y="71"/>
                    </a:cubicBezTo>
                    <a:cubicBezTo>
                      <a:pt x="4118" y="24"/>
                      <a:pt x="3893" y="1"/>
                      <a:pt x="36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889;p51">
                <a:extLst>
                  <a:ext uri="{FF2B5EF4-FFF2-40B4-BE49-F238E27FC236}">
                    <a16:creationId xmlns:a16="http://schemas.microsoft.com/office/drawing/2014/main" id="{C0A5A4B0-EB52-4693-8B9B-5CF937762736}"/>
                  </a:ext>
                </a:extLst>
              </p:cNvPr>
              <p:cNvSpPr/>
              <p:nvPr/>
            </p:nvSpPr>
            <p:spPr>
              <a:xfrm>
                <a:off x="4483851" y="3176334"/>
                <a:ext cx="72180" cy="65597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531" extrusionOk="0">
                    <a:moveTo>
                      <a:pt x="1348" y="440"/>
                    </a:moveTo>
                    <a:cubicBezTo>
                      <a:pt x="1401" y="440"/>
                      <a:pt x="1454" y="446"/>
                      <a:pt x="1507" y="458"/>
                    </a:cubicBezTo>
                    <a:cubicBezTo>
                      <a:pt x="1689" y="503"/>
                      <a:pt x="1849" y="595"/>
                      <a:pt x="1963" y="731"/>
                    </a:cubicBezTo>
                    <a:cubicBezTo>
                      <a:pt x="2306" y="1142"/>
                      <a:pt x="2169" y="1713"/>
                      <a:pt x="1712" y="1964"/>
                    </a:cubicBezTo>
                    <a:cubicBezTo>
                      <a:pt x="1558" y="2061"/>
                      <a:pt x="1375" y="2113"/>
                      <a:pt x="1198" y="2113"/>
                    </a:cubicBezTo>
                    <a:cubicBezTo>
                      <a:pt x="877" y="2113"/>
                      <a:pt x="576" y="1944"/>
                      <a:pt x="502" y="1576"/>
                    </a:cubicBezTo>
                    <a:cubicBezTo>
                      <a:pt x="411" y="1211"/>
                      <a:pt x="594" y="777"/>
                      <a:pt x="913" y="572"/>
                    </a:cubicBezTo>
                    <a:cubicBezTo>
                      <a:pt x="1049" y="487"/>
                      <a:pt x="1197" y="440"/>
                      <a:pt x="1348" y="440"/>
                    </a:cubicBezTo>
                    <a:close/>
                    <a:moveTo>
                      <a:pt x="1339" y="1"/>
                    </a:moveTo>
                    <a:cubicBezTo>
                      <a:pt x="827" y="1"/>
                      <a:pt x="289" y="307"/>
                      <a:pt x="92" y="800"/>
                    </a:cubicBezTo>
                    <a:cubicBezTo>
                      <a:pt x="69" y="891"/>
                      <a:pt x="46" y="960"/>
                      <a:pt x="46" y="1051"/>
                    </a:cubicBezTo>
                    <a:cubicBezTo>
                      <a:pt x="0" y="1279"/>
                      <a:pt x="0" y="1508"/>
                      <a:pt x="92" y="1736"/>
                    </a:cubicBezTo>
                    <a:cubicBezTo>
                      <a:pt x="272" y="2245"/>
                      <a:pt x="749" y="2530"/>
                      <a:pt x="1249" y="2530"/>
                    </a:cubicBezTo>
                    <a:cubicBezTo>
                      <a:pt x="1443" y="2530"/>
                      <a:pt x="1641" y="2487"/>
                      <a:pt x="1826" y="2398"/>
                    </a:cubicBezTo>
                    <a:cubicBezTo>
                      <a:pt x="2488" y="2078"/>
                      <a:pt x="2785" y="1348"/>
                      <a:pt x="2443" y="709"/>
                    </a:cubicBezTo>
                    <a:cubicBezTo>
                      <a:pt x="2260" y="343"/>
                      <a:pt x="1963" y="115"/>
                      <a:pt x="1575" y="24"/>
                    </a:cubicBezTo>
                    <a:cubicBezTo>
                      <a:pt x="1498" y="8"/>
                      <a:pt x="1419" y="1"/>
                      <a:pt x="1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FCED82B-F596-4F34-9AF6-B7161D3A223F}"/>
                </a:ext>
              </a:extLst>
            </p:cNvPr>
            <p:cNvSpPr/>
            <p:nvPr/>
          </p:nvSpPr>
          <p:spPr>
            <a:xfrm>
              <a:off x="2307402" y="1820596"/>
              <a:ext cx="1706705" cy="1501876"/>
            </a:xfrm>
            <a:prstGeom prst="rect">
              <a:avLst/>
            </a:prstGeom>
            <a:noFill/>
            <a:ln w="19050">
              <a:solidFill>
                <a:srgbClr val="445D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Google Shape;2466;p36">
              <a:extLst>
                <a:ext uri="{FF2B5EF4-FFF2-40B4-BE49-F238E27FC236}">
                  <a16:creationId xmlns:a16="http://schemas.microsoft.com/office/drawing/2014/main" id="{D7DCEF94-7BFF-4171-8611-AFEA6B26300B}"/>
                </a:ext>
              </a:extLst>
            </p:cNvPr>
            <p:cNvSpPr txBox="1"/>
            <p:nvPr/>
          </p:nvSpPr>
          <p:spPr>
            <a:xfrm>
              <a:off x="2250622" y="1877394"/>
              <a:ext cx="2134024" cy="1821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8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     데이터 </a:t>
              </a:r>
              <a:r>
                <a:rPr lang="ko-KR" altLang="en-US" sz="1800" b="1" dirty="0" err="1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전처리</a:t>
              </a:r>
              <a:endPara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  <a:buFont typeface="Wingdings" panose="05000000000000000000" pitchFamily="2" charset="2"/>
                <a:buChar char="l"/>
              </a:pPr>
              <a:r>
                <a:rPr lang="ko-KR" altLang="en-US" sz="15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변수 스케일링</a:t>
              </a:r>
              <a:endParaRPr lang="en-US" altLang="ko-KR" sz="1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  <a:buFont typeface="Wingdings" panose="05000000000000000000" pitchFamily="2" charset="2"/>
                <a:buChar char="l"/>
              </a:pPr>
              <a:r>
                <a:rPr lang="en-US" altLang="ko-KR" sz="15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X</a:t>
              </a:r>
              <a:r>
                <a:rPr lang="ko-KR" altLang="en-US" sz="15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변수의 개수 최소화</a:t>
              </a:r>
              <a:endParaRPr lang="en-US" altLang="ko-KR" sz="1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  <a:buFont typeface="Wingdings" panose="05000000000000000000" pitchFamily="2" charset="2"/>
                <a:buChar char="l"/>
              </a:pPr>
              <a:r>
                <a:rPr lang="en-US" altLang="ko-KR" sz="15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X</a:t>
              </a:r>
              <a:r>
                <a:rPr lang="ko-KR" altLang="en-US" sz="15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변수 조합</a:t>
              </a:r>
              <a:endParaRPr lang="en-US" altLang="ko-KR" sz="1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  <a:buFont typeface="Wingdings" panose="05000000000000000000" pitchFamily="2" charset="2"/>
                <a:buChar char="l"/>
              </a:pPr>
              <a:r>
                <a:rPr lang="ko-KR" altLang="en-US" sz="1500" b="1" dirty="0" err="1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하이퍼파라미터</a:t>
              </a:r>
              <a:r>
                <a:rPr lang="ko-KR" altLang="en-US" sz="15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 조절</a:t>
              </a:r>
              <a:endParaRPr lang="en-US" altLang="ko-KR" sz="15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en-US" altLang="ko-KR" sz="1800" b="1" dirty="0">
                  <a:solidFill>
                    <a:srgbClr val="445D73"/>
                  </a:solidFill>
                  <a:latin typeface="+mn-ea"/>
                  <a:ea typeface="+mn-ea"/>
                  <a:cs typeface="Fira Sans"/>
                  <a:sym typeface="Fira Sans"/>
                </a:rPr>
                <a:t>    </a:t>
              </a:r>
              <a:endParaRPr lang="en-US" altLang="ko-KR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</p:txBody>
        </p:sp>
        <p:grpSp>
          <p:nvGrpSpPr>
            <p:cNvPr id="65" name="Google Shape;2528;p41">
              <a:extLst>
                <a:ext uri="{FF2B5EF4-FFF2-40B4-BE49-F238E27FC236}">
                  <a16:creationId xmlns:a16="http://schemas.microsoft.com/office/drawing/2014/main" id="{DED5F3B8-69AA-409B-AECB-646B60E4CEBD}"/>
                </a:ext>
              </a:extLst>
            </p:cNvPr>
            <p:cNvGrpSpPr/>
            <p:nvPr/>
          </p:nvGrpSpPr>
          <p:grpSpPr>
            <a:xfrm rot="7390513">
              <a:off x="3769340" y="2265536"/>
              <a:ext cx="461609" cy="518845"/>
              <a:chOff x="5443019" y="4208075"/>
              <a:chExt cx="515706" cy="579650"/>
            </a:xfrm>
          </p:grpSpPr>
          <p:sp>
            <p:nvSpPr>
              <p:cNvPr id="66" name="Google Shape;2529;p41">
                <a:extLst>
                  <a:ext uri="{FF2B5EF4-FFF2-40B4-BE49-F238E27FC236}">
                    <a16:creationId xmlns:a16="http://schemas.microsoft.com/office/drawing/2014/main" id="{D324D5A1-8244-480E-896E-F2BBBB9BDA4F}"/>
                  </a:ext>
                </a:extLst>
              </p:cNvPr>
              <p:cNvSpPr/>
              <p:nvPr/>
            </p:nvSpPr>
            <p:spPr>
              <a:xfrm>
                <a:off x="5561719" y="4504850"/>
                <a:ext cx="341250" cy="255800"/>
              </a:xfrm>
              <a:custGeom>
                <a:avLst/>
                <a:gdLst/>
                <a:ahLst/>
                <a:cxnLst/>
                <a:rect l="l" t="t" r="r" b="b"/>
                <a:pathLst>
                  <a:path w="13650" h="10232" extrusionOk="0">
                    <a:moveTo>
                      <a:pt x="11619" y="0"/>
                    </a:moveTo>
                    <a:cubicBezTo>
                      <a:pt x="11538" y="0"/>
                      <a:pt x="11454" y="19"/>
                      <a:pt x="11367" y="60"/>
                    </a:cubicBezTo>
                    <a:cubicBezTo>
                      <a:pt x="10774" y="356"/>
                      <a:pt x="10157" y="653"/>
                      <a:pt x="9587" y="973"/>
                    </a:cubicBezTo>
                    <a:cubicBezTo>
                      <a:pt x="8423" y="1657"/>
                      <a:pt x="7327" y="2388"/>
                      <a:pt x="6254" y="3209"/>
                    </a:cubicBezTo>
                    <a:cubicBezTo>
                      <a:pt x="4177" y="4784"/>
                      <a:pt x="2100" y="6359"/>
                      <a:pt x="0" y="7934"/>
                    </a:cubicBezTo>
                    <a:cubicBezTo>
                      <a:pt x="584" y="8864"/>
                      <a:pt x="1080" y="10231"/>
                      <a:pt x="2001" y="10231"/>
                    </a:cubicBezTo>
                    <a:cubicBezTo>
                      <a:pt x="2232" y="10231"/>
                      <a:pt x="2491" y="10145"/>
                      <a:pt x="2785" y="9943"/>
                    </a:cubicBezTo>
                    <a:cubicBezTo>
                      <a:pt x="3972" y="9121"/>
                      <a:pt x="5159" y="8300"/>
                      <a:pt x="6323" y="7478"/>
                    </a:cubicBezTo>
                    <a:cubicBezTo>
                      <a:pt x="7281" y="6816"/>
                      <a:pt x="13650" y="2867"/>
                      <a:pt x="13011" y="1726"/>
                    </a:cubicBezTo>
                    <a:cubicBezTo>
                      <a:pt x="12806" y="1338"/>
                      <a:pt x="12310" y="0"/>
                      <a:pt x="11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530;p41">
                <a:extLst>
                  <a:ext uri="{FF2B5EF4-FFF2-40B4-BE49-F238E27FC236}">
                    <a16:creationId xmlns:a16="http://schemas.microsoft.com/office/drawing/2014/main" id="{F30D3A6F-333E-4067-9751-B6689CC30075}"/>
                  </a:ext>
                </a:extLst>
              </p:cNvPr>
              <p:cNvSpPr/>
              <p:nvPr/>
            </p:nvSpPr>
            <p:spPr>
              <a:xfrm>
                <a:off x="5485819" y="4363750"/>
                <a:ext cx="340700" cy="255675"/>
              </a:xfrm>
              <a:custGeom>
                <a:avLst/>
                <a:gdLst/>
                <a:ahLst/>
                <a:cxnLst/>
                <a:rect l="l" t="t" r="r" b="b"/>
                <a:pathLst>
                  <a:path w="13628" h="10227" extrusionOk="0">
                    <a:moveTo>
                      <a:pt x="11606" y="0"/>
                    </a:moveTo>
                    <a:cubicBezTo>
                      <a:pt x="11522" y="0"/>
                      <a:pt x="11435" y="21"/>
                      <a:pt x="11345" y="66"/>
                    </a:cubicBezTo>
                    <a:cubicBezTo>
                      <a:pt x="10751" y="362"/>
                      <a:pt x="10158" y="659"/>
                      <a:pt x="9587" y="979"/>
                    </a:cubicBezTo>
                    <a:cubicBezTo>
                      <a:pt x="8423" y="1664"/>
                      <a:pt x="7304" y="2394"/>
                      <a:pt x="6232" y="3216"/>
                    </a:cubicBezTo>
                    <a:cubicBezTo>
                      <a:pt x="4155" y="4791"/>
                      <a:pt x="2077" y="6343"/>
                      <a:pt x="0" y="7940"/>
                    </a:cubicBezTo>
                    <a:cubicBezTo>
                      <a:pt x="563" y="8867"/>
                      <a:pt x="1054" y="10226"/>
                      <a:pt x="1967" y="10226"/>
                    </a:cubicBezTo>
                    <a:cubicBezTo>
                      <a:pt x="2201" y="10226"/>
                      <a:pt x="2464" y="10136"/>
                      <a:pt x="2762" y="9926"/>
                    </a:cubicBezTo>
                    <a:cubicBezTo>
                      <a:pt x="3949" y="9127"/>
                      <a:pt x="5136" y="8306"/>
                      <a:pt x="6323" y="7484"/>
                    </a:cubicBezTo>
                    <a:cubicBezTo>
                      <a:pt x="7282" y="6822"/>
                      <a:pt x="13627" y="2873"/>
                      <a:pt x="13011" y="1732"/>
                    </a:cubicBezTo>
                    <a:cubicBezTo>
                      <a:pt x="12787" y="1346"/>
                      <a:pt x="12292" y="0"/>
                      <a:pt x="116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531;p41">
                <a:extLst>
                  <a:ext uri="{FF2B5EF4-FFF2-40B4-BE49-F238E27FC236}">
                    <a16:creationId xmlns:a16="http://schemas.microsoft.com/office/drawing/2014/main" id="{0E01EC8E-2F73-4D69-96C8-91ABB7309290}"/>
                  </a:ext>
                </a:extLst>
              </p:cNvPr>
              <p:cNvSpPr/>
              <p:nvPr/>
            </p:nvSpPr>
            <p:spPr>
              <a:xfrm>
                <a:off x="5443019" y="4235275"/>
                <a:ext cx="281925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11277" h="10775" extrusionOk="0">
                    <a:moveTo>
                      <a:pt x="1210" y="1"/>
                    </a:moveTo>
                    <a:cubicBezTo>
                      <a:pt x="1233" y="23"/>
                      <a:pt x="1233" y="46"/>
                      <a:pt x="1233" y="92"/>
                    </a:cubicBezTo>
                    <a:cubicBezTo>
                      <a:pt x="1005" y="3653"/>
                      <a:pt x="503" y="7213"/>
                      <a:pt x="0" y="10774"/>
                    </a:cubicBezTo>
                    <a:cubicBezTo>
                      <a:pt x="3607" y="7989"/>
                      <a:pt x="7396" y="5456"/>
                      <a:pt x="11276" y="3082"/>
                    </a:cubicBezTo>
                    <a:cubicBezTo>
                      <a:pt x="7967" y="1918"/>
                      <a:pt x="4634" y="868"/>
                      <a:pt x="1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532;p41">
                <a:extLst>
                  <a:ext uri="{FF2B5EF4-FFF2-40B4-BE49-F238E27FC236}">
                    <a16:creationId xmlns:a16="http://schemas.microsoft.com/office/drawing/2014/main" id="{54C6BDFA-361B-4B64-86A0-76FEC6F8A377}"/>
                  </a:ext>
                </a:extLst>
              </p:cNvPr>
              <p:cNvSpPr/>
              <p:nvPr/>
            </p:nvSpPr>
            <p:spPr>
              <a:xfrm>
                <a:off x="5717000" y="4421125"/>
                <a:ext cx="420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781" extrusionOk="0">
                    <a:moveTo>
                      <a:pt x="1497" y="0"/>
                    </a:moveTo>
                    <a:cubicBezTo>
                      <a:pt x="1449" y="0"/>
                      <a:pt x="1398" y="23"/>
                      <a:pt x="1360" y="76"/>
                    </a:cubicBezTo>
                    <a:cubicBezTo>
                      <a:pt x="676" y="1103"/>
                      <a:pt x="265" y="2404"/>
                      <a:pt x="14" y="3614"/>
                    </a:cubicBezTo>
                    <a:cubicBezTo>
                      <a:pt x="0" y="3720"/>
                      <a:pt x="80" y="3780"/>
                      <a:pt x="162" y="3780"/>
                    </a:cubicBezTo>
                    <a:cubicBezTo>
                      <a:pt x="221" y="3780"/>
                      <a:pt x="282" y="3749"/>
                      <a:pt x="310" y="3683"/>
                    </a:cubicBezTo>
                    <a:cubicBezTo>
                      <a:pt x="698" y="2496"/>
                      <a:pt x="1201" y="1377"/>
                      <a:pt x="1634" y="213"/>
                    </a:cubicBezTo>
                    <a:cubicBezTo>
                      <a:pt x="1680" y="91"/>
                      <a:pt x="1594" y="0"/>
                      <a:pt x="1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533;p41">
                <a:extLst>
                  <a:ext uri="{FF2B5EF4-FFF2-40B4-BE49-F238E27FC236}">
                    <a16:creationId xmlns:a16="http://schemas.microsoft.com/office/drawing/2014/main" id="{5B1CF21E-BDBC-431F-B30C-4B72B77127C8}"/>
                  </a:ext>
                </a:extLst>
              </p:cNvPr>
              <p:cNvSpPr/>
              <p:nvPr/>
            </p:nvSpPr>
            <p:spPr>
              <a:xfrm>
                <a:off x="5750000" y="4392700"/>
                <a:ext cx="46925" cy="9895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3958" extrusionOk="0">
                    <a:moveTo>
                      <a:pt x="1669" y="1"/>
                    </a:moveTo>
                    <a:cubicBezTo>
                      <a:pt x="1627" y="1"/>
                      <a:pt x="1584" y="22"/>
                      <a:pt x="1547" y="72"/>
                    </a:cubicBezTo>
                    <a:cubicBezTo>
                      <a:pt x="771" y="1122"/>
                      <a:pt x="360" y="2446"/>
                      <a:pt x="40" y="3701"/>
                    </a:cubicBezTo>
                    <a:cubicBezTo>
                      <a:pt x="0" y="3860"/>
                      <a:pt x="130" y="3958"/>
                      <a:pt x="259" y="3958"/>
                    </a:cubicBezTo>
                    <a:cubicBezTo>
                      <a:pt x="353" y="3958"/>
                      <a:pt x="445" y="3907"/>
                      <a:pt x="474" y="3792"/>
                    </a:cubicBezTo>
                    <a:cubicBezTo>
                      <a:pt x="816" y="2560"/>
                      <a:pt x="1410" y="1464"/>
                      <a:pt x="1843" y="277"/>
                    </a:cubicBezTo>
                    <a:cubicBezTo>
                      <a:pt x="1877" y="145"/>
                      <a:pt x="1778" y="1"/>
                      <a:pt x="1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534;p41">
                <a:extLst>
                  <a:ext uri="{FF2B5EF4-FFF2-40B4-BE49-F238E27FC236}">
                    <a16:creationId xmlns:a16="http://schemas.microsoft.com/office/drawing/2014/main" id="{D25B2705-0C45-46BC-843F-E5E28A43644D}"/>
                  </a:ext>
                </a:extLst>
              </p:cNvPr>
              <p:cNvSpPr/>
              <p:nvPr/>
            </p:nvSpPr>
            <p:spPr>
              <a:xfrm>
                <a:off x="5795175" y="4403700"/>
                <a:ext cx="3045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2105" extrusionOk="0">
                    <a:moveTo>
                      <a:pt x="977" y="1"/>
                    </a:moveTo>
                    <a:cubicBezTo>
                      <a:pt x="935" y="1"/>
                      <a:pt x="893" y="14"/>
                      <a:pt x="858" y="43"/>
                    </a:cubicBezTo>
                    <a:cubicBezTo>
                      <a:pt x="356" y="522"/>
                      <a:pt x="105" y="1138"/>
                      <a:pt x="14" y="1800"/>
                    </a:cubicBezTo>
                    <a:cubicBezTo>
                      <a:pt x="0" y="1988"/>
                      <a:pt x="160" y="2104"/>
                      <a:pt x="303" y="2104"/>
                    </a:cubicBezTo>
                    <a:cubicBezTo>
                      <a:pt x="404" y="2104"/>
                      <a:pt x="497" y="2046"/>
                      <a:pt x="516" y="1914"/>
                    </a:cubicBezTo>
                    <a:cubicBezTo>
                      <a:pt x="607" y="1321"/>
                      <a:pt x="835" y="773"/>
                      <a:pt x="1132" y="248"/>
                    </a:cubicBezTo>
                    <a:cubicBezTo>
                      <a:pt x="1217" y="112"/>
                      <a:pt x="1099" y="1"/>
                      <a:pt x="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535;p41">
                <a:extLst>
                  <a:ext uri="{FF2B5EF4-FFF2-40B4-BE49-F238E27FC236}">
                    <a16:creationId xmlns:a16="http://schemas.microsoft.com/office/drawing/2014/main" id="{CF478FCD-FDDA-493A-9C81-3F633579C0DA}"/>
                  </a:ext>
                </a:extLst>
              </p:cNvPr>
              <p:cNvSpPr/>
              <p:nvPr/>
            </p:nvSpPr>
            <p:spPr>
              <a:xfrm>
                <a:off x="5783525" y="4580275"/>
                <a:ext cx="38225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3267" extrusionOk="0">
                    <a:moveTo>
                      <a:pt x="1258" y="1"/>
                    </a:moveTo>
                    <a:cubicBezTo>
                      <a:pt x="1191" y="1"/>
                      <a:pt x="1127" y="31"/>
                      <a:pt x="1096" y="101"/>
                    </a:cubicBezTo>
                    <a:cubicBezTo>
                      <a:pt x="845" y="649"/>
                      <a:pt x="617" y="1197"/>
                      <a:pt x="411" y="1745"/>
                    </a:cubicBezTo>
                    <a:cubicBezTo>
                      <a:pt x="251" y="2201"/>
                      <a:pt x="0" y="2680"/>
                      <a:pt x="23" y="3160"/>
                    </a:cubicBezTo>
                    <a:cubicBezTo>
                      <a:pt x="23" y="3231"/>
                      <a:pt x="77" y="3267"/>
                      <a:pt x="133" y="3267"/>
                    </a:cubicBezTo>
                    <a:cubicBezTo>
                      <a:pt x="168" y="3267"/>
                      <a:pt x="203" y="3254"/>
                      <a:pt x="229" y="3228"/>
                    </a:cubicBezTo>
                    <a:cubicBezTo>
                      <a:pt x="594" y="2863"/>
                      <a:pt x="754" y="2270"/>
                      <a:pt x="936" y="1790"/>
                    </a:cubicBezTo>
                    <a:cubicBezTo>
                      <a:pt x="1142" y="1288"/>
                      <a:pt x="1324" y="763"/>
                      <a:pt x="1484" y="261"/>
                    </a:cubicBezTo>
                    <a:cubicBezTo>
                      <a:pt x="1529" y="111"/>
                      <a:pt x="1387" y="1"/>
                      <a:pt x="1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536;p41">
                <a:extLst>
                  <a:ext uri="{FF2B5EF4-FFF2-40B4-BE49-F238E27FC236}">
                    <a16:creationId xmlns:a16="http://schemas.microsoft.com/office/drawing/2014/main" id="{1CDF19D5-2A81-4463-8CE1-3DA2B8C19525}"/>
                  </a:ext>
                </a:extLst>
              </p:cNvPr>
              <p:cNvSpPr/>
              <p:nvPr/>
            </p:nvSpPr>
            <p:spPr>
              <a:xfrm>
                <a:off x="5824600" y="4544075"/>
                <a:ext cx="49675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863" extrusionOk="0">
                    <a:moveTo>
                      <a:pt x="1601" y="1"/>
                    </a:moveTo>
                    <a:cubicBezTo>
                      <a:pt x="1166" y="1"/>
                      <a:pt x="939" y="623"/>
                      <a:pt x="800" y="1001"/>
                    </a:cubicBezTo>
                    <a:cubicBezTo>
                      <a:pt x="457" y="1846"/>
                      <a:pt x="115" y="2759"/>
                      <a:pt x="1" y="3672"/>
                    </a:cubicBezTo>
                    <a:cubicBezTo>
                      <a:pt x="1" y="3777"/>
                      <a:pt x="100" y="3863"/>
                      <a:pt x="188" y="3863"/>
                    </a:cubicBezTo>
                    <a:cubicBezTo>
                      <a:pt x="233" y="3863"/>
                      <a:pt x="274" y="3840"/>
                      <a:pt x="297" y="3786"/>
                    </a:cubicBezTo>
                    <a:cubicBezTo>
                      <a:pt x="526" y="3215"/>
                      <a:pt x="708" y="2645"/>
                      <a:pt x="914" y="2074"/>
                    </a:cubicBezTo>
                    <a:cubicBezTo>
                      <a:pt x="1028" y="1823"/>
                      <a:pt x="1439" y="385"/>
                      <a:pt x="1735" y="362"/>
                    </a:cubicBezTo>
                    <a:cubicBezTo>
                      <a:pt x="1918" y="362"/>
                      <a:pt x="1987" y="111"/>
                      <a:pt x="1804" y="43"/>
                    </a:cubicBezTo>
                    <a:cubicBezTo>
                      <a:pt x="1731" y="14"/>
                      <a:pt x="1664" y="1"/>
                      <a:pt x="1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537;p41">
                <a:extLst>
                  <a:ext uri="{FF2B5EF4-FFF2-40B4-BE49-F238E27FC236}">
                    <a16:creationId xmlns:a16="http://schemas.microsoft.com/office/drawing/2014/main" id="{B2F6E888-960B-4000-8EFB-EF1504030BA7}"/>
                  </a:ext>
                </a:extLst>
              </p:cNvPr>
              <p:cNvSpPr/>
              <p:nvPr/>
            </p:nvSpPr>
            <p:spPr>
              <a:xfrm>
                <a:off x="5876375" y="4540750"/>
                <a:ext cx="23725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2187" extrusionOk="0">
                    <a:moveTo>
                      <a:pt x="772" y="1"/>
                    </a:moveTo>
                    <a:cubicBezTo>
                      <a:pt x="721" y="1"/>
                      <a:pt x="671" y="26"/>
                      <a:pt x="646" y="84"/>
                    </a:cubicBezTo>
                    <a:cubicBezTo>
                      <a:pt x="372" y="701"/>
                      <a:pt x="167" y="1317"/>
                      <a:pt x="30" y="2002"/>
                    </a:cubicBezTo>
                    <a:cubicBezTo>
                      <a:pt x="1" y="2103"/>
                      <a:pt x="101" y="2187"/>
                      <a:pt x="195" y="2187"/>
                    </a:cubicBezTo>
                    <a:cubicBezTo>
                      <a:pt x="249" y="2187"/>
                      <a:pt x="302" y="2159"/>
                      <a:pt x="326" y="2093"/>
                    </a:cubicBezTo>
                    <a:cubicBezTo>
                      <a:pt x="577" y="1477"/>
                      <a:pt x="783" y="838"/>
                      <a:pt x="920" y="176"/>
                    </a:cubicBezTo>
                    <a:cubicBezTo>
                      <a:pt x="949" y="75"/>
                      <a:pt x="859" y="1"/>
                      <a:pt x="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538;p41">
                <a:extLst>
                  <a:ext uri="{FF2B5EF4-FFF2-40B4-BE49-F238E27FC236}">
                    <a16:creationId xmlns:a16="http://schemas.microsoft.com/office/drawing/2014/main" id="{65201FB9-D048-4DF8-BAD0-7BFFB2727803}"/>
                  </a:ext>
                </a:extLst>
              </p:cNvPr>
              <p:cNvSpPr/>
              <p:nvPr/>
            </p:nvSpPr>
            <p:spPr>
              <a:xfrm>
                <a:off x="5464100" y="4208075"/>
                <a:ext cx="334850" cy="317675"/>
              </a:xfrm>
              <a:custGeom>
                <a:avLst/>
                <a:gdLst/>
                <a:ahLst/>
                <a:cxnLst/>
                <a:rect l="l" t="t" r="r" b="b"/>
                <a:pathLst>
                  <a:path w="13394" h="12707" extrusionOk="0">
                    <a:moveTo>
                      <a:pt x="2027" y="792"/>
                    </a:moveTo>
                    <a:cubicBezTo>
                      <a:pt x="5450" y="1682"/>
                      <a:pt x="8783" y="2732"/>
                      <a:pt x="12115" y="3896"/>
                    </a:cubicBezTo>
                    <a:cubicBezTo>
                      <a:pt x="8212" y="6270"/>
                      <a:pt x="4423" y="8804"/>
                      <a:pt x="817" y="11588"/>
                    </a:cubicBezTo>
                    <a:cubicBezTo>
                      <a:pt x="1319" y="8027"/>
                      <a:pt x="1821" y="4467"/>
                      <a:pt x="2049" y="906"/>
                    </a:cubicBezTo>
                    <a:cubicBezTo>
                      <a:pt x="2049" y="860"/>
                      <a:pt x="2049" y="838"/>
                      <a:pt x="2027" y="792"/>
                    </a:cubicBezTo>
                    <a:close/>
                    <a:moveTo>
                      <a:pt x="1919" y="0"/>
                    </a:moveTo>
                    <a:cubicBezTo>
                      <a:pt x="1586" y="0"/>
                      <a:pt x="1459" y="471"/>
                      <a:pt x="1707" y="678"/>
                    </a:cubicBezTo>
                    <a:cubicBezTo>
                      <a:pt x="1616" y="701"/>
                      <a:pt x="1547" y="769"/>
                      <a:pt x="1547" y="860"/>
                    </a:cubicBezTo>
                    <a:cubicBezTo>
                      <a:pt x="954" y="4649"/>
                      <a:pt x="566" y="8484"/>
                      <a:pt x="18" y="12273"/>
                    </a:cubicBezTo>
                    <a:cubicBezTo>
                      <a:pt x="0" y="12483"/>
                      <a:pt x="158" y="12707"/>
                      <a:pt x="355" y="12707"/>
                    </a:cubicBezTo>
                    <a:cubicBezTo>
                      <a:pt x="415" y="12707"/>
                      <a:pt x="479" y="12686"/>
                      <a:pt x="543" y="12638"/>
                    </a:cubicBezTo>
                    <a:cubicBezTo>
                      <a:pt x="4560" y="9534"/>
                      <a:pt x="8760" y="6658"/>
                      <a:pt x="13165" y="4124"/>
                    </a:cubicBezTo>
                    <a:cubicBezTo>
                      <a:pt x="13371" y="3987"/>
                      <a:pt x="13394" y="3577"/>
                      <a:pt x="13120" y="3485"/>
                    </a:cubicBezTo>
                    <a:cubicBezTo>
                      <a:pt x="9490" y="2139"/>
                      <a:pt x="5770" y="997"/>
                      <a:pt x="2027" y="16"/>
                    </a:cubicBezTo>
                    <a:cubicBezTo>
                      <a:pt x="1989" y="5"/>
                      <a:pt x="1953" y="0"/>
                      <a:pt x="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539;p41">
                <a:extLst>
                  <a:ext uri="{FF2B5EF4-FFF2-40B4-BE49-F238E27FC236}">
                    <a16:creationId xmlns:a16="http://schemas.microsoft.com/office/drawing/2014/main" id="{485329E4-50C0-493A-9A4F-ECD36CD1E6E7}"/>
                  </a:ext>
                </a:extLst>
              </p:cNvPr>
              <p:cNvSpPr/>
              <p:nvPr/>
            </p:nvSpPr>
            <p:spPr>
              <a:xfrm>
                <a:off x="5495775" y="4342975"/>
                <a:ext cx="376800" cy="309500"/>
              </a:xfrm>
              <a:custGeom>
                <a:avLst/>
                <a:gdLst/>
                <a:ahLst/>
                <a:cxnLst/>
                <a:rect l="l" t="t" r="r" b="b"/>
                <a:pathLst>
                  <a:path w="15072" h="12380" extrusionOk="0">
                    <a:moveTo>
                      <a:pt x="12525" y="1060"/>
                    </a:moveTo>
                    <a:cubicBezTo>
                      <a:pt x="13211" y="1060"/>
                      <a:pt x="13706" y="2403"/>
                      <a:pt x="13930" y="2768"/>
                    </a:cubicBezTo>
                    <a:cubicBezTo>
                      <a:pt x="14546" y="3933"/>
                      <a:pt x="8201" y="7858"/>
                      <a:pt x="7242" y="8520"/>
                    </a:cubicBezTo>
                    <a:cubicBezTo>
                      <a:pt x="6055" y="9342"/>
                      <a:pt x="4868" y="10164"/>
                      <a:pt x="3681" y="10986"/>
                    </a:cubicBezTo>
                    <a:cubicBezTo>
                      <a:pt x="3388" y="11187"/>
                      <a:pt x="3129" y="11274"/>
                      <a:pt x="2897" y="11274"/>
                    </a:cubicBezTo>
                    <a:cubicBezTo>
                      <a:pt x="1977" y="11274"/>
                      <a:pt x="1485" y="9907"/>
                      <a:pt x="919" y="8977"/>
                    </a:cubicBezTo>
                    <a:cubicBezTo>
                      <a:pt x="2996" y="7402"/>
                      <a:pt x="5074" y="5827"/>
                      <a:pt x="7151" y="4252"/>
                    </a:cubicBezTo>
                    <a:cubicBezTo>
                      <a:pt x="8223" y="3453"/>
                      <a:pt x="9342" y="2700"/>
                      <a:pt x="10483" y="2038"/>
                    </a:cubicBezTo>
                    <a:cubicBezTo>
                      <a:pt x="11077" y="1696"/>
                      <a:pt x="11670" y="1399"/>
                      <a:pt x="12264" y="1125"/>
                    </a:cubicBezTo>
                    <a:cubicBezTo>
                      <a:pt x="12354" y="1080"/>
                      <a:pt x="12441" y="1060"/>
                      <a:pt x="12525" y="1060"/>
                    </a:cubicBezTo>
                    <a:close/>
                    <a:moveTo>
                      <a:pt x="12828" y="1"/>
                    </a:moveTo>
                    <a:cubicBezTo>
                      <a:pt x="11774" y="1"/>
                      <a:pt x="10261" y="1278"/>
                      <a:pt x="9525" y="1741"/>
                    </a:cubicBezTo>
                    <a:cubicBezTo>
                      <a:pt x="6215" y="3818"/>
                      <a:pt x="3248" y="6512"/>
                      <a:pt x="189" y="8908"/>
                    </a:cubicBezTo>
                    <a:cubicBezTo>
                      <a:pt x="1" y="9059"/>
                      <a:pt x="139" y="9365"/>
                      <a:pt x="334" y="9365"/>
                    </a:cubicBezTo>
                    <a:cubicBezTo>
                      <a:pt x="375" y="9365"/>
                      <a:pt x="419" y="9351"/>
                      <a:pt x="463" y="9319"/>
                    </a:cubicBezTo>
                    <a:cubicBezTo>
                      <a:pt x="486" y="9296"/>
                      <a:pt x="509" y="9274"/>
                      <a:pt x="531" y="9251"/>
                    </a:cubicBezTo>
                    <a:cubicBezTo>
                      <a:pt x="1125" y="10278"/>
                      <a:pt x="1741" y="11282"/>
                      <a:pt x="2426" y="12241"/>
                    </a:cubicBezTo>
                    <a:cubicBezTo>
                      <a:pt x="2485" y="12329"/>
                      <a:pt x="2582" y="12380"/>
                      <a:pt x="2680" y="12380"/>
                    </a:cubicBezTo>
                    <a:cubicBezTo>
                      <a:pt x="2734" y="12380"/>
                      <a:pt x="2788" y="12365"/>
                      <a:pt x="2837" y="12332"/>
                    </a:cubicBezTo>
                    <a:cubicBezTo>
                      <a:pt x="6991" y="9662"/>
                      <a:pt x="11396" y="6968"/>
                      <a:pt x="14934" y="3453"/>
                    </a:cubicBezTo>
                    <a:cubicBezTo>
                      <a:pt x="15071" y="3316"/>
                      <a:pt x="15048" y="3111"/>
                      <a:pt x="14957" y="2951"/>
                    </a:cubicBezTo>
                    <a:cubicBezTo>
                      <a:pt x="14592" y="2266"/>
                      <a:pt x="13930" y="212"/>
                      <a:pt x="13085" y="29"/>
                    </a:cubicBezTo>
                    <a:cubicBezTo>
                      <a:pt x="13003" y="10"/>
                      <a:pt x="12917" y="1"/>
                      <a:pt x="12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540;p41">
                <a:extLst>
                  <a:ext uri="{FF2B5EF4-FFF2-40B4-BE49-F238E27FC236}">
                    <a16:creationId xmlns:a16="http://schemas.microsoft.com/office/drawing/2014/main" id="{DE83E4D6-EB13-4C24-8EF7-326FF17FB4CD}"/>
                  </a:ext>
                </a:extLst>
              </p:cNvPr>
              <p:cNvSpPr/>
              <p:nvPr/>
            </p:nvSpPr>
            <p:spPr>
              <a:xfrm>
                <a:off x="5582050" y="4477650"/>
                <a:ext cx="376675" cy="31007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12403" extrusionOk="0">
                    <a:moveTo>
                      <a:pt x="12512" y="1065"/>
                    </a:moveTo>
                    <a:cubicBezTo>
                      <a:pt x="13207" y="1065"/>
                      <a:pt x="13721" y="2403"/>
                      <a:pt x="13925" y="2791"/>
                    </a:cubicBezTo>
                    <a:cubicBezTo>
                      <a:pt x="14542" y="3932"/>
                      <a:pt x="8196" y="7881"/>
                      <a:pt x="7238" y="8543"/>
                    </a:cubicBezTo>
                    <a:cubicBezTo>
                      <a:pt x="6051" y="9365"/>
                      <a:pt x="4864" y="10186"/>
                      <a:pt x="3677" y="11008"/>
                    </a:cubicBezTo>
                    <a:cubicBezTo>
                      <a:pt x="3383" y="11210"/>
                      <a:pt x="3124" y="11297"/>
                      <a:pt x="2893" y="11297"/>
                    </a:cubicBezTo>
                    <a:cubicBezTo>
                      <a:pt x="1973" y="11297"/>
                      <a:pt x="1480" y="9930"/>
                      <a:pt x="915" y="8999"/>
                    </a:cubicBezTo>
                    <a:cubicBezTo>
                      <a:pt x="2992" y="7425"/>
                      <a:pt x="5069" y="5850"/>
                      <a:pt x="7169" y="4275"/>
                    </a:cubicBezTo>
                    <a:cubicBezTo>
                      <a:pt x="8219" y="3453"/>
                      <a:pt x="9338" y="2723"/>
                      <a:pt x="10502" y="2038"/>
                    </a:cubicBezTo>
                    <a:cubicBezTo>
                      <a:pt x="11072" y="1718"/>
                      <a:pt x="11666" y="1422"/>
                      <a:pt x="12259" y="1125"/>
                    </a:cubicBezTo>
                    <a:cubicBezTo>
                      <a:pt x="12346" y="1084"/>
                      <a:pt x="12430" y="1065"/>
                      <a:pt x="12512" y="1065"/>
                    </a:cubicBezTo>
                    <a:close/>
                    <a:moveTo>
                      <a:pt x="12827" y="1"/>
                    </a:moveTo>
                    <a:cubicBezTo>
                      <a:pt x="11773" y="1"/>
                      <a:pt x="10258" y="1300"/>
                      <a:pt x="9520" y="1764"/>
                    </a:cubicBezTo>
                    <a:cubicBezTo>
                      <a:pt x="6233" y="3841"/>
                      <a:pt x="3266" y="6512"/>
                      <a:pt x="207" y="8931"/>
                    </a:cubicBezTo>
                    <a:cubicBezTo>
                      <a:pt x="0" y="9082"/>
                      <a:pt x="135" y="9388"/>
                      <a:pt x="329" y="9388"/>
                    </a:cubicBezTo>
                    <a:cubicBezTo>
                      <a:pt x="371" y="9388"/>
                      <a:pt x="415" y="9374"/>
                      <a:pt x="459" y="9342"/>
                    </a:cubicBezTo>
                    <a:cubicBezTo>
                      <a:pt x="481" y="9319"/>
                      <a:pt x="504" y="9296"/>
                      <a:pt x="550" y="9273"/>
                    </a:cubicBezTo>
                    <a:cubicBezTo>
                      <a:pt x="1120" y="10301"/>
                      <a:pt x="1737" y="11282"/>
                      <a:pt x="2421" y="12263"/>
                    </a:cubicBezTo>
                    <a:cubicBezTo>
                      <a:pt x="2480" y="12352"/>
                      <a:pt x="2577" y="12402"/>
                      <a:pt x="2676" y="12402"/>
                    </a:cubicBezTo>
                    <a:cubicBezTo>
                      <a:pt x="2730" y="12402"/>
                      <a:pt x="2784" y="12387"/>
                      <a:pt x="2832" y="12355"/>
                    </a:cubicBezTo>
                    <a:cubicBezTo>
                      <a:pt x="7009" y="9661"/>
                      <a:pt x="11392" y="6968"/>
                      <a:pt x="14930" y="3476"/>
                    </a:cubicBezTo>
                    <a:cubicBezTo>
                      <a:pt x="15067" y="3339"/>
                      <a:pt x="15067" y="3111"/>
                      <a:pt x="14975" y="2951"/>
                    </a:cubicBezTo>
                    <a:cubicBezTo>
                      <a:pt x="14587" y="2289"/>
                      <a:pt x="13925" y="235"/>
                      <a:pt x="13081" y="29"/>
                    </a:cubicBezTo>
                    <a:cubicBezTo>
                      <a:pt x="13000" y="10"/>
                      <a:pt x="12915" y="1"/>
                      <a:pt x="128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C8DA8F-534B-4CCA-8A3C-EB7D9CFE8257}"/>
              </a:ext>
            </a:extLst>
          </p:cNvPr>
          <p:cNvGrpSpPr/>
          <p:nvPr/>
        </p:nvGrpSpPr>
        <p:grpSpPr>
          <a:xfrm>
            <a:off x="4195064" y="1673100"/>
            <a:ext cx="4379194" cy="1739526"/>
            <a:chOff x="4352256" y="1670923"/>
            <a:chExt cx="4379194" cy="1220630"/>
          </a:xfrm>
        </p:grpSpPr>
        <p:pic>
          <p:nvPicPr>
            <p:cNvPr id="34" name="Google Shape;277;p9">
              <a:extLst>
                <a:ext uri="{FF2B5EF4-FFF2-40B4-BE49-F238E27FC236}">
                  <a16:creationId xmlns:a16="http://schemas.microsoft.com/office/drawing/2014/main" id="{DC78C7E9-9EAD-47FF-BB79-00A547A50A3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52256" y="1670923"/>
              <a:ext cx="3160743" cy="1136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2448;p35">
              <a:extLst>
                <a:ext uri="{FF2B5EF4-FFF2-40B4-BE49-F238E27FC236}">
                  <a16:creationId xmlns:a16="http://schemas.microsoft.com/office/drawing/2014/main" id="{9E746A90-7CFC-482C-8C90-5E8D6E6670C7}"/>
                </a:ext>
              </a:extLst>
            </p:cNvPr>
            <p:cNvSpPr/>
            <p:nvPr/>
          </p:nvSpPr>
          <p:spPr>
            <a:xfrm rot="10800000" flipH="1">
              <a:off x="6824210" y="2348345"/>
              <a:ext cx="150574" cy="543208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66;p36">
              <a:extLst>
                <a:ext uri="{FF2B5EF4-FFF2-40B4-BE49-F238E27FC236}">
                  <a16:creationId xmlns:a16="http://schemas.microsoft.com/office/drawing/2014/main" id="{098C0965-D006-4311-AFDF-ED4C6471A82C}"/>
                </a:ext>
              </a:extLst>
            </p:cNvPr>
            <p:cNvSpPr txBox="1"/>
            <p:nvPr/>
          </p:nvSpPr>
          <p:spPr>
            <a:xfrm>
              <a:off x="4727577" y="1777681"/>
              <a:ext cx="863319" cy="388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300" dirty="0" err="1">
                  <a:solidFill>
                    <a:schemeClr val="dk2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수축기혈압</a:t>
              </a:r>
              <a:endParaRPr lang="en-US" altLang="ko-KR" sz="13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</p:txBody>
        </p:sp>
        <p:sp>
          <p:nvSpPr>
            <p:cNvPr id="85" name="Google Shape;2466;p36">
              <a:extLst>
                <a:ext uri="{FF2B5EF4-FFF2-40B4-BE49-F238E27FC236}">
                  <a16:creationId xmlns:a16="http://schemas.microsoft.com/office/drawing/2014/main" id="{FC984CB5-E196-4F41-BA6C-C35D48054A58}"/>
                </a:ext>
              </a:extLst>
            </p:cNvPr>
            <p:cNvSpPr txBox="1"/>
            <p:nvPr/>
          </p:nvSpPr>
          <p:spPr>
            <a:xfrm>
              <a:off x="7289686" y="2223755"/>
              <a:ext cx="1441764" cy="616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en-US" altLang="ko-KR" sz="17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LGBM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en-US" altLang="ko-KR" sz="20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RMSE</a:t>
              </a:r>
              <a:r>
                <a:rPr lang="ko-KR" altLang="en-US" sz="2000" b="1" dirty="0">
                  <a:solidFill>
                    <a:schemeClr val="dk2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 </a:t>
              </a:r>
              <a:r>
                <a:rPr lang="en-US" altLang="ko-KR" sz="2000" b="1" dirty="0">
                  <a:solidFill>
                    <a:schemeClr val="dk2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13.07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8D00CE-3B73-43C1-94AF-4AA0180AC4FB}"/>
              </a:ext>
            </a:extLst>
          </p:cNvPr>
          <p:cNvGrpSpPr/>
          <p:nvPr/>
        </p:nvGrpSpPr>
        <p:grpSpPr>
          <a:xfrm>
            <a:off x="4059056" y="3427930"/>
            <a:ext cx="4364944" cy="1789365"/>
            <a:chOff x="4334357" y="2722366"/>
            <a:chExt cx="4154225" cy="1262274"/>
          </a:xfrm>
        </p:grpSpPr>
        <p:pic>
          <p:nvPicPr>
            <p:cNvPr id="35" name="Google Shape;272;p9">
              <a:extLst>
                <a:ext uri="{FF2B5EF4-FFF2-40B4-BE49-F238E27FC236}">
                  <a16:creationId xmlns:a16="http://schemas.microsoft.com/office/drawing/2014/main" id="{B4104AF5-1529-4B5C-9D6F-4E1F8F0592F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34357" y="2722366"/>
              <a:ext cx="3178641" cy="1200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2448;p35">
              <a:extLst>
                <a:ext uri="{FF2B5EF4-FFF2-40B4-BE49-F238E27FC236}">
                  <a16:creationId xmlns:a16="http://schemas.microsoft.com/office/drawing/2014/main" id="{3F2D80DF-8AF0-4FBC-81E8-E3069288B513}"/>
                </a:ext>
              </a:extLst>
            </p:cNvPr>
            <p:cNvSpPr/>
            <p:nvPr/>
          </p:nvSpPr>
          <p:spPr>
            <a:xfrm rot="10800000" flipH="1">
              <a:off x="6807001" y="3410013"/>
              <a:ext cx="168839" cy="574627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66;p36">
              <a:extLst>
                <a:ext uri="{FF2B5EF4-FFF2-40B4-BE49-F238E27FC236}">
                  <a16:creationId xmlns:a16="http://schemas.microsoft.com/office/drawing/2014/main" id="{390426CC-7946-4F61-8346-4B62FB4E14AB}"/>
                </a:ext>
              </a:extLst>
            </p:cNvPr>
            <p:cNvSpPr txBox="1"/>
            <p:nvPr/>
          </p:nvSpPr>
          <p:spPr>
            <a:xfrm>
              <a:off x="4742961" y="2805833"/>
              <a:ext cx="863319" cy="388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ko-KR" altLang="en-US" sz="1300" dirty="0" err="1">
                  <a:solidFill>
                    <a:schemeClr val="dk2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이완기혈압</a:t>
              </a:r>
              <a:endParaRPr lang="en-US" altLang="ko-KR" sz="1300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endParaRPr>
            </a:p>
          </p:txBody>
        </p:sp>
        <p:sp>
          <p:nvSpPr>
            <p:cNvPr id="86" name="Google Shape;2466;p36">
              <a:extLst>
                <a:ext uri="{FF2B5EF4-FFF2-40B4-BE49-F238E27FC236}">
                  <a16:creationId xmlns:a16="http://schemas.microsoft.com/office/drawing/2014/main" id="{F20BC8C5-0FA6-4F5E-B0EF-4B27A51004A4}"/>
                </a:ext>
              </a:extLst>
            </p:cNvPr>
            <p:cNvSpPr txBox="1"/>
            <p:nvPr/>
          </p:nvSpPr>
          <p:spPr>
            <a:xfrm>
              <a:off x="7289686" y="3259326"/>
              <a:ext cx="1198896" cy="589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en-US" altLang="ko-KR" sz="1700" b="1" dirty="0">
                  <a:solidFill>
                    <a:srgbClr val="445D73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LGBM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rgbClr val="E27F86"/>
                </a:buClr>
              </a:pPr>
              <a:r>
                <a:rPr lang="en-US" altLang="ko-KR" sz="2000" b="1" dirty="0">
                  <a:solidFill>
                    <a:srgbClr val="E27F86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RMSE</a:t>
              </a:r>
              <a:r>
                <a:rPr lang="ko-KR" altLang="en-US" sz="2000" b="1" dirty="0">
                  <a:solidFill>
                    <a:schemeClr val="dk2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 </a:t>
              </a:r>
              <a:r>
                <a:rPr lang="en-US" altLang="ko-KR" sz="2000" b="1" dirty="0">
                  <a:solidFill>
                    <a:schemeClr val="dk2"/>
                  </a:solidFill>
                  <a:latin typeface="나눔손글씨 힘내라는 말보단" panose="02000503000000000000" pitchFamily="2" charset="-127"/>
                  <a:ea typeface="나눔손글씨 힘내라는 말보단" panose="02000503000000000000" pitchFamily="2" charset="-127"/>
                  <a:cs typeface="Fira Sans"/>
                  <a:sym typeface="Fira Sans"/>
                </a:rPr>
                <a:t>9.18</a:t>
              </a: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35CACB07-55D7-49F7-A659-D1CB6B6D9438}"/>
              </a:ext>
            </a:extLst>
          </p:cNvPr>
          <p:cNvSpPr/>
          <p:nvPr/>
        </p:nvSpPr>
        <p:spPr>
          <a:xfrm>
            <a:off x="6559560" y="696351"/>
            <a:ext cx="2476982" cy="1204193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손글씨 힘내라는 말보단" panose="020B0600000101010101" charset="-127"/>
                <a:ea typeface="나눔손글씨 힘내라는 말보단" panose="020B0600000101010101" charset="-127"/>
              </a:rPr>
              <a:t>실제 혈압 측정기기의 최대 오차 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손글씨 힘내라는 말보단" panose="020B0600000101010101" charset="-127"/>
              <a:ea typeface="나눔손글씨 힘내라는 말보단" panose="020B0600000101010101" charset="-127"/>
            </a:endParaRP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손글씨 힘내라는 말보단" panose="020B0600000101010101" charset="-127"/>
                <a:ea typeface="나눔손글씨 힘내라는 말보단" panose="020B0600000101010101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손글씨 힘내라는 말보단" panose="020B0600000101010101" charset="-127"/>
                <a:ea typeface="나눔손글씨 힘내라는 말보단" panose="020B0600000101010101" charset="-127"/>
              </a:rPr>
              <a:t>9 ~ 12 mmHg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latin typeface="나눔손글씨 힘내라는 말보단" panose="020B0600000101010101" charset="-127"/>
              <a:ea typeface="나눔손글씨 힘내라는 말보단" panose="020B0600000101010101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288CB3E-CC1E-42D7-ABE3-AE3EB4E41301}"/>
              </a:ext>
            </a:extLst>
          </p:cNvPr>
          <p:cNvSpPr/>
          <p:nvPr/>
        </p:nvSpPr>
        <p:spPr>
          <a:xfrm>
            <a:off x="7094870" y="1961857"/>
            <a:ext cx="2049129" cy="188231"/>
          </a:xfrm>
          <a:prstGeom prst="rect">
            <a:avLst/>
          </a:prstGeom>
          <a:solidFill>
            <a:srgbClr val="E5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lt"/>
              </a:rPr>
              <a:t>출처 </a:t>
            </a:r>
            <a:r>
              <a:rPr lang="en-US" altLang="ko-KR" sz="7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+mj-lt"/>
              </a:rPr>
              <a:t>논문</a:t>
            </a:r>
            <a:r>
              <a:rPr lang="en-US" altLang="ko-KR" sz="7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+mj-lt"/>
              </a:rPr>
              <a:t>가정용 전자식 혈압계의 정확도에 대한 임상적 평가</a:t>
            </a:r>
            <a:r>
              <a:rPr lang="en-US" altLang="ko-KR" sz="700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j-lt"/>
              </a:rPr>
              <a:t>추진아</a:t>
            </a:r>
            <a:r>
              <a:rPr lang="en-US" altLang="ko-KR" sz="700" dirty="0">
                <a:solidFill>
                  <a:schemeClr val="tx1"/>
                </a:solidFill>
                <a:latin typeface="+mj-lt"/>
              </a:rPr>
              <a:t>, 2002</a:t>
            </a:r>
            <a:endParaRPr lang="ko-KR" altLang="en-US" sz="7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310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82;p9">
            <a:extLst>
              <a:ext uri="{FF2B5EF4-FFF2-40B4-BE49-F238E27FC236}">
                <a16:creationId xmlns:a16="http://schemas.microsoft.com/office/drawing/2014/main" id="{19DA7449-0528-40E1-926D-99D890B5C3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1694" y="3768613"/>
            <a:ext cx="3159623" cy="11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6262D0-3E9B-4CEB-AF34-9AD4C8FF4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176" y="1929203"/>
            <a:ext cx="2716832" cy="1730885"/>
          </a:xfrm>
          <a:prstGeom prst="rect">
            <a:avLst/>
          </a:prstGeom>
        </p:spPr>
      </p:pic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accent5">
                    <a:lumMod val="75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2) </a:t>
            </a:r>
            <a:r>
              <a:rPr lang="ko-KR" altLang="en-US" sz="2500" b="1" dirty="0">
                <a:solidFill>
                  <a:schemeClr val="accent5">
                    <a:lumMod val="75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혈당 예측 </a:t>
            </a:r>
            <a:r>
              <a:rPr lang="en-US" altLang="ko-KR" sz="2500" b="1" dirty="0">
                <a:solidFill>
                  <a:schemeClr val="accent5">
                    <a:lumMod val="75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chemeClr val="accent5">
                    <a:lumMod val="75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모델링 </a:t>
            </a:r>
            <a:r>
              <a:rPr lang="en-US" altLang="ko-KR" sz="2500" b="1" dirty="0">
                <a:solidFill>
                  <a:schemeClr val="accent5">
                    <a:lumMod val="75000"/>
                  </a:schemeClr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chemeClr val="accent5">
                  <a:lumMod val="75000"/>
                </a:schemeClr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82" name="Google Shape;2466;p36">
            <a:extLst>
              <a:ext uri="{FF2B5EF4-FFF2-40B4-BE49-F238E27FC236}">
                <a16:creationId xmlns:a16="http://schemas.microsoft.com/office/drawing/2014/main" id="{74036C7B-FB45-42B4-951B-72EAC84CC4D0}"/>
              </a:ext>
            </a:extLst>
          </p:cNvPr>
          <p:cNvSpPr txBox="1"/>
          <p:nvPr/>
        </p:nvSpPr>
        <p:spPr>
          <a:xfrm>
            <a:off x="1518963" y="1823694"/>
            <a:ext cx="1562551" cy="268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성별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나이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키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체중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허리둘레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음주여부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흡연상태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highlight>
                  <a:srgbClr val="FFFFCC"/>
                </a:highlight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도시</a:t>
            </a:r>
            <a:r>
              <a:rPr lang="ko-KR" altLang="en-US" sz="1800" b="1" dirty="0">
                <a:solidFill>
                  <a:srgbClr val="E27F86"/>
                </a:solidFill>
                <a:highlight>
                  <a:srgbClr val="C0C0C0"/>
                </a:highlight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endParaRPr lang="en-US" altLang="ko-KR" sz="1800" b="1" dirty="0">
              <a:solidFill>
                <a:srgbClr val="E27F86"/>
              </a:solidFill>
              <a:highlight>
                <a:srgbClr val="C0C0C0"/>
              </a:highlight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+) </a:t>
            </a:r>
            <a:r>
              <a:rPr lang="en-US" altLang="ko-KR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BMI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  ABSI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8284A4-FB5A-416E-923C-5C0442960DAA}"/>
              </a:ext>
            </a:extLst>
          </p:cNvPr>
          <p:cNvSpPr/>
          <p:nvPr/>
        </p:nvSpPr>
        <p:spPr>
          <a:xfrm>
            <a:off x="1463017" y="1821029"/>
            <a:ext cx="905268" cy="2912336"/>
          </a:xfrm>
          <a:prstGeom prst="rect">
            <a:avLst/>
          </a:prstGeom>
          <a:noFill/>
          <a:ln w="19050">
            <a:solidFill>
              <a:srgbClr val="445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Google Shape;2528;p41">
            <a:extLst>
              <a:ext uri="{FF2B5EF4-FFF2-40B4-BE49-F238E27FC236}">
                <a16:creationId xmlns:a16="http://schemas.microsoft.com/office/drawing/2014/main" id="{77733213-E91A-432D-B1EB-696CD41A6F86}"/>
              </a:ext>
            </a:extLst>
          </p:cNvPr>
          <p:cNvGrpSpPr/>
          <p:nvPr/>
        </p:nvGrpSpPr>
        <p:grpSpPr>
          <a:xfrm rot="7390513">
            <a:off x="2399204" y="2774525"/>
            <a:ext cx="461609" cy="518845"/>
            <a:chOff x="5443019" y="4208075"/>
            <a:chExt cx="515706" cy="579650"/>
          </a:xfrm>
        </p:grpSpPr>
        <p:sp>
          <p:nvSpPr>
            <p:cNvPr id="43" name="Google Shape;2529;p41">
              <a:extLst>
                <a:ext uri="{FF2B5EF4-FFF2-40B4-BE49-F238E27FC236}">
                  <a16:creationId xmlns:a16="http://schemas.microsoft.com/office/drawing/2014/main" id="{0F7A84A5-A3C3-46C5-8B58-43FCE442057E}"/>
                </a:ext>
              </a:extLst>
            </p:cNvPr>
            <p:cNvSpPr/>
            <p:nvPr/>
          </p:nvSpPr>
          <p:spPr>
            <a:xfrm>
              <a:off x="5561719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0;p41">
              <a:extLst>
                <a:ext uri="{FF2B5EF4-FFF2-40B4-BE49-F238E27FC236}">
                  <a16:creationId xmlns:a16="http://schemas.microsoft.com/office/drawing/2014/main" id="{3AD73198-0AFD-482E-BB0E-1604B55DB55F}"/>
                </a:ext>
              </a:extLst>
            </p:cNvPr>
            <p:cNvSpPr/>
            <p:nvPr/>
          </p:nvSpPr>
          <p:spPr>
            <a:xfrm>
              <a:off x="5485819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31;p41">
              <a:extLst>
                <a:ext uri="{FF2B5EF4-FFF2-40B4-BE49-F238E27FC236}">
                  <a16:creationId xmlns:a16="http://schemas.microsoft.com/office/drawing/2014/main" id="{3611E4A3-6391-45A8-94B1-689C1D0AD58A}"/>
                </a:ext>
              </a:extLst>
            </p:cNvPr>
            <p:cNvSpPr/>
            <p:nvPr/>
          </p:nvSpPr>
          <p:spPr>
            <a:xfrm>
              <a:off x="5443019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32;p41">
              <a:extLst>
                <a:ext uri="{FF2B5EF4-FFF2-40B4-BE49-F238E27FC236}">
                  <a16:creationId xmlns:a16="http://schemas.microsoft.com/office/drawing/2014/main" id="{B2C2B371-2E62-408A-8FC8-41FFA4CB0BB7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33;p41">
              <a:extLst>
                <a:ext uri="{FF2B5EF4-FFF2-40B4-BE49-F238E27FC236}">
                  <a16:creationId xmlns:a16="http://schemas.microsoft.com/office/drawing/2014/main" id="{03FD33F7-FE0D-4D82-80A0-1F20880BB233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34;p41">
              <a:extLst>
                <a:ext uri="{FF2B5EF4-FFF2-40B4-BE49-F238E27FC236}">
                  <a16:creationId xmlns:a16="http://schemas.microsoft.com/office/drawing/2014/main" id="{AA7C149D-3333-424B-8C4E-816925C07A34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35;p41">
              <a:extLst>
                <a:ext uri="{FF2B5EF4-FFF2-40B4-BE49-F238E27FC236}">
                  <a16:creationId xmlns:a16="http://schemas.microsoft.com/office/drawing/2014/main" id="{B890153C-C2EE-45CC-A568-1179E6D2B67C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36;p41">
              <a:extLst>
                <a:ext uri="{FF2B5EF4-FFF2-40B4-BE49-F238E27FC236}">
                  <a16:creationId xmlns:a16="http://schemas.microsoft.com/office/drawing/2014/main" id="{F8D01450-866E-4E17-AEA7-81A1FDB994F3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37;p41">
              <a:extLst>
                <a:ext uri="{FF2B5EF4-FFF2-40B4-BE49-F238E27FC236}">
                  <a16:creationId xmlns:a16="http://schemas.microsoft.com/office/drawing/2014/main" id="{3AD5F5D8-788E-4B69-BE59-3069AF8261EB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8;p41">
              <a:extLst>
                <a:ext uri="{FF2B5EF4-FFF2-40B4-BE49-F238E27FC236}">
                  <a16:creationId xmlns:a16="http://schemas.microsoft.com/office/drawing/2014/main" id="{0BD33152-7AE9-4098-B56D-A870A1B61B0F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39;p41">
              <a:extLst>
                <a:ext uri="{FF2B5EF4-FFF2-40B4-BE49-F238E27FC236}">
                  <a16:creationId xmlns:a16="http://schemas.microsoft.com/office/drawing/2014/main" id="{79ABA852-558D-462A-A4AB-6A779B16402C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40;p41">
              <a:extLst>
                <a:ext uri="{FF2B5EF4-FFF2-40B4-BE49-F238E27FC236}">
                  <a16:creationId xmlns:a16="http://schemas.microsoft.com/office/drawing/2014/main" id="{CAA759B7-73D7-49DE-8FD1-FF0BED7A71BA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E9EE2D-9C38-4621-8B2C-B2B3C670ED7D}"/>
              </a:ext>
            </a:extLst>
          </p:cNvPr>
          <p:cNvGrpSpPr/>
          <p:nvPr/>
        </p:nvGrpSpPr>
        <p:grpSpPr>
          <a:xfrm>
            <a:off x="5155467" y="2825201"/>
            <a:ext cx="1117686" cy="1678287"/>
            <a:chOff x="3796567" y="2825201"/>
            <a:chExt cx="1117686" cy="1678287"/>
          </a:xfrm>
        </p:grpSpPr>
        <p:sp>
          <p:nvSpPr>
            <p:cNvPr id="58" name="Google Shape;2448;p35">
              <a:extLst>
                <a:ext uri="{FF2B5EF4-FFF2-40B4-BE49-F238E27FC236}">
                  <a16:creationId xmlns:a16="http://schemas.microsoft.com/office/drawing/2014/main" id="{9E746A90-7CFC-482C-8C90-5E8D6E6670C7}"/>
                </a:ext>
              </a:extLst>
            </p:cNvPr>
            <p:cNvSpPr/>
            <p:nvPr/>
          </p:nvSpPr>
          <p:spPr>
            <a:xfrm rot="13438259" flipH="1">
              <a:off x="3796567" y="2825201"/>
              <a:ext cx="134184" cy="1002921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6599CB9-7B3F-4FBA-94A0-74E4E4AE3916}"/>
                </a:ext>
              </a:extLst>
            </p:cNvPr>
            <p:cNvCxnSpPr>
              <a:cxnSpLocks/>
            </p:cNvCxnSpPr>
            <p:nvPr/>
          </p:nvCxnSpPr>
          <p:spPr>
            <a:xfrm>
              <a:off x="4199402" y="3237049"/>
              <a:ext cx="654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A746D19-76EA-4B18-B0D0-D33A09DD270F}"/>
                </a:ext>
              </a:extLst>
            </p:cNvPr>
            <p:cNvCxnSpPr>
              <a:cxnSpLocks/>
            </p:cNvCxnSpPr>
            <p:nvPr/>
          </p:nvCxnSpPr>
          <p:spPr>
            <a:xfrm>
              <a:off x="4260106" y="4503488"/>
              <a:ext cx="654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Google Shape;2448;p35">
            <a:extLst>
              <a:ext uri="{FF2B5EF4-FFF2-40B4-BE49-F238E27FC236}">
                <a16:creationId xmlns:a16="http://schemas.microsoft.com/office/drawing/2014/main" id="{9B4F89D7-52E7-4DBF-8BC6-14F073337241}"/>
              </a:ext>
            </a:extLst>
          </p:cNvPr>
          <p:cNvSpPr/>
          <p:nvPr/>
        </p:nvSpPr>
        <p:spPr>
          <a:xfrm rot="10800000" flipH="1">
            <a:off x="5377818" y="4380424"/>
            <a:ext cx="180484" cy="61726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466;p36">
            <a:extLst>
              <a:ext uri="{FF2B5EF4-FFF2-40B4-BE49-F238E27FC236}">
                <a16:creationId xmlns:a16="http://schemas.microsoft.com/office/drawing/2014/main" id="{82584C6D-180B-4D7C-B4F5-CAEE596929B9}"/>
              </a:ext>
            </a:extLst>
          </p:cNvPr>
          <p:cNvSpPr txBox="1"/>
          <p:nvPr/>
        </p:nvSpPr>
        <p:spPr>
          <a:xfrm>
            <a:off x="6333857" y="4144313"/>
            <a:ext cx="1198896" cy="58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7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3</a:t>
            </a:r>
            <a:r>
              <a:rPr lang="ko-KR" altLang="en-US" sz="17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차 다항회귀</a:t>
            </a:r>
            <a:endParaRPr lang="en-US" altLang="ko-KR" sz="17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3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RMSE</a:t>
            </a:r>
            <a:r>
              <a:rPr lang="ko-KR" altLang="en-US" sz="13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sz="13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23.03</a:t>
            </a:r>
          </a:p>
        </p:txBody>
      </p:sp>
      <p:sp>
        <p:nvSpPr>
          <p:cNvPr id="57" name="Google Shape;2466;p36">
            <a:extLst>
              <a:ext uri="{FF2B5EF4-FFF2-40B4-BE49-F238E27FC236}">
                <a16:creationId xmlns:a16="http://schemas.microsoft.com/office/drawing/2014/main" id="{A86464DA-EC0E-4EF1-83F9-730A51ABDDBC}"/>
              </a:ext>
            </a:extLst>
          </p:cNvPr>
          <p:cNvSpPr txBox="1"/>
          <p:nvPr/>
        </p:nvSpPr>
        <p:spPr>
          <a:xfrm>
            <a:off x="6345190" y="2854731"/>
            <a:ext cx="1484359" cy="58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7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Random Forest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3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RMSE</a:t>
            </a:r>
            <a:r>
              <a:rPr lang="ko-KR" altLang="en-US" sz="13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sz="13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22.27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89E60B7-281B-4FEA-8B44-630BF52148FA}"/>
              </a:ext>
            </a:extLst>
          </p:cNvPr>
          <p:cNvSpPr/>
          <p:nvPr/>
        </p:nvSpPr>
        <p:spPr>
          <a:xfrm>
            <a:off x="5849471" y="1498773"/>
            <a:ext cx="2900664" cy="1204193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손글씨 힘내라는 말보단" panose="020B0600000101010101" charset="-127"/>
                <a:ea typeface="나눔손글씨 힘내라는 말보단" panose="020B0600000101010101" charset="-127"/>
              </a:rPr>
              <a:t>실제 혈당 측정기기의 최대 오차 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손글씨 힘내라는 말보단" panose="020B0600000101010101" charset="-127"/>
              <a:ea typeface="나눔손글씨 힘내라는 말보단" panose="020B0600000101010101" charset="-127"/>
            </a:endParaRP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손글씨 힘내라는 말보단" panose="020B0600000101010101" charset="-127"/>
                <a:ea typeface="나눔손글씨 힘내라는 말보단" panose="020B0600000101010101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손글씨 힘내라는 말보단" panose="020B0600000101010101" charset="-127"/>
                <a:ea typeface="나눔손글씨 힘내라는 말보단" panose="020B0600000101010101" charset="-127"/>
              </a:rPr>
              <a:t>15 mmHg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81EC06-EABB-4986-83D1-B175D02AB727}"/>
              </a:ext>
            </a:extLst>
          </p:cNvPr>
          <p:cNvSpPr/>
          <p:nvPr/>
        </p:nvSpPr>
        <p:spPr>
          <a:xfrm>
            <a:off x="6900203" y="2743209"/>
            <a:ext cx="2102276" cy="111521"/>
          </a:xfrm>
          <a:prstGeom prst="rect">
            <a:avLst/>
          </a:prstGeom>
          <a:solidFill>
            <a:srgbClr val="E5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lt"/>
              </a:rPr>
              <a:t>출처 </a:t>
            </a:r>
            <a:r>
              <a:rPr lang="en-US" altLang="ko-KR" sz="7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+mj-lt"/>
              </a:rPr>
              <a:t>삼성 서울병원 당뇨교육실</a:t>
            </a:r>
          </a:p>
        </p:txBody>
      </p:sp>
    </p:spTree>
    <p:extLst>
      <p:ext uri="{BB962C8B-B14F-4D97-AF65-F5344CB8AC3E}">
        <p14:creationId xmlns:p14="http://schemas.microsoft.com/office/powerpoint/2010/main" val="165073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3)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고혈압 예측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features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selection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00B05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grpSp>
        <p:nvGrpSpPr>
          <p:cNvPr id="62" name="Google Shape;11229;p62">
            <a:extLst>
              <a:ext uri="{FF2B5EF4-FFF2-40B4-BE49-F238E27FC236}">
                <a16:creationId xmlns:a16="http://schemas.microsoft.com/office/drawing/2014/main" id="{F2F9E804-B719-4F93-8891-3DF3C34CF62D}"/>
              </a:ext>
            </a:extLst>
          </p:cNvPr>
          <p:cNvGrpSpPr/>
          <p:nvPr/>
        </p:nvGrpSpPr>
        <p:grpSpPr>
          <a:xfrm>
            <a:off x="2136269" y="2338294"/>
            <a:ext cx="1516743" cy="1664656"/>
            <a:chOff x="7491348" y="2805793"/>
            <a:chExt cx="931986" cy="1543906"/>
          </a:xfrm>
        </p:grpSpPr>
        <p:grpSp>
          <p:nvGrpSpPr>
            <p:cNvPr id="63" name="Google Shape;11230;p62">
              <a:extLst>
                <a:ext uri="{FF2B5EF4-FFF2-40B4-BE49-F238E27FC236}">
                  <a16:creationId xmlns:a16="http://schemas.microsoft.com/office/drawing/2014/main" id="{5517DE20-A47D-4ADD-A6C0-0B457868EBFB}"/>
                </a:ext>
              </a:extLst>
            </p:cNvPr>
            <p:cNvGrpSpPr/>
            <p:nvPr/>
          </p:nvGrpSpPr>
          <p:grpSpPr>
            <a:xfrm>
              <a:off x="7491348" y="2805793"/>
              <a:ext cx="931986" cy="1543906"/>
              <a:chOff x="7491348" y="2805793"/>
              <a:chExt cx="931986" cy="1543906"/>
            </a:xfrm>
          </p:grpSpPr>
          <p:sp>
            <p:nvSpPr>
              <p:cNvPr id="70" name="Google Shape;11231;p62">
                <a:extLst>
                  <a:ext uri="{FF2B5EF4-FFF2-40B4-BE49-F238E27FC236}">
                    <a16:creationId xmlns:a16="http://schemas.microsoft.com/office/drawing/2014/main" id="{3F72DD28-2E5E-4AC5-98B0-8BBAB3595415}"/>
                  </a:ext>
                </a:extLst>
              </p:cNvPr>
              <p:cNvSpPr/>
              <p:nvPr/>
            </p:nvSpPr>
            <p:spPr>
              <a:xfrm flipH="1">
                <a:off x="7827737" y="3685083"/>
                <a:ext cx="595597" cy="664616"/>
              </a:xfrm>
              <a:custGeom>
                <a:avLst/>
                <a:gdLst/>
                <a:ahLst/>
                <a:cxnLst/>
                <a:rect l="l" t="t" r="r" b="b"/>
                <a:pathLst>
                  <a:path w="23567" h="26298" extrusionOk="0">
                    <a:moveTo>
                      <a:pt x="0" y="1"/>
                    </a:moveTo>
                    <a:lnTo>
                      <a:pt x="0" y="1745"/>
                    </a:lnTo>
                    <a:lnTo>
                      <a:pt x="4397" y="1745"/>
                    </a:lnTo>
                    <a:lnTo>
                      <a:pt x="4397" y="25426"/>
                    </a:lnTo>
                    <a:lnTo>
                      <a:pt x="5269" y="26298"/>
                    </a:lnTo>
                    <a:lnTo>
                      <a:pt x="22695" y="26298"/>
                    </a:lnTo>
                    <a:lnTo>
                      <a:pt x="23567" y="25426"/>
                    </a:lnTo>
                    <a:lnTo>
                      <a:pt x="23567" y="9395"/>
                    </a:lnTo>
                    <a:lnTo>
                      <a:pt x="21823" y="9395"/>
                    </a:lnTo>
                    <a:lnTo>
                      <a:pt x="21823" y="24554"/>
                    </a:lnTo>
                    <a:lnTo>
                      <a:pt x="6141" y="24554"/>
                    </a:lnTo>
                    <a:lnTo>
                      <a:pt x="6141" y="873"/>
                    </a:lnTo>
                    <a:lnTo>
                      <a:pt x="526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27F86"/>
                  </a:solidFill>
                </a:endParaRPr>
              </a:p>
            </p:txBody>
          </p:sp>
          <p:sp>
            <p:nvSpPr>
              <p:cNvPr id="71" name="Google Shape;11232;p62">
                <a:extLst>
                  <a:ext uri="{FF2B5EF4-FFF2-40B4-BE49-F238E27FC236}">
                    <a16:creationId xmlns:a16="http://schemas.microsoft.com/office/drawing/2014/main" id="{D308D499-4B20-4BB4-A46D-37F60C72DACC}"/>
                  </a:ext>
                </a:extLst>
              </p:cNvPr>
              <p:cNvSpPr/>
              <p:nvPr/>
            </p:nvSpPr>
            <p:spPr>
              <a:xfrm>
                <a:off x="7491348" y="2805793"/>
                <a:ext cx="728252" cy="1195061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47287" extrusionOk="0">
                    <a:moveTo>
                      <a:pt x="8011" y="0"/>
                    </a:moveTo>
                    <a:lnTo>
                      <a:pt x="1" y="5574"/>
                    </a:lnTo>
                    <a:lnTo>
                      <a:pt x="1" y="34508"/>
                    </a:lnTo>
                    <a:lnTo>
                      <a:pt x="5810" y="40317"/>
                    </a:lnTo>
                    <a:lnTo>
                      <a:pt x="5810" y="44327"/>
                    </a:lnTo>
                    <a:lnTo>
                      <a:pt x="9122" y="44327"/>
                    </a:lnTo>
                    <a:lnTo>
                      <a:pt x="9122" y="40317"/>
                    </a:lnTo>
                    <a:lnTo>
                      <a:pt x="12490" y="40317"/>
                    </a:lnTo>
                    <a:lnTo>
                      <a:pt x="12490" y="47286"/>
                    </a:lnTo>
                    <a:lnTo>
                      <a:pt x="16326" y="47286"/>
                    </a:lnTo>
                    <a:lnTo>
                      <a:pt x="16326" y="40317"/>
                    </a:lnTo>
                    <a:lnTo>
                      <a:pt x="23006" y="40317"/>
                    </a:lnTo>
                    <a:lnTo>
                      <a:pt x="28815" y="34508"/>
                    </a:lnTo>
                    <a:lnTo>
                      <a:pt x="28815" y="5574"/>
                    </a:lnTo>
                    <a:lnTo>
                      <a:pt x="20805" y="0"/>
                    </a:lnTo>
                    <a:close/>
                  </a:path>
                </a:pathLst>
              </a:custGeom>
              <a:solidFill>
                <a:srgbClr val="FFFEFD"/>
              </a:solidFill>
              <a:ln w="19050" cap="flat" cmpd="sng">
                <a:solidFill>
                  <a:srgbClr val="CAD3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27F86"/>
                  </a:solidFill>
                </a:endParaRPr>
              </a:p>
            </p:txBody>
          </p:sp>
        </p:grpSp>
        <p:sp>
          <p:nvSpPr>
            <p:cNvPr id="64" name="Google Shape;11233;p62">
              <a:extLst>
                <a:ext uri="{FF2B5EF4-FFF2-40B4-BE49-F238E27FC236}">
                  <a16:creationId xmlns:a16="http://schemas.microsoft.com/office/drawing/2014/main" id="{5BF67970-D8A2-4B40-A565-2E2918C455E0}"/>
                </a:ext>
              </a:extLst>
            </p:cNvPr>
            <p:cNvSpPr/>
            <p:nvPr/>
          </p:nvSpPr>
          <p:spPr>
            <a:xfrm>
              <a:off x="7585286" y="3643197"/>
              <a:ext cx="540250" cy="342493"/>
            </a:xfrm>
            <a:custGeom>
              <a:avLst/>
              <a:gdLst/>
              <a:ahLst/>
              <a:cxnLst/>
              <a:rect l="l" t="t" r="r" b="b"/>
              <a:pathLst>
                <a:path w="21377" h="13552" extrusionOk="0">
                  <a:moveTo>
                    <a:pt x="0" y="0"/>
                  </a:moveTo>
                  <a:lnTo>
                    <a:pt x="0" y="213"/>
                  </a:lnTo>
                  <a:lnTo>
                    <a:pt x="4588" y="4801"/>
                  </a:lnTo>
                  <a:lnTo>
                    <a:pt x="9530" y="4801"/>
                  </a:lnTo>
                  <a:lnTo>
                    <a:pt x="9460" y="13552"/>
                  </a:lnTo>
                  <a:lnTo>
                    <a:pt x="11808" y="13552"/>
                  </a:lnTo>
                  <a:lnTo>
                    <a:pt x="11846" y="4801"/>
                  </a:lnTo>
                  <a:lnTo>
                    <a:pt x="16788" y="4801"/>
                  </a:lnTo>
                  <a:lnTo>
                    <a:pt x="21376" y="213"/>
                  </a:lnTo>
                  <a:lnTo>
                    <a:pt x="21376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5" name="Google Shape;11234;p62">
              <a:extLst>
                <a:ext uri="{FF2B5EF4-FFF2-40B4-BE49-F238E27FC236}">
                  <a16:creationId xmlns:a16="http://schemas.microsoft.com/office/drawing/2014/main" id="{8CD3A259-85B0-4718-A650-F136DDECE254}"/>
                </a:ext>
              </a:extLst>
            </p:cNvPr>
            <p:cNvSpPr/>
            <p:nvPr/>
          </p:nvSpPr>
          <p:spPr>
            <a:xfrm>
              <a:off x="7585286" y="3507812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6" name="Google Shape;11235;p62">
              <a:extLst>
                <a:ext uri="{FF2B5EF4-FFF2-40B4-BE49-F238E27FC236}">
                  <a16:creationId xmlns:a16="http://schemas.microsoft.com/office/drawing/2014/main" id="{22116739-55C5-4DF6-BDB2-3DC2C168A1F5}"/>
                </a:ext>
              </a:extLst>
            </p:cNvPr>
            <p:cNvSpPr/>
            <p:nvPr/>
          </p:nvSpPr>
          <p:spPr>
            <a:xfrm>
              <a:off x="7585286" y="3379883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7" name="Google Shape;11236;p62">
              <a:extLst>
                <a:ext uri="{FF2B5EF4-FFF2-40B4-BE49-F238E27FC236}">
                  <a16:creationId xmlns:a16="http://schemas.microsoft.com/office/drawing/2014/main" id="{3413CC28-48A6-424F-B907-AC0012488DCB}"/>
                </a:ext>
              </a:extLst>
            </p:cNvPr>
            <p:cNvSpPr/>
            <p:nvPr/>
          </p:nvSpPr>
          <p:spPr>
            <a:xfrm>
              <a:off x="7585286" y="3251954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8" name="Google Shape;11237;p62">
              <a:extLst>
                <a:ext uri="{FF2B5EF4-FFF2-40B4-BE49-F238E27FC236}">
                  <a16:creationId xmlns:a16="http://schemas.microsoft.com/office/drawing/2014/main" id="{8E767D2B-EFEE-4255-A36B-20C2C4124C5C}"/>
                </a:ext>
              </a:extLst>
            </p:cNvPr>
            <p:cNvSpPr/>
            <p:nvPr/>
          </p:nvSpPr>
          <p:spPr>
            <a:xfrm>
              <a:off x="7585286" y="3124024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9" name="Google Shape;11238;p62">
              <a:extLst>
                <a:ext uri="{FF2B5EF4-FFF2-40B4-BE49-F238E27FC236}">
                  <a16:creationId xmlns:a16="http://schemas.microsoft.com/office/drawing/2014/main" id="{05E9B7DE-F2C9-4C31-9676-DB2EE126446A}"/>
                </a:ext>
              </a:extLst>
            </p:cNvPr>
            <p:cNvSpPr/>
            <p:nvPr/>
          </p:nvSpPr>
          <p:spPr>
            <a:xfrm>
              <a:off x="7585286" y="3002716"/>
              <a:ext cx="540250" cy="131114"/>
            </a:xfrm>
            <a:custGeom>
              <a:avLst/>
              <a:gdLst/>
              <a:ahLst/>
              <a:cxnLst/>
              <a:rect l="l" t="t" r="r" b="b"/>
              <a:pathLst>
                <a:path w="21377" h="5188" extrusionOk="0">
                  <a:moveTo>
                    <a:pt x="0" y="0"/>
                  </a:moveTo>
                  <a:lnTo>
                    <a:pt x="0" y="5187"/>
                  </a:lnTo>
                  <a:lnTo>
                    <a:pt x="21376" y="5187"/>
                  </a:lnTo>
                  <a:lnTo>
                    <a:pt x="2137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</p:grpSp>
      <p:grpSp>
        <p:nvGrpSpPr>
          <p:cNvPr id="72" name="Google Shape;2870;p51">
            <a:extLst>
              <a:ext uri="{FF2B5EF4-FFF2-40B4-BE49-F238E27FC236}">
                <a16:creationId xmlns:a16="http://schemas.microsoft.com/office/drawing/2014/main" id="{8B89DCF4-9173-4A53-BC92-AAD8C023A23E}"/>
              </a:ext>
            </a:extLst>
          </p:cNvPr>
          <p:cNvGrpSpPr/>
          <p:nvPr/>
        </p:nvGrpSpPr>
        <p:grpSpPr>
          <a:xfrm>
            <a:off x="3832613" y="2875276"/>
            <a:ext cx="1365213" cy="731832"/>
            <a:chOff x="3445622" y="3548043"/>
            <a:chExt cx="848954" cy="731832"/>
          </a:xfrm>
        </p:grpSpPr>
        <p:sp>
          <p:nvSpPr>
            <p:cNvPr id="73" name="Google Shape;2871;p51">
              <a:extLst>
                <a:ext uri="{FF2B5EF4-FFF2-40B4-BE49-F238E27FC236}">
                  <a16:creationId xmlns:a16="http://schemas.microsoft.com/office/drawing/2014/main" id="{7AB64141-C6A3-4DF5-8F64-CDA7364E1BFA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72;p51">
              <a:extLst>
                <a:ext uri="{FF2B5EF4-FFF2-40B4-BE49-F238E27FC236}">
                  <a16:creationId xmlns:a16="http://schemas.microsoft.com/office/drawing/2014/main" id="{63EA60F6-742B-4A17-91B6-C52391CA1050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73;p51">
              <a:extLst>
                <a:ext uri="{FF2B5EF4-FFF2-40B4-BE49-F238E27FC236}">
                  <a16:creationId xmlns:a16="http://schemas.microsoft.com/office/drawing/2014/main" id="{639FDA5C-FF9E-4B2F-B7D0-E7AFE04A91D3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74;p51">
              <a:extLst>
                <a:ext uri="{FF2B5EF4-FFF2-40B4-BE49-F238E27FC236}">
                  <a16:creationId xmlns:a16="http://schemas.microsoft.com/office/drawing/2014/main" id="{2DE8FB76-211A-4933-8A19-B314B27D5B2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2459;p36">
            <a:extLst>
              <a:ext uri="{FF2B5EF4-FFF2-40B4-BE49-F238E27FC236}">
                <a16:creationId xmlns:a16="http://schemas.microsoft.com/office/drawing/2014/main" id="{2C8DAE9A-F73E-49F6-A6A1-288F396F216A}"/>
              </a:ext>
            </a:extLst>
          </p:cNvPr>
          <p:cNvSpPr/>
          <p:nvPr/>
        </p:nvSpPr>
        <p:spPr>
          <a:xfrm>
            <a:off x="5297854" y="3238017"/>
            <a:ext cx="854175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3C5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557D"/>
              </a:solidFill>
            </a:endParaRPr>
          </a:p>
        </p:txBody>
      </p:sp>
      <p:sp>
        <p:nvSpPr>
          <p:cNvPr id="80" name="Google Shape;2466;p36">
            <a:extLst>
              <a:ext uri="{FF2B5EF4-FFF2-40B4-BE49-F238E27FC236}">
                <a16:creationId xmlns:a16="http://schemas.microsoft.com/office/drawing/2014/main" id="{4C0E3AD3-9E6E-4407-BDC0-F5BD4B214B68}"/>
              </a:ext>
            </a:extLst>
          </p:cNvPr>
          <p:cNvSpPr txBox="1"/>
          <p:nvPr/>
        </p:nvSpPr>
        <p:spPr>
          <a:xfrm>
            <a:off x="6233404" y="2819350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4000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고혈압</a:t>
            </a:r>
            <a:endParaRPr lang="en-US" altLang="ko-KR" sz="4000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81" name="Google Shape;2466;p36">
            <a:extLst>
              <a:ext uri="{FF2B5EF4-FFF2-40B4-BE49-F238E27FC236}">
                <a16:creationId xmlns:a16="http://schemas.microsoft.com/office/drawing/2014/main" id="{CE660DB5-3257-4537-B062-DB680952D25D}"/>
              </a:ext>
            </a:extLst>
          </p:cNvPr>
          <p:cNvSpPr txBox="1"/>
          <p:nvPr/>
        </p:nvSpPr>
        <p:spPr>
          <a:xfrm>
            <a:off x="4164176" y="3564604"/>
            <a:ext cx="855512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30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모델</a:t>
            </a:r>
            <a:endParaRPr lang="en-US" altLang="ko-KR" sz="30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82" name="Google Shape;2466;p36">
            <a:extLst>
              <a:ext uri="{FF2B5EF4-FFF2-40B4-BE49-F238E27FC236}">
                <a16:creationId xmlns:a16="http://schemas.microsoft.com/office/drawing/2014/main" id="{74036C7B-FB45-42B4-951B-72EAC84CC4D0}"/>
              </a:ext>
            </a:extLst>
          </p:cNvPr>
          <p:cNvSpPr txBox="1"/>
          <p:nvPr/>
        </p:nvSpPr>
        <p:spPr>
          <a:xfrm>
            <a:off x="1267604" y="2678246"/>
            <a:ext cx="1562551" cy="268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성별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나이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수축기혈압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이완기혈압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공복혈당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체질량지수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52161A65-CDF8-4D4C-8773-ED591E7DC5FF}"/>
              </a:ext>
            </a:extLst>
          </p:cNvPr>
          <p:cNvSpPr/>
          <p:nvPr/>
        </p:nvSpPr>
        <p:spPr>
          <a:xfrm>
            <a:off x="1750977" y="2237525"/>
            <a:ext cx="1030156" cy="431346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3)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고혈압 예측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독립변수와 종속변수 관계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1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00B05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2" name="Google Shape;2466;p36">
            <a:extLst>
              <a:ext uri="{FF2B5EF4-FFF2-40B4-BE49-F238E27FC236}">
                <a16:creationId xmlns:a16="http://schemas.microsoft.com/office/drawing/2014/main" id="{8DA66274-9716-4625-958B-55B01E8FB05B}"/>
              </a:ext>
            </a:extLst>
          </p:cNvPr>
          <p:cNvSpPr txBox="1"/>
          <p:nvPr/>
        </p:nvSpPr>
        <p:spPr>
          <a:xfrm>
            <a:off x="1169921" y="1819982"/>
            <a:ext cx="1393117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성별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: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남자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-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여자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7" name="Google Shape;2466;p36">
            <a:extLst>
              <a:ext uri="{FF2B5EF4-FFF2-40B4-BE49-F238E27FC236}">
                <a16:creationId xmlns:a16="http://schemas.microsoft.com/office/drawing/2014/main" id="{5BD9566B-98ED-4ACC-8724-AF5E351366BC}"/>
              </a:ext>
            </a:extLst>
          </p:cNvPr>
          <p:cNvSpPr txBox="1"/>
          <p:nvPr/>
        </p:nvSpPr>
        <p:spPr>
          <a:xfrm>
            <a:off x="4520805" y="1827257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나이 </a:t>
            </a:r>
            <a:endParaRPr lang="en-US" altLang="ko-KR" sz="18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33" name="Google Shape;2870;p51">
            <a:extLst>
              <a:ext uri="{FF2B5EF4-FFF2-40B4-BE49-F238E27FC236}">
                <a16:creationId xmlns:a16="http://schemas.microsoft.com/office/drawing/2014/main" id="{3FDA6E85-FEE2-4EE5-97B3-247AF33E3B30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34" name="Google Shape;2871;p51">
              <a:extLst>
                <a:ext uri="{FF2B5EF4-FFF2-40B4-BE49-F238E27FC236}">
                  <a16:creationId xmlns:a16="http://schemas.microsoft.com/office/drawing/2014/main" id="{B132E277-A28F-40CB-AB72-C074E4CD5C12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72;p51">
              <a:extLst>
                <a:ext uri="{FF2B5EF4-FFF2-40B4-BE49-F238E27FC236}">
                  <a16:creationId xmlns:a16="http://schemas.microsoft.com/office/drawing/2014/main" id="{25976143-7281-467B-B293-4C37A7DB9108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3;p51">
              <a:extLst>
                <a:ext uri="{FF2B5EF4-FFF2-40B4-BE49-F238E27FC236}">
                  <a16:creationId xmlns:a16="http://schemas.microsoft.com/office/drawing/2014/main" id="{CB50BDF5-3DF8-44D2-8B0E-4A4B7BF655F7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74;p51">
              <a:extLst>
                <a:ext uri="{FF2B5EF4-FFF2-40B4-BE49-F238E27FC236}">
                  <a16:creationId xmlns:a16="http://schemas.microsoft.com/office/drawing/2014/main" id="{A1CC163E-BBA1-45E7-9BCA-B7620A9FD13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870;p51">
            <a:extLst>
              <a:ext uri="{FF2B5EF4-FFF2-40B4-BE49-F238E27FC236}">
                <a16:creationId xmlns:a16="http://schemas.microsoft.com/office/drawing/2014/main" id="{A2EB0693-7770-4900-A4E7-CF12F62EA855}"/>
              </a:ext>
            </a:extLst>
          </p:cNvPr>
          <p:cNvGrpSpPr/>
          <p:nvPr/>
        </p:nvGrpSpPr>
        <p:grpSpPr>
          <a:xfrm>
            <a:off x="4354914" y="1907642"/>
            <a:ext cx="188424" cy="284708"/>
            <a:chOff x="3445622" y="3548043"/>
            <a:chExt cx="848954" cy="731832"/>
          </a:xfrm>
        </p:grpSpPr>
        <p:sp>
          <p:nvSpPr>
            <p:cNvPr id="58" name="Google Shape;2871;p51">
              <a:extLst>
                <a:ext uri="{FF2B5EF4-FFF2-40B4-BE49-F238E27FC236}">
                  <a16:creationId xmlns:a16="http://schemas.microsoft.com/office/drawing/2014/main" id="{AD9C0A75-9CC5-4ECB-B638-86DE24BEF97A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2;p51">
              <a:extLst>
                <a:ext uri="{FF2B5EF4-FFF2-40B4-BE49-F238E27FC236}">
                  <a16:creationId xmlns:a16="http://schemas.microsoft.com/office/drawing/2014/main" id="{6B1F522A-F724-425B-82D8-8AE685DED995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3;p51">
              <a:extLst>
                <a:ext uri="{FF2B5EF4-FFF2-40B4-BE49-F238E27FC236}">
                  <a16:creationId xmlns:a16="http://schemas.microsoft.com/office/drawing/2014/main" id="{A6E9E2B7-DED3-461A-9AD5-B8F2F6EFD90D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4;p51">
              <a:extLst>
                <a:ext uri="{FF2B5EF4-FFF2-40B4-BE49-F238E27FC236}">
                  <a16:creationId xmlns:a16="http://schemas.microsoft.com/office/drawing/2014/main" id="{65D850FE-6F39-4A0F-87A6-D8982D601F30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2D35B47-886E-4D8B-9405-A7C4EC2D8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"/>
          <a:stretch/>
        </p:blipFill>
        <p:spPr>
          <a:xfrm>
            <a:off x="772234" y="2057271"/>
            <a:ext cx="3570561" cy="21044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996B4F-5AB5-438D-9684-F985C3603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642" y="2057272"/>
            <a:ext cx="3156693" cy="2104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7EA035-76F3-4433-9E58-CB2136981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345" y="1534679"/>
            <a:ext cx="569530" cy="3205006"/>
          </a:xfrm>
          <a:prstGeom prst="rect">
            <a:avLst/>
          </a:prstGeom>
          <a:ln w="12700">
            <a:solidFill>
              <a:srgbClr val="445D73"/>
            </a:solidFill>
          </a:ln>
        </p:spPr>
      </p:pic>
      <p:cxnSp>
        <p:nvCxnSpPr>
          <p:cNvPr id="23" name="Google Shape;2322;p32">
            <a:extLst>
              <a:ext uri="{FF2B5EF4-FFF2-40B4-BE49-F238E27FC236}">
                <a16:creationId xmlns:a16="http://schemas.microsoft.com/office/drawing/2014/main" id="{9864736C-5AE2-4279-A2AB-9BF54B61C22A}"/>
              </a:ext>
            </a:extLst>
          </p:cNvPr>
          <p:cNvCxnSpPr>
            <a:cxnSpLocks/>
          </p:cNvCxnSpPr>
          <p:nvPr/>
        </p:nvCxnSpPr>
        <p:spPr>
          <a:xfrm>
            <a:off x="6313394" y="4074459"/>
            <a:ext cx="995082" cy="317290"/>
          </a:xfrm>
          <a:prstGeom prst="curvedConnector3">
            <a:avLst>
              <a:gd name="adj1" fmla="val -1351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9478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28"/>
          <p:cNvSpPr txBox="1">
            <a:spLocks noGrp="1"/>
          </p:cNvSpPr>
          <p:nvPr>
            <p:ph type="subTitle" idx="1"/>
          </p:nvPr>
        </p:nvSpPr>
        <p:spPr>
          <a:xfrm>
            <a:off x="1543549" y="2117336"/>
            <a:ext cx="25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프로젝트 기획 배경 및 목표</a:t>
            </a:r>
            <a:endParaRPr lang="en-US" altLang="ko-KR" sz="2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구성원 및 역할</a:t>
            </a:r>
            <a:endParaRPr sz="2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29" name="Google Shape;2229;p28"/>
          <p:cNvSpPr txBox="1">
            <a:spLocks noGrp="1"/>
          </p:cNvSpPr>
          <p:nvPr>
            <p:ph type="title" idx="2"/>
          </p:nvPr>
        </p:nvSpPr>
        <p:spPr>
          <a:xfrm>
            <a:off x="1543549" y="1819308"/>
            <a:ext cx="1955462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프로젝트 개요</a:t>
            </a:r>
            <a:endParaRPr sz="3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30" name="Google Shape;2230;p28"/>
          <p:cNvSpPr txBox="1">
            <a:spLocks noGrp="1"/>
          </p:cNvSpPr>
          <p:nvPr>
            <p:ph type="title" idx="3"/>
          </p:nvPr>
        </p:nvSpPr>
        <p:spPr>
          <a:xfrm>
            <a:off x="2134160" y="1339869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31" name="Google Shape;2231;p28"/>
          <p:cNvSpPr txBox="1">
            <a:spLocks noGrp="1"/>
          </p:cNvSpPr>
          <p:nvPr>
            <p:ph type="subTitle" idx="4"/>
          </p:nvPr>
        </p:nvSpPr>
        <p:spPr>
          <a:xfrm>
            <a:off x="5323070" y="2091006"/>
            <a:ext cx="2512200" cy="1140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수집</a:t>
            </a:r>
            <a:endParaRPr lang="en-US" altLang="ko-KR" sz="2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lang="en-US" altLang="ko-KR" sz="2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웹사이트 구현</a:t>
            </a:r>
            <a:endParaRPr sz="2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32" name="Google Shape;2232;p28"/>
          <p:cNvSpPr txBox="1">
            <a:spLocks noGrp="1"/>
          </p:cNvSpPr>
          <p:nvPr>
            <p:ph type="title" idx="5"/>
          </p:nvPr>
        </p:nvSpPr>
        <p:spPr>
          <a:xfrm>
            <a:off x="5667236" y="1819308"/>
            <a:ext cx="1387517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프로세싱</a:t>
            </a:r>
            <a:endParaRPr sz="3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33" name="Google Shape;2233;p28"/>
          <p:cNvSpPr txBox="1">
            <a:spLocks noGrp="1"/>
          </p:cNvSpPr>
          <p:nvPr>
            <p:ph type="title" idx="6"/>
          </p:nvPr>
        </p:nvSpPr>
        <p:spPr>
          <a:xfrm>
            <a:off x="6006715" y="1368219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36" name="Google Shape;2236;p28"/>
          <p:cNvSpPr txBox="1">
            <a:spLocks noGrp="1"/>
          </p:cNvSpPr>
          <p:nvPr>
            <p:ph type="title" idx="9"/>
          </p:nvPr>
        </p:nvSpPr>
        <p:spPr>
          <a:xfrm>
            <a:off x="6015210" y="3408104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37" name="Google Shape;2237;p28"/>
          <p:cNvSpPr txBox="1">
            <a:spLocks noGrp="1"/>
          </p:cNvSpPr>
          <p:nvPr>
            <p:ph type="subTitle" idx="13"/>
          </p:nvPr>
        </p:nvSpPr>
        <p:spPr>
          <a:xfrm>
            <a:off x="1597445" y="4135088"/>
            <a:ext cx="25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분석을 통한 인사이트 도출</a:t>
            </a:r>
            <a:endParaRPr lang="en-US" altLang="ko-KR" sz="2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향후 개선 사항 및 기대효과</a:t>
            </a:r>
            <a:endParaRPr sz="2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38" name="Google Shape;2238;p28"/>
          <p:cNvSpPr txBox="1">
            <a:spLocks noGrp="1"/>
          </p:cNvSpPr>
          <p:nvPr>
            <p:ph type="title" idx="14"/>
          </p:nvPr>
        </p:nvSpPr>
        <p:spPr>
          <a:xfrm>
            <a:off x="1484030" y="3839852"/>
            <a:ext cx="20745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기대효과</a:t>
            </a:r>
            <a:endParaRPr sz="3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39" name="Google Shape;2239;p28"/>
          <p:cNvSpPr txBox="1">
            <a:spLocks noGrp="1"/>
          </p:cNvSpPr>
          <p:nvPr>
            <p:ph type="title" idx="15"/>
          </p:nvPr>
        </p:nvSpPr>
        <p:spPr>
          <a:xfrm>
            <a:off x="2133680" y="3391492"/>
            <a:ext cx="7752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46" name="Google Shape;2246;p28"/>
          <p:cNvSpPr/>
          <p:nvPr/>
        </p:nvSpPr>
        <p:spPr>
          <a:xfrm>
            <a:off x="2134646" y="1321786"/>
            <a:ext cx="775203" cy="474766"/>
          </a:xfrm>
          <a:custGeom>
            <a:avLst/>
            <a:gdLst/>
            <a:ahLst/>
            <a:cxnLst/>
            <a:rect l="l" t="t" r="r" b="b"/>
            <a:pathLst>
              <a:path w="14034" h="8595" extrusionOk="0">
                <a:moveTo>
                  <a:pt x="6201" y="660"/>
                </a:moveTo>
                <a:lnTo>
                  <a:pt x="6236" y="669"/>
                </a:lnTo>
                <a:cubicBezTo>
                  <a:pt x="8565" y="696"/>
                  <a:pt x="12686" y="723"/>
                  <a:pt x="13293" y="3658"/>
                </a:cubicBezTo>
                <a:cubicBezTo>
                  <a:pt x="13578" y="5023"/>
                  <a:pt x="12428" y="6076"/>
                  <a:pt x="11393" y="6709"/>
                </a:cubicBezTo>
                <a:cubicBezTo>
                  <a:pt x="10028" y="7530"/>
                  <a:pt x="8395" y="7815"/>
                  <a:pt x="6834" y="7904"/>
                </a:cubicBezTo>
                <a:cubicBezTo>
                  <a:pt x="6595" y="7917"/>
                  <a:pt x="6357" y="7924"/>
                  <a:pt x="6118" y="7924"/>
                </a:cubicBezTo>
                <a:cubicBezTo>
                  <a:pt x="5169" y="7924"/>
                  <a:pt x="4224" y="7817"/>
                  <a:pt x="3319" y="7539"/>
                </a:cubicBezTo>
                <a:cubicBezTo>
                  <a:pt x="2070" y="7155"/>
                  <a:pt x="625" y="6093"/>
                  <a:pt x="875" y="4630"/>
                </a:cubicBezTo>
                <a:cubicBezTo>
                  <a:pt x="1062" y="3479"/>
                  <a:pt x="2070" y="2409"/>
                  <a:pt x="2998" y="1767"/>
                </a:cubicBezTo>
                <a:cubicBezTo>
                  <a:pt x="3961" y="1089"/>
                  <a:pt x="5059" y="768"/>
                  <a:pt x="6201" y="660"/>
                </a:cubicBezTo>
                <a:close/>
                <a:moveTo>
                  <a:pt x="6236" y="0"/>
                </a:moveTo>
                <a:cubicBezTo>
                  <a:pt x="6085" y="0"/>
                  <a:pt x="5987" y="81"/>
                  <a:pt x="5942" y="179"/>
                </a:cubicBezTo>
                <a:cubicBezTo>
                  <a:pt x="3462" y="402"/>
                  <a:pt x="946" y="2008"/>
                  <a:pt x="331" y="4488"/>
                </a:cubicBezTo>
                <a:cubicBezTo>
                  <a:pt x="1" y="5835"/>
                  <a:pt x="991" y="6959"/>
                  <a:pt x="2043" y="7646"/>
                </a:cubicBezTo>
                <a:cubicBezTo>
                  <a:pt x="3262" y="8428"/>
                  <a:pt x="4830" y="8594"/>
                  <a:pt x="6264" y="8594"/>
                </a:cubicBezTo>
                <a:cubicBezTo>
                  <a:pt x="6384" y="8594"/>
                  <a:pt x="6502" y="8593"/>
                  <a:pt x="6620" y="8591"/>
                </a:cubicBezTo>
                <a:cubicBezTo>
                  <a:pt x="9368" y="8538"/>
                  <a:pt x="14033" y="7431"/>
                  <a:pt x="14024" y="3926"/>
                </a:cubicBezTo>
                <a:cubicBezTo>
                  <a:pt x="14015" y="232"/>
                  <a:pt x="8797" y="9"/>
                  <a:pt x="62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28"/>
          <p:cNvSpPr/>
          <p:nvPr/>
        </p:nvSpPr>
        <p:spPr>
          <a:xfrm>
            <a:off x="6006226" y="1336706"/>
            <a:ext cx="775203" cy="474766"/>
          </a:xfrm>
          <a:custGeom>
            <a:avLst/>
            <a:gdLst/>
            <a:ahLst/>
            <a:cxnLst/>
            <a:rect l="l" t="t" r="r" b="b"/>
            <a:pathLst>
              <a:path w="14034" h="8595" extrusionOk="0">
                <a:moveTo>
                  <a:pt x="6201" y="660"/>
                </a:moveTo>
                <a:lnTo>
                  <a:pt x="6236" y="669"/>
                </a:lnTo>
                <a:cubicBezTo>
                  <a:pt x="8565" y="696"/>
                  <a:pt x="12686" y="723"/>
                  <a:pt x="13293" y="3658"/>
                </a:cubicBezTo>
                <a:cubicBezTo>
                  <a:pt x="13578" y="5023"/>
                  <a:pt x="12428" y="6076"/>
                  <a:pt x="11393" y="6709"/>
                </a:cubicBezTo>
                <a:cubicBezTo>
                  <a:pt x="10028" y="7530"/>
                  <a:pt x="8395" y="7815"/>
                  <a:pt x="6834" y="7904"/>
                </a:cubicBezTo>
                <a:cubicBezTo>
                  <a:pt x="6595" y="7917"/>
                  <a:pt x="6357" y="7924"/>
                  <a:pt x="6118" y="7924"/>
                </a:cubicBezTo>
                <a:cubicBezTo>
                  <a:pt x="5169" y="7924"/>
                  <a:pt x="4224" y="7817"/>
                  <a:pt x="3319" y="7539"/>
                </a:cubicBezTo>
                <a:cubicBezTo>
                  <a:pt x="2070" y="7155"/>
                  <a:pt x="625" y="6093"/>
                  <a:pt x="875" y="4630"/>
                </a:cubicBezTo>
                <a:cubicBezTo>
                  <a:pt x="1062" y="3479"/>
                  <a:pt x="2070" y="2409"/>
                  <a:pt x="2998" y="1767"/>
                </a:cubicBezTo>
                <a:cubicBezTo>
                  <a:pt x="3961" y="1089"/>
                  <a:pt x="5059" y="768"/>
                  <a:pt x="6201" y="660"/>
                </a:cubicBezTo>
                <a:close/>
                <a:moveTo>
                  <a:pt x="6236" y="0"/>
                </a:moveTo>
                <a:cubicBezTo>
                  <a:pt x="6085" y="0"/>
                  <a:pt x="5987" y="81"/>
                  <a:pt x="5942" y="179"/>
                </a:cubicBezTo>
                <a:cubicBezTo>
                  <a:pt x="3462" y="402"/>
                  <a:pt x="946" y="2008"/>
                  <a:pt x="331" y="4488"/>
                </a:cubicBezTo>
                <a:cubicBezTo>
                  <a:pt x="1" y="5835"/>
                  <a:pt x="991" y="6959"/>
                  <a:pt x="2043" y="7646"/>
                </a:cubicBezTo>
                <a:cubicBezTo>
                  <a:pt x="3262" y="8428"/>
                  <a:pt x="4830" y="8594"/>
                  <a:pt x="6264" y="8594"/>
                </a:cubicBezTo>
                <a:cubicBezTo>
                  <a:pt x="6384" y="8594"/>
                  <a:pt x="6502" y="8593"/>
                  <a:pt x="6620" y="8591"/>
                </a:cubicBezTo>
                <a:cubicBezTo>
                  <a:pt x="9368" y="8538"/>
                  <a:pt x="14033" y="7431"/>
                  <a:pt x="14024" y="3926"/>
                </a:cubicBezTo>
                <a:cubicBezTo>
                  <a:pt x="14015" y="232"/>
                  <a:pt x="8797" y="9"/>
                  <a:pt x="62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28"/>
          <p:cNvSpPr/>
          <p:nvPr/>
        </p:nvSpPr>
        <p:spPr>
          <a:xfrm>
            <a:off x="6006226" y="3391492"/>
            <a:ext cx="775203" cy="474766"/>
          </a:xfrm>
          <a:custGeom>
            <a:avLst/>
            <a:gdLst/>
            <a:ahLst/>
            <a:cxnLst/>
            <a:rect l="l" t="t" r="r" b="b"/>
            <a:pathLst>
              <a:path w="14034" h="8595" extrusionOk="0">
                <a:moveTo>
                  <a:pt x="6201" y="660"/>
                </a:moveTo>
                <a:lnTo>
                  <a:pt x="6236" y="669"/>
                </a:lnTo>
                <a:cubicBezTo>
                  <a:pt x="8565" y="696"/>
                  <a:pt x="12686" y="723"/>
                  <a:pt x="13293" y="3658"/>
                </a:cubicBezTo>
                <a:cubicBezTo>
                  <a:pt x="13578" y="5023"/>
                  <a:pt x="12428" y="6076"/>
                  <a:pt x="11393" y="6709"/>
                </a:cubicBezTo>
                <a:cubicBezTo>
                  <a:pt x="10028" y="7530"/>
                  <a:pt x="8395" y="7815"/>
                  <a:pt x="6834" y="7904"/>
                </a:cubicBezTo>
                <a:cubicBezTo>
                  <a:pt x="6595" y="7917"/>
                  <a:pt x="6357" y="7924"/>
                  <a:pt x="6118" y="7924"/>
                </a:cubicBezTo>
                <a:cubicBezTo>
                  <a:pt x="5169" y="7924"/>
                  <a:pt x="4224" y="7817"/>
                  <a:pt x="3319" y="7539"/>
                </a:cubicBezTo>
                <a:cubicBezTo>
                  <a:pt x="2070" y="7155"/>
                  <a:pt x="625" y="6093"/>
                  <a:pt x="875" y="4630"/>
                </a:cubicBezTo>
                <a:cubicBezTo>
                  <a:pt x="1062" y="3479"/>
                  <a:pt x="2070" y="2409"/>
                  <a:pt x="2998" y="1767"/>
                </a:cubicBezTo>
                <a:cubicBezTo>
                  <a:pt x="3961" y="1089"/>
                  <a:pt x="5059" y="768"/>
                  <a:pt x="6201" y="660"/>
                </a:cubicBezTo>
                <a:close/>
                <a:moveTo>
                  <a:pt x="6236" y="0"/>
                </a:moveTo>
                <a:cubicBezTo>
                  <a:pt x="6085" y="0"/>
                  <a:pt x="5987" y="81"/>
                  <a:pt x="5942" y="179"/>
                </a:cubicBezTo>
                <a:cubicBezTo>
                  <a:pt x="3462" y="402"/>
                  <a:pt x="946" y="2008"/>
                  <a:pt x="331" y="4488"/>
                </a:cubicBezTo>
                <a:cubicBezTo>
                  <a:pt x="1" y="5835"/>
                  <a:pt x="991" y="6959"/>
                  <a:pt x="2043" y="7646"/>
                </a:cubicBezTo>
                <a:cubicBezTo>
                  <a:pt x="3262" y="8428"/>
                  <a:pt x="4830" y="8594"/>
                  <a:pt x="6264" y="8594"/>
                </a:cubicBezTo>
                <a:cubicBezTo>
                  <a:pt x="6384" y="8594"/>
                  <a:pt x="6502" y="8593"/>
                  <a:pt x="6620" y="8591"/>
                </a:cubicBezTo>
                <a:cubicBezTo>
                  <a:pt x="9368" y="8538"/>
                  <a:pt x="14033" y="7431"/>
                  <a:pt x="14024" y="3926"/>
                </a:cubicBezTo>
                <a:cubicBezTo>
                  <a:pt x="14015" y="232"/>
                  <a:pt x="8797" y="9"/>
                  <a:pt x="62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28"/>
          <p:cNvSpPr/>
          <p:nvPr/>
        </p:nvSpPr>
        <p:spPr>
          <a:xfrm>
            <a:off x="2134157" y="3373411"/>
            <a:ext cx="775203" cy="474766"/>
          </a:xfrm>
          <a:custGeom>
            <a:avLst/>
            <a:gdLst/>
            <a:ahLst/>
            <a:cxnLst/>
            <a:rect l="l" t="t" r="r" b="b"/>
            <a:pathLst>
              <a:path w="14034" h="8595" extrusionOk="0">
                <a:moveTo>
                  <a:pt x="6201" y="660"/>
                </a:moveTo>
                <a:lnTo>
                  <a:pt x="6236" y="669"/>
                </a:lnTo>
                <a:cubicBezTo>
                  <a:pt x="8565" y="696"/>
                  <a:pt x="12686" y="723"/>
                  <a:pt x="13293" y="3658"/>
                </a:cubicBezTo>
                <a:cubicBezTo>
                  <a:pt x="13578" y="5023"/>
                  <a:pt x="12428" y="6076"/>
                  <a:pt x="11393" y="6709"/>
                </a:cubicBezTo>
                <a:cubicBezTo>
                  <a:pt x="10028" y="7530"/>
                  <a:pt x="8395" y="7815"/>
                  <a:pt x="6834" y="7904"/>
                </a:cubicBezTo>
                <a:cubicBezTo>
                  <a:pt x="6595" y="7917"/>
                  <a:pt x="6357" y="7924"/>
                  <a:pt x="6118" y="7924"/>
                </a:cubicBezTo>
                <a:cubicBezTo>
                  <a:pt x="5169" y="7924"/>
                  <a:pt x="4224" y="7817"/>
                  <a:pt x="3319" y="7539"/>
                </a:cubicBezTo>
                <a:cubicBezTo>
                  <a:pt x="2070" y="7155"/>
                  <a:pt x="625" y="6093"/>
                  <a:pt x="875" y="4630"/>
                </a:cubicBezTo>
                <a:cubicBezTo>
                  <a:pt x="1062" y="3479"/>
                  <a:pt x="2070" y="2409"/>
                  <a:pt x="2998" y="1767"/>
                </a:cubicBezTo>
                <a:cubicBezTo>
                  <a:pt x="3961" y="1089"/>
                  <a:pt x="5059" y="768"/>
                  <a:pt x="6201" y="660"/>
                </a:cubicBezTo>
                <a:close/>
                <a:moveTo>
                  <a:pt x="6236" y="0"/>
                </a:moveTo>
                <a:cubicBezTo>
                  <a:pt x="6085" y="0"/>
                  <a:pt x="5987" y="81"/>
                  <a:pt x="5942" y="179"/>
                </a:cubicBezTo>
                <a:cubicBezTo>
                  <a:pt x="3462" y="402"/>
                  <a:pt x="946" y="2008"/>
                  <a:pt x="331" y="4488"/>
                </a:cubicBezTo>
                <a:cubicBezTo>
                  <a:pt x="1" y="5835"/>
                  <a:pt x="991" y="6959"/>
                  <a:pt x="2043" y="7646"/>
                </a:cubicBezTo>
                <a:cubicBezTo>
                  <a:pt x="3262" y="8428"/>
                  <a:pt x="4830" y="8594"/>
                  <a:pt x="6264" y="8594"/>
                </a:cubicBezTo>
                <a:cubicBezTo>
                  <a:pt x="6384" y="8594"/>
                  <a:pt x="6502" y="8593"/>
                  <a:pt x="6620" y="8591"/>
                </a:cubicBezTo>
                <a:cubicBezTo>
                  <a:pt x="9368" y="8538"/>
                  <a:pt x="14033" y="7431"/>
                  <a:pt x="14024" y="3926"/>
                </a:cubicBezTo>
                <a:cubicBezTo>
                  <a:pt x="14015" y="232"/>
                  <a:pt x="8797" y="9"/>
                  <a:pt x="62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327;p33">
            <a:extLst>
              <a:ext uri="{FF2B5EF4-FFF2-40B4-BE49-F238E27FC236}">
                <a16:creationId xmlns:a16="http://schemas.microsoft.com/office/drawing/2014/main" id="{1F896520-FB63-46A2-B162-213AB557DD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목  차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grpSp>
        <p:nvGrpSpPr>
          <p:cNvPr id="45" name="Google Shape;2813;p51">
            <a:extLst>
              <a:ext uri="{FF2B5EF4-FFF2-40B4-BE49-F238E27FC236}">
                <a16:creationId xmlns:a16="http://schemas.microsoft.com/office/drawing/2014/main" id="{5F485108-8E3E-4E97-8ADD-9C1113B10685}"/>
              </a:ext>
            </a:extLst>
          </p:cNvPr>
          <p:cNvGrpSpPr/>
          <p:nvPr/>
        </p:nvGrpSpPr>
        <p:grpSpPr>
          <a:xfrm>
            <a:off x="1308730" y="2321509"/>
            <a:ext cx="226325" cy="150186"/>
            <a:chOff x="5910143" y="1548922"/>
            <a:chExt cx="346672" cy="343433"/>
          </a:xfrm>
        </p:grpSpPr>
        <p:sp>
          <p:nvSpPr>
            <p:cNvPr id="46" name="Google Shape;2814;p51">
              <a:extLst>
                <a:ext uri="{FF2B5EF4-FFF2-40B4-BE49-F238E27FC236}">
                  <a16:creationId xmlns:a16="http://schemas.microsoft.com/office/drawing/2014/main" id="{48D719C7-33F6-4D8A-BF89-80F2D057349D}"/>
                </a:ext>
              </a:extLst>
            </p:cNvPr>
            <p:cNvSpPr/>
            <p:nvPr/>
          </p:nvSpPr>
          <p:spPr>
            <a:xfrm>
              <a:off x="5920199" y="1554702"/>
              <a:ext cx="212264" cy="208480"/>
            </a:xfrm>
            <a:custGeom>
              <a:avLst/>
              <a:gdLst/>
              <a:ahLst/>
              <a:cxnLst/>
              <a:rect l="l" t="t" r="r" b="b"/>
              <a:pathLst>
                <a:path w="8190" h="8044" extrusionOk="0">
                  <a:moveTo>
                    <a:pt x="6203" y="0"/>
                  </a:moveTo>
                  <a:cubicBezTo>
                    <a:pt x="5718" y="0"/>
                    <a:pt x="5227" y="86"/>
                    <a:pt x="4771" y="211"/>
                  </a:cubicBezTo>
                  <a:cubicBezTo>
                    <a:pt x="4520" y="280"/>
                    <a:pt x="4383" y="531"/>
                    <a:pt x="4383" y="782"/>
                  </a:cubicBezTo>
                  <a:cubicBezTo>
                    <a:pt x="4360" y="1535"/>
                    <a:pt x="4337" y="2289"/>
                    <a:pt x="4360" y="3042"/>
                  </a:cubicBezTo>
                  <a:cubicBezTo>
                    <a:pt x="4383" y="3544"/>
                    <a:pt x="4679" y="4503"/>
                    <a:pt x="4177" y="4845"/>
                  </a:cubicBezTo>
                  <a:cubicBezTo>
                    <a:pt x="4052" y="4928"/>
                    <a:pt x="3861" y="4954"/>
                    <a:pt x="3648" y="4954"/>
                  </a:cubicBezTo>
                  <a:cubicBezTo>
                    <a:pt x="3308" y="4954"/>
                    <a:pt x="2914" y="4889"/>
                    <a:pt x="2650" y="4889"/>
                  </a:cubicBezTo>
                  <a:cubicBezTo>
                    <a:pt x="2625" y="4889"/>
                    <a:pt x="2602" y="4889"/>
                    <a:pt x="2579" y="4891"/>
                  </a:cubicBezTo>
                  <a:cubicBezTo>
                    <a:pt x="1826" y="4936"/>
                    <a:pt x="1027" y="5028"/>
                    <a:pt x="274" y="5187"/>
                  </a:cubicBezTo>
                  <a:cubicBezTo>
                    <a:pt x="114" y="5233"/>
                    <a:pt x="0" y="5461"/>
                    <a:pt x="183" y="5553"/>
                  </a:cubicBezTo>
                  <a:cubicBezTo>
                    <a:pt x="274" y="5621"/>
                    <a:pt x="388" y="5690"/>
                    <a:pt x="479" y="5735"/>
                  </a:cubicBezTo>
                  <a:cubicBezTo>
                    <a:pt x="388" y="5986"/>
                    <a:pt x="388" y="6329"/>
                    <a:pt x="388" y="6557"/>
                  </a:cubicBezTo>
                  <a:cubicBezTo>
                    <a:pt x="343" y="6922"/>
                    <a:pt x="343" y="7310"/>
                    <a:pt x="388" y="7675"/>
                  </a:cubicBezTo>
                  <a:cubicBezTo>
                    <a:pt x="420" y="7927"/>
                    <a:pt x="619" y="8043"/>
                    <a:pt x="830" y="8043"/>
                  </a:cubicBezTo>
                  <a:cubicBezTo>
                    <a:pt x="1079" y="8043"/>
                    <a:pt x="1345" y="7881"/>
                    <a:pt x="1370" y="7584"/>
                  </a:cubicBezTo>
                  <a:cubicBezTo>
                    <a:pt x="1392" y="7196"/>
                    <a:pt x="1415" y="6420"/>
                    <a:pt x="1187" y="5918"/>
                  </a:cubicBezTo>
                  <a:lnTo>
                    <a:pt x="1187" y="5918"/>
                  </a:lnTo>
                  <a:cubicBezTo>
                    <a:pt x="1507" y="5979"/>
                    <a:pt x="1846" y="5989"/>
                    <a:pt x="2200" y="5989"/>
                  </a:cubicBezTo>
                  <a:cubicBezTo>
                    <a:pt x="2377" y="5989"/>
                    <a:pt x="2557" y="5986"/>
                    <a:pt x="2739" y="5986"/>
                  </a:cubicBezTo>
                  <a:cubicBezTo>
                    <a:pt x="3046" y="5996"/>
                    <a:pt x="3413" y="6034"/>
                    <a:pt x="3782" y="6034"/>
                  </a:cubicBezTo>
                  <a:cubicBezTo>
                    <a:pt x="4290" y="6034"/>
                    <a:pt x="4801" y="5962"/>
                    <a:pt x="5159" y="5644"/>
                  </a:cubicBezTo>
                  <a:cubicBezTo>
                    <a:pt x="5661" y="5210"/>
                    <a:pt x="5638" y="4548"/>
                    <a:pt x="5615" y="3955"/>
                  </a:cubicBezTo>
                  <a:cubicBezTo>
                    <a:pt x="5570" y="3042"/>
                    <a:pt x="5524" y="2129"/>
                    <a:pt x="5524" y="1216"/>
                  </a:cubicBezTo>
                  <a:cubicBezTo>
                    <a:pt x="5755" y="1176"/>
                    <a:pt x="5995" y="1149"/>
                    <a:pt x="6228" y="1149"/>
                  </a:cubicBezTo>
                  <a:cubicBezTo>
                    <a:pt x="6525" y="1149"/>
                    <a:pt x="6810" y="1192"/>
                    <a:pt x="7053" y="1307"/>
                  </a:cubicBezTo>
                  <a:cubicBezTo>
                    <a:pt x="7149" y="1355"/>
                    <a:pt x="7242" y="1376"/>
                    <a:pt x="7329" y="1376"/>
                  </a:cubicBezTo>
                  <a:cubicBezTo>
                    <a:pt x="7867" y="1376"/>
                    <a:pt x="8190" y="578"/>
                    <a:pt x="7601" y="303"/>
                  </a:cubicBezTo>
                  <a:cubicBezTo>
                    <a:pt x="7167" y="86"/>
                    <a:pt x="6688" y="0"/>
                    <a:pt x="6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15;p51">
              <a:extLst>
                <a:ext uri="{FF2B5EF4-FFF2-40B4-BE49-F238E27FC236}">
                  <a16:creationId xmlns:a16="http://schemas.microsoft.com/office/drawing/2014/main" id="{5EBB2D2F-70DC-4419-BA0A-2CF7A8747D6A}"/>
                </a:ext>
              </a:extLst>
            </p:cNvPr>
            <p:cNvSpPr/>
            <p:nvPr/>
          </p:nvSpPr>
          <p:spPr>
            <a:xfrm>
              <a:off x="6035558" y="1674700"/>
              <a:ext cx="214752" cy="210321"/>
            </a:xfrm>
            <a:custGeom>
              <a:avLst/>
              <a:gdLst/>
              <a:ahLst/>
              <a:cxnLst/>
              <a:rect l="l" t="t" r="r" b="b"/>
              <a:pathLst>
                <a:path w="8286" h="8115" extrusionOk="0">
                  <a:moveTo>
                    <a:pt x="7301" y="0"/>
                  </a:moveTo>
                  <a:cubicBezTo>
                    <a:pt x="7109" y="0"/>
                    <a:pt x="6919" y="103"/>
                    <a:pt x="6848" y="306"/>
                  </a:cubicBezTo>
                  <a:cubicBezTo>
                    <a:pt x="6688" y="717"/>
                    <a:pt x="6848" y="1014"/>
                    <a:pt x="6825" y="1425"/>
                  </a:cubicBezTo>
                  <a:cubicBezTo>
                    <a:pt x="6808" y="1836"/>
                    <a:pt x="6688" y="1887"/>
                    <a:pt x="6436" y="1887"/>
                  </a:cubicBezTo>
                  <a:cubicBezTo>
                    <a:pt x="6353" y="1887"/>
                    <a:pt x="6254" y="1881"/>
                    <a:pt x="6140" y="1881"/>
                  </a:cubicBezTo>
                  <a:cubicBezTo>
                    <a:pt x="5113" y="1881"/>
                    <a:pt x="4063" y="2041"/>
                    <a:pt x="3036" y="2246"/>
                  </a:cubicBezTo>
                  <a:cubicBezTo>
                    <a:pt x="3003" y="2235"/>
                    <a:pt x="2967" y="2230"/>
                    <a:pt x="2931" y="2230"/>
                  </a:cubicBezTo>
                  <a:cubicBezTo>
                    <a:pt x="2818" y="2230"/>
                    <a:pt x="2705" y="2285"/>
                    <a:pt x="2671" y="2406"/>
                  </a:cubicBezTo>
                  <a:cubicBezTo>
                    <a:pt x="2374" y="3182"/>
                    <a:pt x="2420" y="4004"/>
                    <a:pt x="2397" y="4826"/>
                  </a:cubicBezTo>
                  <a:cubicBezTo>
                    <a:pt x="2397" y="5465"/>
                    <a:pt x="2397" y="6127"/>
                    <a:pt x="2442" y="6766"/>
                  </a:cubicBezTo>
                  <a:cubicBezTo>
                    <a:pt x="2161" y="6706"/>
                    <a:pt x="1870" y="6666"/>
                    <a:pt x="1583" y="6666"/>
                  </a:cubicBezTo>
                  <a:cubicBezTo>
                    <a:pt x="1104" y="6666"/>
                    <a:pt x="637" y="6779"/>
                    <a:pt x="251" y="7108"/>
                  </a:cubicBezTo>
                  <a:cubicBezTo>
                    <a:pt x="91" y="7222"/>
                    <a:pt x="0" y="7496"/>
                    <a:pt x="205" y="7656"/>
                  </a:cubicBezTo>
                  <a:cubicBezTo>
                    <a:pt x="485" y="7861"/>
                    <a:pt x="597" y="7914"/>
                    <a:pt x="866" y="7914"/>
                  </a:cubicBezTo>
                  <a:cubicBezTo>
                    <a:pt x="926" y="7914"/>
                    <a:pt x="993" y="7911"/>
                    <a:pt x="1073" y="7907"/>
                  </a:cubicBezTo>
                  <a:cubicBezTo>
                    <a:pt x="1265" y="7895"/>
                    <a:pt x="1442" y="7887"/>
                    <a:pt x="1612" y="7887"/>
                  </a:cubicBezTo>
                  <a:cubicBezTo>
                    <a:pt x="2065" y="7887"/>
                    <a:pt x="2463" y="7940"/>
                    <a:pt x="2945" y="8090"/>
                  </a:cubicBezTo>
                  <a:cubicBezTo>
                    <a:pt x="2992" y="8107"/>
                    <a:pt x="3042" y="8114"/>
                    <a:pt x="3093" y="8114"/>
                  </a:cubicBezTo>
                  <a:cubicBezTo>
                    <a:pt x="3388" y="8114"/>
                    <a:pt x="3714" y="7853"/>
                    <a:pt x="3675" y="7542"/>
                  </a:cubicBezTo>
                  <a:cubicBezTo>
                    <a:pt x="3584" y="6652"/>
                    <a:pt x="3538" y="5762"/>
                    <a:pt x="3538" y="4871"/>
                  </a:cubicBezTo>
                  <a:cubicBezTo>
                    <a:pt x="3538" y="4209"/>
                    <a:pt x="3584" y="3547"/>
                    <a:pt x="3424" y="2931"/>
                  </a:cubicBezTo>
                  <a:lnTo>
                    <a:pt x="3424" y="2931"/>
                  </a:lnTo>
                  <a:cubicBezTo>
                    <a:pt x="3994" y="3000"/>
                    <a:pt x="4565" y="3022"/>
                    <a:pt x="5159" y="3022"/>
                  </a:cubicBezTo>
                  <a:cubicBezTo>
                    <a:pt x="5548" y="3022"/>
                    <a:pt x="6001" y="3077"/>
                    <a:pt x="6431" y="3077"/>
                  </a:cubicBezTo>
                  <a:cubicBezTo>
                    <a:pt x="6682" y="3077"/>
                    <a:pt x="6926" y="3059"/>
                    <a:pt x="7144" y="3000"/>
                  </a:cubicBezTo>
                  <a:cubicBezTo>
                    <a:pt x="8286" y="2703"/>
                    <a:pt x="8149" y="1105"/>
                    <a:pt x="7738" y="261"/>
                  </a:cubicBezTo>
                  <a:cubicBezTo>
                    <a:pt x="7651" y="86"/>
                    <a:pt x="7475" y="0"/>
                    <a:pt x="7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16;p51">
              <a:extLst>
                <a:ext uri="{FF2B5EF4-FFF2-40B4-BE49-F238E27FC236}">
                  <a16:creationId xmlns:a16="http://schemas.microsoft.com/office/drawing/2014/main" id="{378D47BC-9F67-47DD-BF1B-A519A7B5FB23}"/>
                </a:ext>
              </a:extLst>
            </p:cNvPr>
            <p:cNvSpPr/>
            <p:nvPr/>
          </p:nvSpPr>
          <p:spPr>
            <a:xfrm>
              <a:off x="5910143" y="1548922"/>
              <a:ext cx="346672" cy="343433"/>
            </a:xfrm>
            <a:custGeom>
              <a:avLst/>
              <a:gdLst/>
              <a:ahLst/>
              <a:cxnLst/>
              <a:rect l="l" t="t" r="r" b="b"/>
              <a:pathLst>
                <a:path w="13376" h="13251" extrusionOk="0">
                  <a:moveTo>
                    <a:pt x="7875" y="777"/>
                  </a:moveTo>
                  <a:cubicBezTo>
                    <a:pt x="7715" y="2260"/>
                    <a:pt x="7784" y="5319"/>
                    <a:pt x="7784" y="5365"/>
                  </a:cubicBezTo>
                  <a:cubicBezTo>
                    <a:pt x="9222" y="5273"/>
                    <a:pt x="10819" y="5159"/>
                    <a:pt x="12257" y="5114"/>
                  </a:cubicBezTo>
                  <a:cubicBezTo>
                    <a:pt x="12257" y="5661"/>
                    <a:pt x="12280" y="6209"/>
                    <a:pt x="12326" y="6780"/>
                  </a:cubicBezTo>
                  <a:cubicBezTo>
                    <a:pt x="12371" y="7077"/>
                    <a:pt x="12371" y="7419"/>
                    <a:pt x="12440" y="7716"/>
                  </a:cubicBezTo>
                  <a:cubicBezTo>
                    <a:pt x="11025" y="7716"/>
                    <a:pt x="7966" y="7693"/>
                    <a:pt x="7898" y="7693"/>
                  </a:cubicBezTo>
                  <a:cubicBezTo>
                    <a:pt x="7989" y="9131"/>
                    <a:pt x="8126" y="10820"/>
                    <a:pt x="8149" y="12235"/>
                  </a:cubicBezTo>
                  <a:cubicBezTo>
                    <a:pt x="7601" y="12258"/>
                    <a:pt x="7053" y="12258"/>
                    <a:pt x="6505" y="12326"/>
                  </a:cubicBezTo>
                  <a:cubicBezTo>
                    <a:pt x="6186" y="12349"/>
                    <a:pt x="5844" y="12349"/>
                    <a:pt x="5548" y="12417"/>
                  </a:cubicBezTo>
                  <a:lnTo>
                    <a:pt x="5548" y="12417"/>
                  </a:lnTo>
                  <a:cubicBezTo>
                    <a:pt x="5591" y="12397"/>
                    <a:pt x="5547" y="11390"/>
                    <a:pt x="5547" y="11299"/>
                  </a:cubicBezTo>
                  <a:cubicBezTo>
                    <a:pt x="5547" y="10318"/>
                    <a:pt x="5524" y="9359"/>
                    <a:pt x="5524" y="8400"/>
                  </a:cubicBezTo>
                  <a:cubicBezTo>
                    <a:pt x="5501" y="8241"/>
                    <a:pt x="5478" y="7875"/>
                    <a:pt x="5478" y="7853"/>
                  </a:cubicBezTo>
                  <a:lnTo>
                    <a:pt x="5433" y="7853"/>
                  </a:lnTo>
                  <a:cubicBezTo>
                    <a:pt x="4542" y="7898"/>
                    <a:pt x="3355" y="7967"/>
                    <a:pt x="2488" y="8012"/>
                  </a:cubicBezTo>
                  <a:cubicBezTo>
                    <a:pt x="2123" y="8035"/>
                    <a:pt x="1758" y="8058"/>
                    <a:pt x="1415" y="8104"/>
                  </a:cubicBezTo>
                  <a:cubicBezTo>
                    <a:pt x="1255" y="8127"/>
                    <a:pt x="1050" y="8104"/>
                    <a:pt x="913" y="8195"/>
                  </a:cubicBezTo>
                  <a:cubicBezTo>
                    <a:pt x="1027" y="7259"/>
                    <a:pt x="890" y="6324"/>
                    <a:pt x="799" y="5411"/>
                  </a:cubicBezTo>
                  <a:lnTo>
                    <a:pt x="799" y="5411"/>
                  </a:lnTo>
                  <a:cubicBezTo>
                    <a:pt x="813" y="5479"/>
                    <a:pt x="2466" y="5502"/>
                    <a:pt x="2625" y="5502"/>
                  </a:cubicBezTo>
                  <a:cubicBezTo>
                    <a:pt x="3378" y="5524"/>
                    <a:pt x="4109" y="5524"/>
                    <a:pt x="4862" y="5524"/>
                  </a:cubicBezTo>
                  <a:cubicBezTo>
                    <a:pt x="4919" y="5524"/>
                    <a:pt x="4965" y="5530"/>
                    <a:pt x="5010" y="5530"/>
                  </a:cubicBezTo>
                  <a:cubicBezTo>
                    <a:pt x="5056" y="5530"/>
                    <a:pt x="5102" y="5524"/>
                    <a:pt x="5159" y="5502"/>
                  </a:cubicBezTo>
                  <a:cubicBezTo>
                    <a:pt x="5478" y="5388"/>
                    <a:pt x="5387" y="4817"/>
                    <a:pt x="5364" y="4475"/>
                  </a:cubicBezTo>
                  <a:cubicBezTo>
                    <a:pt x="5341" y="4086"/>
                    <a:pt x="5318" y="3676"/>
                    <a:pt x="5296" y="3265"/>
                  </a:cubicBezTo>
                  <a:cubicBezTo>
                    <a:pt x="5227" y="2466"/>
                    <a:pt x="5159" y="1690"/>
                    <a:pt x="5090" y="891"/>
                  </a:cubicBezTo>
                  <a:lnTo>
                    <a:pt x="5090" y="891"/>
                  </a:lnTo>
                  <a:cubicBezTo>
                    <a:pt x="5337" y="922"/>
                    <a:pt x="5586" y="934"/>
                    <a:pt x="5836" y="934"/>
                  </a:cubicBezTo>
                  <a:cubicBezTo>
                    <a:pt x="6509" y="934"/>
                    <a:pt x="7192" y="843"/>
                    <a:pt x="7875" y="777"/>
                  </a:cubicBezTo>
                  <a:close/>
                  <a:moveTo>
                    <a:pt x="6825" y="1"/>
                  </a:moveTo>
                  <a:cubicBezTo>
                    <a:pt x="6323" y="1"/>
                    <a:pt x="5821" y="24"/>
                    <a:pt x="5318" y="69"/>
                  </a:cubicBezTo>
                  <a:cubicBezTo>
                    <a:pt x="5067" y="115"/>
                    <a:pt x="4565" y="115"/>
                    <a:pt x="4520" y="457"/>
                  </a:cubicBezTo>
                  <a:cubicBezTo>
                    <a:pt x="4383" y="1804"/>
                    <a:pt x="4360" y="3173"/>
                    <a:pt x="4383" y="4543"/>
                  </a:cubicBezTo>
                  <a:cubicBezTo>
                    <a:pt x="4086" y="4566"/>
                    <a:pt x="3766" y="4566"/>
                    <a:pt x="3470" y="4589"/>
                  </a:cubicBezTo>
                  <a:cubicBezTo>
                    <a:pt x="2899" y="4634"/>
                    <a:pt x="2351" y="4680"/>
                    <a:pt x="1780" y="4726"/>
                  </a:cubicBezTo>
                  <a:cubicBezTo>
                    <a:pt x="1529" y="4748"/>
                    <a:pt x="1255" y="4794"/>
                    <a:pt x="1004" y="4794"/>
                  </a:cubicBezTo>
                  <a:cubicBezTo>
                    <a:pt x="845" y="4817"/>
                    <a:pt x="616" y="4794"/>
                    <a:pt x="434" y="4840"/>
                  </a:cubicBezTo>
                  <a:cubicBezTo>
                    <a:pt x="297" y="4885"/>
                    <a:pt x="183" y="4931"/>
                    <a:pt x="114" y="5045"/>
                  </a:cubicBezTo>
                  <a:cubicBezTo>
                    <a:pt x="0" y="5205"/>
                    <a:pt x="46" y="5479"/>
                    <a:pt x="46" y="5684"/>
                  </a:cubicBezTo>
                  <a:cubicBezTo>
                    <a:pt x="23" y="5935"/>
                    <a:pt x="23" y="6186"/>
                    <a:pt x="23" y="6437"/>
                  </a:cubicBezTo>
                  <a:cubicBezTo>
                    <a:pt x="23" y="6940"/>
                    <a:pt x="46" y="7442"/>
                    <a:pt x="91" y="7944"/>
                  </a:cubicBezTo>
                  <a:cubicBezTo>
                    <a:pt x="114" y="8195"/>
                    <a:pt x="114" y="8697"/>
                    <a:pt x="479" y="8743"/>
                  </a:cubicBezTo>
                  <a:cubicBezTo>
                    <a:pt x="1450" y="8856"/>
                    <a:pt x="2433" y="8901"/>
                    <a:pt x="3411" y="8901"/>
                  </a:cubicBezTo>
                  <a:cubicBezTo>
                    <a:pt x="3812" y="8901"/>
                    <a:pt x="4212" y="8893"/>
                    <a:pt x="4611" y="8880"/>
                  </a:cubicBezTo>
                  <a:cubicBezTo>
                    <a:pt x="4634" y="9245"/>
                    <a:pt x="4656" y="9587"/>
                    <a:pt x="4679" y="9953"/>
                  </a:cubicBezTo>
                  <a:cubicBezTo>
                    <a:pt x="4725" y="10500"/>
                    <a:pt x="4748" y="11025"/>
                    <a:pt x="4771" y="11550"/>
                  </a:cubicBezTo>
                  <a:cubicBezTo>
                    <a:pt x="4771" y="11824"/>
                    <a:pt x="4771" y="12098"/>
                    <a:pt x="4793" y="12372"/>
                  </a:cubicBezTo>
                  <a:cubicBezTo>
                    <a:pt x="4793" y="12692"/>
                    <a:pt x="4771" y="12988"/>
                    <a:pt x="5136" y="13148"/>
                  </a:cubicBezTo>
                  <a:cubicBezTo>
                    <a:pt x="5306" y="13225"/>
                    <a:pt x="5488" y="13250"/>
                    <a:pt x="5675" y="13250"/>
                  </a:cubicBezTo>
                  <a:cubicBezTo>
                    <a:pt x="5991" y="13250"/>
                    <a:pt x="6318" y="13177"/>
                    <a:pt x="6619" y="13148"/>
                  </a:cubicBezTo>
                  <a:cubicBezTo>
                    <a:pt x="7048" y="13116"/>
                    <a:pt x="7477" y="13074"/>
                    <a:pt x="7907" y="13074"/>
                  </a:cubicBezTo>
                  <a:cubicBezTo>
                    <a:pt x="8094" y="13074"/>
                    <a:pt x="8281" y="13082"/>
                    <a:pt x="8468" y="13102"/>
                  </a:cubicBezTo>
                  <a:cubicBezTo>
                    <a:pt x="8560" y="13102"/>
                    <a:pt x="8651" y="13102"/>
                    <a:pt x="8742" y="13080"/>
                  </a:cubicBezTo>
                  <a:cubicBezTo>
                    <a:pt x="8856" y="13011"/>
                    <a:pt x="8925" y="12874"/>
                    <a:pt x="8925" y="12760"/>
                  </a:cubicBezTo>
                  <a:cubicBezTo>
                    <a:pt x="8925" y="11391"/>
                    <a:pt x="8902" y="10021"/>
                    <a:pt x="8879" y="8652"/>
                  </a:cubicBezTo>
                  <a:cubicBezTo>
                    <a:pt x="9244" y="8629"/>
                    <a:pt x="9610" y="8606"/>
                    <a:pt x="9975" y="8583"/>
                  </a:cubicBezTo>
                  <a:cubicBezTo>
                    <a:pt x="10500" y="8560"/>
                    <a:pt x="11048" y="8515"/>
                    <a:pt x="11573" y="8515"/>
                  </a:cubicBezTo>
                  <a:cubicBezTo>
                    <a:pt x="11846" y="8492"/>
                    <a:pt x="12120" y="8492"/>
                    <a:pt x="12371" y="8492"/>
                  </a:cubicBezTo>
                  <a:cubicBezTo>
                    <a:pt x="12714" y="8469"/>
                    <a:pt x="13011" y="8492"/>
                    <a:pt x="13170" y="8127"/>
                  </a:cubicBezTo>
                  <a:cubicBezTo>
                    <a:pt x="13376" y="7670"/>
                    <a:pt x="13193" y="7122"/>
                    <a:pt x="13170" y="6643"/>
                  </a:cubicBezTo>
                  <a:cubicBezTo>
                    <a:pt x="13125" y="6049"/>
                    <a:pt x="13056" y="5410"/>
                    <a:pt x="13102" y="4794"/>
                  </a:cubicBezTo>
                  <a:cubicBezTo>
                    <a:pt x="13125" y="4703"/>
                    <a:pt x="13125" y="4611"/>
                    <a:pt x="13079" y="4520"/>
                  </a:cubicBezTo>
                  <a:cubicBezTo>
                    <a:pt x="13033" y="4406"/>
                    <a:pt x="12896" y="4360"/>
                    <a:pt x="12782" y="4360"/>
                  </a:cubicBezTo>
                  <a:cubicBezTo>
                    <a:pt x="12388" y="4354"/>
                    <a:pt x="11993" y="4351"/>
                    <a:pt x="11598" y="4351"/>
                  </a:cubicBezTo>
                  <a:cubicBezTo>
                    <a:pt x="10645" y="4351"/>
                    <a:pt x="9688" y="4367"/>
                    <a:pt x="8719" y="4383"/>
                  </a:cubicBezTo>
                  <a:cubicBezTo>
                    <a:pt x="8719" y="4064"/>
                    <a:pt x="8697" y="3767"/>
                    <a:pt x="8674" y="3447"/>
                  </a:cubicBezTo>
                  <a:cubicBezTo>
                    <a:pt x="8628" y="2877"/>
                    <a:pt x="8582" y="2329"/>
                    <a:pt x="8537" y="1758"/>
                  </a:cubicBezTo>
                  <a:cubicBezTo>
                    <a:pt x="8514" y="1507"/>
                    <a:pt x="8491" y="1233"/>
                    <a:pt x="8468" y="982"/>
                  </a:cubicBezTo>
                  <a:cubicBezTo>
                    <a:pt x="8445" y="822"/>
                    <a:pt x="8468" y="594"/>
                    <a:pt x="8423" y="412"/>
                  </a:cubicBezTo>
                  <a:cubicBezTo>
                    <a:pt x="8400" y="275"/>
                    <a:pt x="8331" y="161"/>
                    <a:pt x="8217" y="92"/>
                  </a:cubicBezTo>
                  <a:cubicBezTo>
                    <a:pt x="8128" y="29"/>
                    <a:pt x="8004" y="15"/>
                    <a:pt x="7877" y="15"/>
                  </a:cubicBezTo>
                  <a:cubicBezTo>
                    <a:pt x="7774" y="15"/>
                    <a:pt x="7669" y="24"/>
                    <a:pt x="7578" y="24"/>
                  </a:cubicBezTo>
                  <a:cubicBezTo>
                    <a:pt x="7327" y="1"/>
                    <a:pt x="7076" y="1"/>
                    <a:pt x="6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2813;p51">
            <a:extLst>
              <a:ext uri="{FF2B5EF4-FFF2-40B4-BE49-F238E27FC236}">
                <a16:creationId xmlns:a16="http://schemas.microsoft.com/office/drawing/2014/main" id="{260F117E-18B5-4FFB-B032-A05879723F6D}"/>
              </a:ext>
            </a:extLst>
          </p:cNvPr>
          <p:cNvGrpSpPr/>
          <p:nvPr/>
        </p:nvGrpSpPr>
        <p:grpSpPr>
          <a:xfrm>
            <a:off x="1304483" y="2616745"/>
            <a:ext cx="226325" cy="150186"/>
            <a:chOff x="5910143" y="1548922"/>
            <a:chExt cx="346672" cy="343433"/>
          </a:xfrm>
        </p:grpSpPr>
        <p:sp>
          <p:nvSpPr>
            <p:cNvPr id="50" name="Google Shape;2814;p51">
              <a:extLst>
                <a:ext uri="{FF2B5EF4-FFF2-40B4-BE49-F238E27FC236}">
                  <a16:creationId xmlns:a16="http://schemas.microsoft.com/office/drawing/2014/main" id="{E6EBBF5C-BB65-4773-9257-F914178CFE10}"/>
                </a:ext>
              </a:extLst>
            </p:cNvPr>
            <p:cNvSpPr/>
            <p:nvPr/>
          </p:nvSpPr>
          <p:spPr>
            <a:xfrm>
              <a:off x="5920199" y="1554702"/>
              <a:ext cx="212264" cy="208480"/>
            </a:xfrm>
            <a:custGeom>
              <a:avLst/>
              <a:gdLst/>
              <a:ahLst/>
              <a:cxnLst/>
              <a:rect l="l" t="t" r="r" b="b"/>
              <a:pathLst>
                <a:path w="8190" h="8044" extrusionOk="0">
                  <a:moveTo>
                    <a:pt x="6203" y="0"/>
                  </a:moveTo>
                  <a:cubicBezTo>
                    <a:pt x="5718" y="0"/>
                    <a:pt x="5227" y="86"/>
                    <a:pt x="4771" y="211"/>
                  </a:cubicBezTo>
                  <a:cubicBezTo>
                    <a:pt x="4520" y="280"/>
                    <a:pt x="4383" y="531"/>
                    <a:pt x="4383" y="782"/>
                  </a:cubicBezTo>
                  <a:cubicBezTo>
                    <a:pt x="4360" y="1535"/>
                    <a:pt x="4337" y="2289"/>
                    <a:pt x="4360" y="3042"/>
                  </a:cubicBezTo>
                  <a:cubicBezTo>
                    <a:pt x="4383" y="3544"/>
                    <a:pt x="4679" y="4503"/>
                    <a:pt x="4177" y="4845"/>
                  </a:cubicBezTo>
                  <a:cubicBezTo>
                    <a:pt x="4052" y="4928"/>
                    <a:pt x="3861" y="4954"/>
                    <a:pt x="3648" y="4954"/>
                  </a:cubicBezTo>
                  <a:cubicBezTo>
                    <a:pt x="3308" y="4954"/>
                    <a:pt x="2914" y="4889"/>
                    <a:pt x="2650" y="4889"/>
                  </a:cubicBezTo>
                  <a:cubicBezTo>
                    <a:pt x="2625" y="4889"/>
                    <a:pt x="2602" y="4889"/>
                    <a:pt x="2579" y="4891"/>
                  </a:cubicBezTo>
                  <a:cubicBezTo>
                    <a:pt x="1826" y="4936"/>
                    <a:pt x="1027" y="5028"/>
                    <a:pt x="274" y="5187"/>
                  </a:cubicBezTo>
                  <a:cubicBezTo>
                    <a:pt x="114" y="5233"/>
                    <a:pt x="0" y="5461"/>
                    <a:pt x="183" y="5553"/>
                  </a:cubicBezTo>
                  <a:cubicBezTo>
                    <a:pt x="274" y="5621"/>
                    <a:pt x="388" y="5690"/>
                    <a:pt x="479" y="5735"/>
                  </a:cubicBezTo>
                  <a:cubicBezTo>
                    <a:pt x="388" y="5986"/>
                    <a:pt x="388" y="6329"/>
                    <a:pt x="388" y="6557"/>
                  </a:cubicBezTo>
                  <a:cubicBezTo>
                    <a:pt x="343" y="6922"/>
                    <a:pt x="343" y="7310"/>
                    <a:pt x="388" y="7675"/>
                  </a:cubicBezTo>
                  <a:cubicBezTo>
                    <a:pt x="420" y="7927"/>
                    <a:pt x="619" y="8043"/>
                    <a:pt x="830" y="8043"/>
                  </a:cubicBezTo>
                  <a:cubicBezTo>
                    <a:pt x="1079" y="8043"/>
                    <a:pt x="1345" y="7881"/>
                    <a:pt x="1370" y="7584"/>
                  </a:cubicBezTo>
                  <a:cubicBezTo>
                    <a:pt x="1392" y="7196"/>
                    <a:pt x="1415" y="6420"/>
                    <a:pt x="1187" y="5918"/>
                  </a:cubicBezTo>
                  <a:lnTo>
                    <a:pt x="1187" y="5918"/>
                  </a:lnTo>
                  <a:cubicBezTo>
                    <a:pt x="1507" y="5979"/>
                    <a:pt x="1846" y="5989"/>
                    <a:pt x="2200" y="5989"/>
                  </a:cubicBezTo>
                  <a:cubicBezTo>
                    <a:pt x="2377" y="5989"/>
                    <a:pt x="2557" y="5986"/>
                    <a:pt x="2739" y="5986"/>
                  </a:cubicBezTo>
                  <a:cubicBezTo>
                    <a:pt x="3046" y="5996"/>
                    <a:pt x="3413" y="6034"/>
                    <a:pt x="3782" y="6034"/>
                  </a:cubicBezTo>
                  <a:cubicBezTo>
                    <a:pt x="4290" y="6034"/>
                    <a:pt x="4801" y="5962"/>
                    <a:pt x="5159" y="5644"/>
                  </a:cubicBezTo>
                  <a:cubicBezTo>
                    <a:pt x="5661" y="5210"/>
                    <a:pt x="5638" y="4548"/>
                    <a:pt x="5615" y="3955"/>
                  </a:cubicBezTo>
                  <a:cubicBezTo>
                    <a:pt x="5570" y="3042"/>
                    <a:pt x="5524" y="2129"/>
                    <a:pt x="5524" y="1216"/>
                  </a:cubicBezTo>
                  <a:cubicBezTo>
                    <a:pt x="5755" y="1176"/>
                    <a:pt x="5995" y="1149"/>
                    <a:pt x="6228" y="1149"/>
                  </a:cubicBezTo>
                  <a:cubicBezTo>
                    <a:pt x="6525" y="1149"/>
                    <a:pt x="6810" y="1192"/>
                    <a:pt x="7053" y="1307"/>
                  </a:cubicBezTo>
                  <a:cubicBezTo>
                    <a:pt x="7149" y="1355"/>
                    <a:pt x="7242" y="1376"/>
                    <a:pt x="7329" y="1376"/>
                  </a:cubicBezTo>
                  <a:cubicBezTo>
                    <a:pt x="7867" y="1376"/>
                    <a:pt x="8190" y="578"/>
                    <a:pt x="7601" y="303"/>
                  </a:cubicBezTo>
                  <a:cubicBezTo>
                    <a:pt x="7167" y="86"/>
                    <a:pt x="6688" y="0"/>
                    <a:pt x="6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15;p51">
              <a:extLst>
                <a:ext uri="{FF2B5EF4-FFF2-40B4-BE49-F238E27FC236}">
                  <a16:creationId xmlns:a16="http://schemas.microsoft.com/office/drawing/2014/main" id="{58268BCC-C082-49AB-AE5E-3D2236EA0795}"/>
                </a:ext>
              </a:extLst>
            </p:cNvPr>
            <p:cNvSpPr/>
            <p:nvPr/>
          </p:nvSpPr>
          <p:spPr>
            <a:xfrm>
              <a:off x="6035558" y="1674700"/>
              <a:ext cx="214752" cy="210321"/>
            </a:xfrm>
            <a:custGeom>
              <a:avLst/>
              <a:gdLst/>
              <a:ahLst/>
              <a:cxnLst/>
              <a:rect l="l" t="t" r="r" b="b"/>
              <a:pathLst>
                <a:path w="8286" h="8115" extrusionOk="0">
                  <a:moveTo>
                    <a:pt x="7301" y="0"/>
                  </a:moveTo>
                  <a:cubicBezTo>
                    <a:pt x="7109" y="0"/>
                    <a:pt x="6919" y="103"/>
                    <a:pt x="6848" y="306"/>
                  </a:cubicBezTo>
                  <a:cubicBezTo>
                    <a:pt x="6688" y="717"/>
                    <a:pt x="6848" y="1014"/>
                    <a:pt x="6825" y="1425"/>
                  </a:cubicBezTo>
                  <a:cubicBezTo>
                    <a:pt x="6808" y="1836"/>
                    <a:pt x="6688" y="1887"/>
                    <a:pt x="6436" y="1887"/>
                  </a:cubicBezTo>
                  <a:cubicBezTo>
                    <a:pt x="6353" y="1887"/>
                    <a:pt x="6254" y="1881"/>
                    <a:pt x="6140" y="1881"/>
                  </a:cubicBezTo>
                  <a:cubicBezTo>
                    <a:pt x="5113" y="1881"/>
                    <a:pt x="4063" y="2041"/>
                    <a:pt x="3036" y="2246"/>
                  </a:cubicBezTo>
                  <a:cubicBezTo>
                    <a:pt x="3003" y="2235"/>
                    <a:pt x="2967" y="2230"/>
                    <a:pt x="2931" y="2230"/>
                  </a:cubicBezTo>
                  <a:cubicBezTo>
                    <a:pt x="2818" y="2230"/>
                    <a:pt x="2705" y="2285"/>
                    <a:pt x="2671" y="2406"/>
                  </a:cubicBezTo>
                  <a:cubicBezTo>
                    <a:pt x="2374" y="3182"/>
                    <a:pt x="2420" y="4004"/>
                    <a:pt x="2397" y="4826"/>
                  </a:cubicBezTo>
                  <a:cubicBezTo>
                    <a:pt x="2397" y="5465"/>
                    <a:pt x="2397" y="6127"/>
                    <a:pt x="2442" y="6766"/>
                  </a:cubicBezTo>
                  <a:cubicBezTo>
                    <a:pt x="2161" y="6706"/>
                    <a:pt x="1870" y="6666"/>
                    <a:pt x="1583" y="6666"/>
                  </a:cubicBezTo>
                  <a:cubicBezTo>
                    <a:pt x="1104" y="6666"/>
                    <a:pt x="637" y="6779"/>
                    <a:pt x="251" y="7108"/>
                  </a:cubicBezTo>
                  <a:cubicBezTo>
                    <a:pt x="91" y="7222"/>
                    <a:pt x="0" y="7496"/>
                    <a:pt x="205" y="7656"/>
                  </a:cubicBezTo>
                  <a:cubicBezTo>
                    <a:pt x="485" y="7861"/>
                    <a:pt x="597" y="7914"/>
                    <a:pt x="866" y="7914"/>
                  </a:cubicBezTo>
                  <a:cubicBezTo>
                    <a:pt x="926" y="7914"/>
                    <a:pt x="993" y="7911"/>
                    <a:pt x="1073" y="7907"/>
                  </a:cubicBezTo>
                  <a:cubicBezTo>
                    <a:pt x="1265" y="7895"/>
                    <a:pt x="1442" y="7887"/>
                    <a:pt x="1612" y="7887"/>
                  </a:cubicBezTo>
                  <a:cubicBezTo>
                    <a:pt x="2065" y="7887"/>
                    <a:pt x="2463" y="7940"/>
                    <a:pt x="2945" y="8090"/>
                  </a:cubicBezTo>
                  <a:cubicBezTo>
                    <a:pt x="2992" y="8107"/>
                    <a:pt x="3042" y="8114"/>
                    <a:pt x="3093" y="8114"/>
                  </a:cubicBezTo>
                  <a:cubicBezTo>
                    <a:pt x="3388" y="8114"/>
                    <a:pt x="3714" y="7853"/>
                    <a:pt x="3675" y="7542"/>
                  </a:cubicBezTo>
                  <a:cubicBezTo>
                    <a:pt x="3584" y="6652"/>
                    <a:pt x="3538" y="5762"/>
                    <a:pt x="3538" y="4871"/>
                  </a:cubicBezTo>
                  <a:cubicBezTo>
                    <a:pt x="3538" y="4209"/>
                    <a:pt x="3584" y="3547"/>
                    <a:pt x="3424" y="2931"/>
                  </a:cubicBezTo>
                  <a:lnTo>
                    <a:pt x="3424" y="2931"/>
                  </a:lnTo>
                  <a:cubicBezTo>
                    <a:pt x="3994" y="3000"/>
                    <a:pt x="4565" y="3022"/>
                    <a:pt x="5159" y="3022"/>
                  </a:cubicBezTo>
                  <a:cubicBezTo>
                    <a:pt x="5548" y="3022"/>
                    <a:pt x="6001" y="3077"/>
                    <a:pt x="6431" y="3077"/>
                  </a:cubicBezTo>
                  <a:cubicBezTo>
                    <a:pt x="6682" y="3077"/>
                    <a:pt x="6926" y="3059"/>
                    <a:pt x="7144" y="3000"/>
                  </a:cubicBezTo>
                  <a:cubicBezTo>
                    <a:pt x="8286" y="2703"/>
                    <a:pt x="8149" y="1105"/>
                    <a:pt x="7738" y="261"/>
                  </a:cubicBezTo>
                  <a:cubicBezTo>
                    <a:pt x="7651" y="86"/>
                    <a:pt x="7475" y="0"/>
                    <a:pt x="7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6;p51">
              <a:extLst>
                <a:ext uri="{FF2B5EF4-FFF2-40B4-BE49-F238E27FC236}">
                  <a16:creationId xmlns:a16="http://schemas.microsoft.com/office/drawing/2014/main" id="{FE1DF628-B7BB-4F96-8A64-DFED23B9B535}"/>
                </a:ext>
              </a:extLst>
            </p:cNvPr>
            <p:cNvSpPr/>
            <p:nvPr/>
          </p:nvSpPr>
          <p:spPr>
            <a:xfrm>
              <a:off x="5910143" y="1548922"/>
              <a:ext cx="346672" cy="343433"/>
            </a:xfrm>
            <a:custGeom>
              <a:avLst/>
              <a:gdLst/>
              <a:ahLst/>
              <a:cxnLst/>
              <a:rect l="l" t="t" r="r" b="b"/>
              <a:pathLst>
                <a:path w="13376" h="13251" extrusionOk="0">
                  <a:moveTo>
                    <a:pt x="7875" y="777"/>
                  </a:moveTo>
                  <a:cubicBezTo>
                    <a:pt x="7715" y="2260"/>
                    <a:pt x="7784" y="5319"/>
                    <a:pt x="7784" y="5365"/>
                  </a:cubicBezTo>
                  <a:cubicBezTo>
                    <a:pt x="9222" y="5273"/>
                    <a:pt x="10819" y="5159"/>
                    <a:pt x="12257" y="5114"/>
                  </a:cubicBezTo>
                  <a:cubicBezTo>
                    <a:pt x="12257" y="5661"/>
                    <a:pt x="12280" y="6209"/>
                    <a:pt x="12326" y="6780"/>
                  </a:cubicBezTo>
                  <a:cubicBezTo>
                    <a:pt x="12371" y="7077"/>
                    <a:pt x="12371" y="7419"/>
                    <a:pt x="12440" y="7716"/>
                  </a:cubicBezTo>
                  <a:cubicBezTo>
                    <a:pt x="11025" y="7716"/>
                    <a:pt x="7966" y="7693"/>
                    <a:pt x="7898" y="7693"/>
                  </a:cubicBezTo>
                  <a:cubicBezTo>
                    <a:pt x="7989" y="9131"/>
                    <a:pt x="8126" y="10820"/>
                    <a:pt x="8149" y="12235"/>
                  </a:cubicBezTo>
                  <a:cubicBezTo>
                    <a:pt x="7601" y="12258"/>
                    <a:pt x="7053" y="12258"/>
                    <a:pt x="6505" y="12326"/>
                  </a:cubicBezTo>
                  <a:cubicBezTo>
                    <a:pt x="6186" y="12349"/>
                    <a:pt x="5844" y="12349"/>
                    <a:pt x="5548" y="12417"/>
                  </a:cubicBezTo>
                  <a:lnTo>
                    <a:pt x="5548" y="12417"/>
                  </a:lnTo>
                  <a:cubicBezTo>
                    <a:pt x="5591" y="12397"/>
                    <a:pt x="5547" y="11390"/>
                    <a:pt x="5547" y="11299"/>
                  </a:cubicBezTo>
                  <a:cubicBezTo>
                    <a:pt x="5547" y="10318"/>
                    <a:pt x="5524" y="9359"/>
                    <a:pt x="5524" y="8400"/>
                  </a:cubicBezTo>
                  <a:cubicBezTo>
                    <a:pt x="5501" y="8241"/>
                    <a:pt x="5478" y="7875"/>
                    <a:pt x="5478" y="7853"/>
                  </a:cubicBezTo>
                  <a:lnTo>
                    <a:pt x="5433" y="7853"/>
                  </a:lnTo>
                  <a:cubicBezTo>
                    <a:pt x="4542" y="7898"/>
                    <a:pt x="3355" y="7967"/>
                    <a:pt x="2488" y="8012"/>
                  </a:cubicBezTo>
                  <a:cubicBezTo>
                    <a:pt x="2123" y="8035"/>
                    <a:pt x="1758" y="8058"/>
                    <a:pt x="1415" y="8104"/>
                  </a:cubicBezTo>
                  <a:cubicBezTo>
                    <a:pt x="1255" y="8127"/>
                    <a:pt x="1050" y="8104"/>
                    <a:pt x="913" y="8195"/>
                  </a:cubicBezTo>
                  <a:cubicBezTo>
                    <a:pt x="1027" y="7259"/>
                    <a:pt x="890" y="6324"/>
                    <a:pt x="799" y="5411"/>
                  </a:cubicBezTo>
                  <a:lnTo>
                    <a:pt x="799" y="5411"/>
                  </a:lnTo>
                  <a:cubicBezTo>
                    <a:pt x="813" y="5479"/>
                    <a:pt x="2466" y="5502"/>
                    <a:pt x="2625" y="5502"/>
                  </a:cubicBezTo>
                  <a:cubicBezTo>
                    <a:pt x="3378" y="5524"/>
                    <a:pt x="4109" y="5524"/>
                    <a:pt x="4862" y="5524"/>
                  </a:cubicBezTo>
                  <a:cubicBezTo>
                    <a:pt x="4919" y="5524"/>
                    <a:pt x="4965" y="5530"/>
                    <a:pt x="5010" y="5530"/>
                  </a:cubicBezTo>
                  <a:cubicBezTo>
                    <a:pt x="5056" y="5530"/>
                    <a:pt x="5102" y="5524"/>
                    <a:pt x="5159" y="5502"/>
                  </a:cubicBezTo>
                  <a:cubicBezTo>
                    <a:pt x="5478" y="5388"/>
                    <a:pt x="5387" y="4817"/>
                    <a:pt x="5364" y="4475"/>
                  </a:cubicBezTo>
                  <a:cubicBezTo>
                    <a:pt x="5341" y="4086"/>
                    <a:pt x="5318" y="3676"/>
                    <a:pt x="5296" y="3265"/>
                  </a:cubicBezTo>
                  <a:cubicBezTo>
                    <a:pt x="5227" y="2466"/>
                    <a:pt x="5159" y="1690"/>
                    <a:pt x="5090" y="891"/>
                  </a:cubicBezTo>
                  <a:lnTo>
                    <a:pt x="5090" y="891"/>
                  </a:lnTo>
                  <a:cubicBezTo>
                    <a:pt x="5337" y="922"/>
                    <a:pt x="5586" y="934"/>
                    <a:pt x="5836" y="934"/>
                  </a:cubicBezTo>
                  <a:cubicBezTo>
                    <a:pt x="6509" y="934"/>
                    <a:pt x="7192" y="843"/>
                    <a:pt x="7875" y="777"/>
                  </a:cubicBezTo>
                  <a:close/>
                  <a:moveTo>
                    <a:pt x="6825" y="1"/>
                  </a:moveTo>
                  <a:cubicBezTo>
                    <a:pt x="6323" y="1"/>
                    <a:pt x="5821" y="24"/>
                    <a:pt x="5318" y="69"/>
                  </a:cubicBezTo>
                  <a:cubicBezTo>
                    <a:pt x="5067" y="115"/>
                    <a:pt x="4565" y="115"/>
                    <a:pt x="4520" y="457"/>
                  </a:cubicBezTo>
                  <a:cubicBezTo>
                    <a:pt x="4383" y="1804"/>
                    <a:pt x="4360" y="3173"/>
                    <a:pt x="4383" y="4543"/>
                  </a:cubicBezTo>
                  <a:cubicBezTo>
                    <a:pt x="4086" y="4566"/>
                    <a:pt x="3766" y="4566"/>
                    <a:pt x="3470" y="4589"/>
                  </a:cubicBezTo>
                  <a:cubicBezTo>
                    <a:pt x="2899" y="4634"/>
                    <a:pt x="2351" y="4680"/>
                    <a:pt x="1780" y="4726"/>
                  </a:cubicBezTo>
                  <a:cubicBezTo>
                    <a:pt x="1529" y="4748"/>
                    <a:pt x="1255" y="4794"/>
                    <a:pt x="1004" y="4794"/>
                  </a:cubicBezTo>
                  <a:cubicBezTo>
                    <a:pt x="845" y="4817"/>
                    <a:pt x="616" y="4794"/>
                    <a:pt x="434" y="4840"/>
                  </a:cubicBezTo>
                  <a:cubicBezTo>
                    <a:pt x="297" y="4885"/>
                    <a:pt x="183" y="4931"/>
                    <a:pt x="114" y="5045"/>
                  </a:cubicBezTo>
                  <a:cubicBezTo>
                    <a:pt x="0" y="5205"/>
                    <a:pt x="46" y="5479"/>
                    <a:pt x="46" y="5684"/>
                  </a:cubicBezTo>
                  <a:cubicBezTo>
                    <a:pt x="23" y="5935"/>
                    <a:pt x="23" y="6186"/>
                    <a:pt x="23" y="6437"/>
                  </a:cubicBezTo>
                  <a:cubicBezTo>
                    <a:pt x="23" y="6940"/>
                    <a:pt x="46" y="7442"/>
                    <a:pt x="91" y="7944"/>
                  </a:cubicBezTo>
                  <a:cubicBezTo>
                    <a:pt x="114" y="8195"/>
                    <a:pt x="114" y="8697"/>
                    <a:pt x="479" y="8743"/>
                  </a:cubicBezTo>
                  <a:cubicBezTo>
                    <a:pt x="1450" y="8856"/>
                    <a:pt x="2433" y="8901"/>
                    <a:pt x="3411" y="8901"/>
                  </a:cubicBezTo>
                  <a:cubicBezTo>
                    <a:pt x="3812" y="8901"/>
                    <a:pt x="4212" y="8893"/>
                    <a:pt x="4611" y="8880"/>
                  </a:cubicBezTo>
                  <a:cubicBezTo>
                    <a:pt x="4634" y="9245"/>
                    <a:pt x="4656" y="9587"/>
                    <a:pt x="4679" y="9953"/>
                  </a:cubicBezTo>
                  <a:cubicBezTo>
                    <a:pt x="4725" y="10500"/>
                    <a:pt x="4748" y="11025"/>
                    <a:pt x="4771" y="11550"/>
                  </a:cubicBezTo>
                  <a:cubicBezTo>
                    <a:pt x="4771" y="11824"/>
                    <a:pt x="4771" y="12098"/>
                    <a:pt x="4793" y="12372"/>
                  </a:cubicBezTo>
                  <a:cubicBezTo>
                    <a:pt x="4793" y="12692"/>
                    <a:pt x="4771" y="12988"/>
                    <a:pt x="5136" y="13148"/>
                  </a:cubicBezTo>
                  <a:cubicBezTo>
                    <a:pt x="5306" y="13225"/>
                    <a:pt x="5488" y="13250"/>
                    <a:pt x="5675" y="13250"/>
                  </a:cubicBezTo>
                  <a:cubicBezTo>
                    <a:pt x="5991" y="13250"/>
                    <a:pt x="6318" y="13177"/>
                    <a:pt x="6619" y="13148"/>
                  </a:cubicBezTo>
                  <a:cubicBezTo>
                    <a:pt x="7048" y="13116"/>
                    <a:pt x="7477" y="13074"/>
                    <a:pt x="7907" y="13074"/>
                  </a:cubicBezTo>
                  <a:cubicBezTo>
                    <a:pt x="8094" y="13074"/>
                    <a:pt x="8281" y="13082"/>
                    <a:pt x="8468" y="13102"/>
                  </a:cubicBezTo>
                  <a:cubicBezTo>
                    <a:pt x="8560" y="13102"/>
                    <a:pt x="8651" y="13102"/>
                    <a:pt x="8742" y="13080"/>
                  </a:cubicBezTo>
                  <a:cubicBezTo>
                    <a:pt x="8856" y="13011"/>
                    <a:pt x="8925" y="12874"/>
                    <a:pt x="8925" y="12760"/>
                  </a:cubicBezTo>
                  <a:cubicBezTo>
                    <a:pt x="8925" y="11391"/>
                    <a:pt x="8902" y="10021"/>
                    <a:pt x="8879" y="8652"/>
                  </a:cubicBezTo>
                  <a:cubicBezTo>
                    <a:pt x="9244" y="8629"/>
                    <a:pt x="9610" y="8606"/>
                    <a:pt x="9975" y="8583"/>
                  </a:cubicBezTo>
                  <a:cubicBezTo>
                    <a:pt x="10500" y="8560"/>
                    <a:pt x="11048" y="8515"/>
                    <a:pt x="11573" y="8515"/>
                  </a:cubicBezTo>
                  <a:cubicBezTo>
                    <a:pt x="11846" y="8492"/>
                    <a:pt x="12120" y="8492"/>
                    <a:pt x="12371" y="8492"/>
                  </a:cubicBezTo>
                  <a:cubicBezTo>
                    <a:pt x="12714" y="8469"/>
                    <a:pt x="13011" y="8492"/>
                    <a:pt x="13170" y="8127"/>
                  </a:cubicBezTo>
                  <a:cubicBezTo>
                    <a:pt x="13376" y="7670"/>
                    <a:pt x="13193" y="7122"/>
                    <a:pt x="13170" y="6643"/>
                  </a:cubicBezTo>
                  <a:cubicBezTo>
                    <a:pt x="13125" y="6049"/>
                    <a:pt x="13056" y="5410"/>
                    <a:pt x="13102" y="4794"/>
                  </a:cubicBezTo>
                  <a:cubicBezTo>
                    <a:pt x="13125" y="4703"/>
                    <a:pt x="13125" y="4611"/>
                    <a:pt x="13079" y="4520"/>
                  </a:cubicBezTo>
                  <a:cubicBezTo>
                    <a:pt x="13033" y="4406"/>
                    <a:pt x="12896" y="4360"/>
                    <a:pt x="12782" y="4360"/>
                  </a:cubicBezTo>
                  <a:cubicBezTo>
                    <a:pt x="12388" y="4354"/>
                    <a:pt x="11993" y="4351"/>
                    <a:pt x="11598" y="4351"/>
                  </a:cubicBezTo>
                  <a:cubicBezTo>
                    <a:pt x="10645" y="4351"/>
                    <a:pt x="9688" y="4367"/>
                    <a:pt x="8719" y="4383"/>
                  </a:cubicBezTo>
                  <a:cubicBezTo>
                    <a:pt x="8719" y="4064"/>
                    <a:pt x="8697" y="3767"/>
                    <a:pt x="8674" y="3447"/>
                  </a:cubicBezTo>
                  <a:cubicBezTo>
                    <a:pt x="8628" y="2877"/>
                    <a:pt x="8582" y="2329"/>
                    <a:pt x="8537" y="1758"/>
                  </a:cubicBezTo>
                  <a:cubicBezTo>
                    <a:pt x="8514" y="1507"/>
                    <a:pt x="8491" y="1233"/>
                    <a:pt x="8468" y="982"/>
                  </a:cubicBezTo>
                  <a:cubicBezTo>
                    <a:pt x="8445" y="822"/>
                    <a:pt x="8468" y="594"/>
                    <a:pt x="8423" y="412"/>
                  </a:cubicBezTo>
                  <a:cubicBezTo>
                    <a:pt x="8400" y="275"/>
                    <a:pt x="8331" y="161"/>
                    <a:pt x="8217" y="92"/>
                  </a:cubicBezTo>
                  <a:cubicBezTo>
                    <a:pt x="8128" y="29"/>
                    <a:pt x="8004" y="15"/>
                    <a:pt x="7877" y="15"/>
                  </a:cubicBezTo>
                  <a:cubicBezTo>
                    <a:pt x="7774" y="15"/>
                    <a:pt x="7669" y="24"/>
                    <a:pt x="7578" y="24"/>
                  </a:cubicBezTo>
                  <a:cubicBezTo>
                    <a:pt x="7327" y="1"/>
                    <a:pt x="7076" y="1"/>
                    <a:pt x="6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2813;p51">
            <a:extLst>
              <a:ext uri="{FF2B5EF4-FFF2-40B4-BE49-F238E27FC236}">
                <a16:creationId xmlns:a16="http://schemas.microsoft.com/office/drawing/2014/main" id="{115FB33B-75D0-4F3B-ADF1-6E260CDC3E8A}"/>
              </a:ext>
            </a:extLst>
          </p:cNvPr>
          <p:cNvGrpSpPr/>
          <p:nvPr/>
        </p:nvGrpSpPr>
        <p:grpSpPr>
          <a:xfrm>
            <a:off x="5092498" y="2295541"/>
            <a:ext cx="226325" cy="150186"/>
            <a:chOff x="5910143" y="1548922"/>
            <a:chExt cx="346672" cy="343433"/>
          </a:xfrm>
        </p:grpSpPr>
        <p:sp>
          <p:nvSpPr>
            <p:cNvPr id="54" name="Google Shape;2814;p51">
              <a:extLst>
                <a:ext uri="{FF2B5EF4-FFF2-40B4-BE49-F238E27FC236}">
                  <a16:creationId xmlns:a16="http://schemas.microsoft.com/office/drawing/2014/main" id="{37EED499-F4F1-4756-8FEF-19D6838884A3}"/>
                </a:ext>
              </a:extLst>
            </p:cNvPr>
            <p:cNvSpPr/>
            <p:nvPr/>
          </p:nvSpPr>
          <p:spPr>
            <a:xfrm>
              <a:off x="5920199" y="1554702"/>
              <a:ext cx="212264" cy="208480"/>
            </a:xfrm>
            <a:custGeom>
              <a:avLst/>
              <a:gdLst/>
              <a:ahLst/>
              <a:cxnLst/>
              <a:rect l="l" t="t" r="r" b="b"/>
              <a:pathLst>
                <a:path w="8190" h="8044" extrusionOk="0">
                  <a:moveTo>
                    <a:pt x="6203" y="0"/>
                  </a:moveTo>
                  <a:cubicBezTo>
                    <a:pt x="5718" y="0"/>
                    <a:pt x="5227" y="86"/>
                    <a:pt x="4771" y="211"/>
                  </a:cubicBezTo>
                  <a:cubicBezTo>
                    <a:pt x="4520" y="280"/>
                    <a:pt x="4383" y="531"/>
                    <a:pt x="4383" y="782"/>
                  </a:cubicBezTo>
                  <a:cubicBezTo>
                    <a:pt x="4360" y="1535"/>
                    <a:pt x="4337" y="2289"/>
                    <a:pt x="4360" y="3042"/>
                  </a:cubicBezTo>
                  <a:cubicBezTo>
                    <a:pt x="4383" y="3544"/>
                    <a:pt x="4679" y="4503"/>
                    <a:pt x="4177" y="4845"/>
                  </a:cubicBezTo>
                  <a:cubicBezTo>
                    <a:pt x="4052" y="4928"/>
                    <a:pt x="3861" y="4954"/>
                    <a:pt x="3648" y="4954"/>
                  </a:cubicBezTo>
                  <a:cubicBezTo>
                    <a:pt x="3308" y="4954"/>
                    <a:pt x="2914" y="4889"/>
                    <a:pt x="2650" y="4889"/>
                  </a:cubicBezTo>
                  <a:cubicBezTo>
                    <a:pt x="2625" y="4889"/>
                    <a:pt x="2602" y="4889"/>
                    <a:pt x="2579" y="4891"/>
                  </a:cubicBezTo>
                  <a:cubicBezTo>
                    <a:pt x="1826" y="4936"/>
                    <a:pt x="1027" y="5028"/>
                    <a:pt x="274" y="5187"/>
                  </a:cubicBezTo>
                  <a:cubicBezTo>
                    <a:pt x="114" y="5233"/>
                    <a:pt x="0" y="5461"/>
                    <a:pt x="183" y="5553"/>
                  </a:cubicBezTo>
                  <a:cubicBezTo>
                    <a:pt x="274" y="5621"/>
                    <a:pt x="388" y="5690"/>
                    <a:pt x="479" y="5735"/>
                  </a:cubicBezTo>
                  <a:cubicBezTo>
                    <a:pt x="388" y="5986"/>
                    <a:pt x="388" y="6329"/>
                    <a:pt x="388" y="6557"/>
                  </a:cubicBezTo>
                  <a:cubicBezTo>
                    <a:pt x="343" y="6922"/>
                    <a:pt x="343" y="7310"/>
                    <a:pt x="388" y="7675"/>
                  </a:cubicBezTo>
                  <a:cubicBezTo>
                    <a:pt x="420" y="7927"/>
                    <a:pt x="619" y="8043"/>
                    <a:pt x="830" y="8043"/>
                  </a:cubicBezTo>
                  <a:cubicBezTo>
                    <a:pt x="1079" y="8043"/>
                    <a:pt x="1345" y="7881"/>
                    <a:pt x="1370" y="7584"/>
                  </a:cubicBezTo>
                  <a:cubicBezTo>
                    <a:pt x="1392" y="7196"/>
                    <a:pt x="1415" y="6420"/>
                    <a:pt x="1187" y="5918"/>
                  </a:cubicBezTo>
                  <a:lnTo>
                    <a:pt x="1187" y="5918"/>
                  </a:lnTo>
                  <a:cubicBezTo>
                    <a:pt x="1507" y="5979"/>
                    <a:pt x="1846" y="5989"/>
                    <a:pt x="2200" y="5989"/>
                  </a:cubicBezTo>
                  <a:cubicBezTo>
                    <a:pt x="2377" y="5989"/>
                    <a:pt x="2557" y="5986"/>
                    <a:pt x="2739" y="5986"/>
                  </a:cubicBezTo>
                  <a:cubicBezTo>
                    <a:pt x="3046" y="5996"/>
                    <a:pt x="3413" y="6034"/>
                    <a:pt x="3782" y="6034"/>
                  </a:cubicBezTo>
                  <a:cubicBezTo>
                    <a:pt x="4290" y="6034"/>
                    <a:pt x="4801" y="5962"/>
                    <a:pt x="5159" y="5644"/>
                  </a:cubicBezTo>
                  <a:cubicBezTo>
                    <a:pt x="5661" y="5210"/>
                    <a:pt x="5638" y="4548"/>
                    <a:pt x="5615" y="3955"/>
                  </a:cubicBezTo>
                  <a:cubicBezTo>
                    <a:pt x="5570" y="3042"/>
                    <a:pt x="5524" y="2129"/>
                    <a:pt x="5524" y="1216"/>
                  </a:cubicBezTo>
                  <a:cubicBezTo>
                    <a:pt x="5755" y="1176"/>
                    <a:pt x="5995" y="1149"/>
                    <a:pt x="6228" y="1149"/>
                  </a:cubicBezTo>
                  <a:cubicBezTo>
                    <a:pt x="6525" y="1149"/>
                    <a:pt x="6810" y="1192"/>
                    <a:pt x="7053" y="1307"/>
                  </a:cubicBezTo>
                  <a:cubicBezTo>
                    <a:pt x="7149" y="1355"/>
                    <a:pt x="7242" y="1376"/>
                    <a:pt x="7329" y="1376"/>
                  </a:cubicBezTo>
                  <a:cubicBezTo>
                    <a:pt x="7867" y="1376"/>
                    <a:pt x="8190" y="578"/>
                    <a:pt x="7601" y="303"/>
                  </a:cubicBezTo>
                  <a:cubicBezTo>
                    <a:pt x="7167" y="86"/>
                    <a:pt x="6688" y="0"/>
                    <a:pt x="6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15;p51">
              <a:extLst>
                <a:ext uri="{FF2B5EF4-FFF2-40B4-BE49-F238E27FC236}">
                  <a16:creationId xmlns:a16="http://schemas.microsoft.com/office/drawing/2014/main" id="{E704AE4A-B577-4811-BE50-8A1FCB3F065F}"/>
                </a:ext>
              </a:extLst>
            </p:cNvPr>
            <p:cNvSpPr/>
            <p:nvPr/>
          </p:nvSpPr>
          <p:spPr>
            <a:xfrm>
              <a:off x="6035558" y="1674700"/>
              <a:ext cx="214752" cy="210321"/>
            </a:xfrm>
            <a:custGeom>
              <a:avLst/>
              <a:gdLst/>
              <a:ahLst/>
              <a:cxnLst/>
              <a:rect l="l" t="t" r="r" b="b"/>
              <a:pathLst>
                <a:path w="8286" h="8115" extrusionOk="0">
                  <a:moveTo>
                    <a:pt x="7301" y="0"/>
                  </a:moveTo>
                  <a:cubicBezTo>
                    <a:pt x="7109" y="0"/>
                    <a:pt x="6919" y="103"/>
                    <a:pt x="6848" y="306"/>
                  </a:cubicBezTo>
                  <a:cubicBezTo>
                    <a:pt x="6688" y="717"/>
                    <a:pt x="6848" y="1014"/>
                    <a:pt x="6825" y="1425"/>
                  </a:cubicBezTo>
                  <a:cubicBezTo>
                    <a:pt x="6808" y="1836"/>
                    <a:pt x="6688" y="1887"/>
                    <a:pt x="6436" y="1887"/>
                  </a:cubicBezTo>
                  <a:cubicBezTo>
                    <a:pt x="6353" y="1887"/>
                    <a:pt x="6254" y="1881"/>
                    <a:pt x="6140" y="1881"/>
                  </a:cubicBezTo>
                  <a:cubicBezTo>
                    <a:pt x="5113" y="1881"/>
                    <a:pt x="4063" y="2041"/>
                    <a:pt x="3036" y="2246"/>
                  </a:cubicBezTo>
                  <a:cubicBezTo>
                    <a:pt x="3003" y="2235"/>
                    <a:pt x="2967" y="2230"/>
                    <a:pt x="2931" y="2230"/>
                  </a:cubicBezTo>
                  <a:cubicBezTo>
                    <a:pt x="2818" y="2230"/>
                    <a:pt x="2705" y="2285"/>
                    <a:pt x="2671" y="2406"/>
                  </a:cubicBezTo>
                  <a:cubicBezTo>
                    <a:pt x="2374" y="3182"/>
                    <a:pt x="2420" y="4004"/>
                    <a:pt x="2397" y="4826"/>
                  </a:cubicBezTo>
                  <a:cubicBezTo>
                    <a:pt x="2397" y="5465"/>
                    <a:pt x="2397" y="6127"/>
                    <a:pt x="2442" y="6766"/>
                  </a:cubicBezTo>
                  <a:cubicBezTo>
                    <a:pt x="2161" y="6706"/>
                    <a:pt x="1870" y="6666"/>
                    <a:pt x="1583" y="6666"/>
                  </a:cubicBezTo>
                  <a:cubicBezTo>
                    <a:pt x="1104" y="6666"/>
                    <a:pt x="637" y="6779"/>
                    <a:pt x="251" y="7108"/>
                  </a:cubicBezTo>
                  <a:cubicBezTo>
                    <a:pt x="91" y="7222"/>
                    <a:pt x="0" y="7496"/>
                    <a:pt x="205" y="7656"/>
                  </a:cubicBezTo>
                  <a:cubicBezTo>
                    <a:pt x="485" y="7861"/>
                    <a:pt x="597" y="7914"/>
                    <a:pt x="866" y="7914"/>
                  </a:cubicBezTo>
                  <a:cubicBezTo>
                    <a:pt x="926" y="7914"/>
                    <a:pt x="993" y="7911"/>
                    <a:pt x="1073" y="7907"/>
                  </a:cubicBezTo>
                  <a:cubicBezTo>
                    <a:pt x="1265" y="7895"/>
                    <a:pt x="1442" y="7887"/>
                    <a:pt x="1612" y="7887"/>
                  </a:cubicBezTo>
                  <a:cubicBezTo>
                    <a:pt x="2065" y="7887"/>
                    <a:pt x="2463" y="7940"/>
                    <a:pt x="2945" y="8090"/>
                  </a:cubicBezTo>
                  <a:cubicBezTo>
                    <a:pt x="2992" y="8107"/>
                    <a:pt x="3042" y="8114"/>
                    <a:pt x="3093" y="8114"/>
                  </a:cubicBezTo>
                  <a:cubicBezTo>
                    <a:pt x="3388" y="8114"/>
                    <a:pt x="3714" y="7853"/>
                    <a:pt x="3675" y="7542"/>
                  </a:cubicBezTo>
                  <a:cubicBezTo>
                    <a:pt x="3584" y="6652"/>
                    <a:pt x="3538" y="5762"/>
                    <a:pt x="3538" y="4871"/>
                  </a:cubicBezTo>
                  <a:cubicBezTo>
                    <a:pt x="3538" y="4209"/>
                    <a:pt x="3584" y="3547"/>
                    <a:pt x="3424" y="2931"/>
                  </a:cubicBezTo>
                  <a:lnTo>
                    <a:pt x="3424" y="2931"/>
                  </a:lnTo>
                  <a:cubicBezTo>
                    <a:pt x="3994" y="3000"/>
                    <a:pt x="4565" y="3022"/>
                    <a:pt x="5159" y="3022"/>
                  </a:cubicBezTo>
                  <a:cubicBezTo>
                    <a:pt x="5548" y="3022"/>
                    <a:pt x="6001" y="3077"/>
                    <a:pt x="6431" y="3077"/>
                  </a:cubicBezTo>
                  <a:cubicBezTo>
                    <a:pt x="6682" y="3077"/>
                    <a:pt x="6926" y="3059"/>
                    <a:pt x="7144" y="3000"/>
                  </a:cubicBezTo>
                  <a:cubicBezTo>
                    <a:pt x="8286" y="2703"/>
                    <a:pt x="8149" y="1105"/>
                    <a:pt x="7738" y="261"/>
                  </a:cubicBezTo>
                  <a:cubicBezTo>
                    <a:pt x="7651" y="86"/>
                    <a:pt x="7475" y="0"/>
                    <a:pt x="7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16;p51">
              <a:extLst>
                <a:ext uri="{FF2B5EF4-FFF2-40B4-BE49-F238E27FC236}">
                  <a16:creationId xmlns:a16="http://schemas.microsoft.com/office/drawing/2014/main" id="{C7E6115C-A318-4928-AC41-4C7180C451E0}"/>
                </a:ext>
              </a:extLst>
            </p:cNvPr>
            <p:cNvSpPr/>
            <p:nvPr/>
          </p:nvSpPr>
          <p:spPr>
            <a:xfrm>
              <a:off x="5910143" y="1548922"/>
              <a:ext cx="346672" cy="343433"/>
            </a:xfrm>
            <a:custGeom>
              <a:avLst/>
              <a:gdLst/>
              <a:ahLst/>
              <a:cxnLst/>
              <a:rect l="l" t="t" r="r" b="b"/>
              <a:pathLst>
                <a:path w="13376" h="13251" extrusionOk="0">
                  <a:moveTo>
                    <a:pt x="7875" y="777"/>
                  </a:moveTo>
                  <a:cubicBezTo>
                    <a:pt x="7715" y="2260"/>
                    <a:pt x="7784" y="5319"/>
                    <a:pt x="7784" y="5365"/>
                  </a:cubicBezTo>
                  <a:cubicBezTo>
                    <a:pt x="9222" y="5273"/>
                    <a:pt x="10819" y="5159"/>
                    <a:pt x="12257" y="5114"/>
                  </a:cubicBezTo>
                  <a:cubicBezTo>
                    <a:pt x="12257" y="5661"/>
                    <a:pt x="12280" y="6209"/>
                    <a:pt x="12326" y="6780"/>
                  </a:cubicBezTo>
                  <a:cubicBezTo>
                    <a:pt x="12371" y="7077"/>
                    <a:pt x="12371" y="7419"/>
                    <a:pt x="12440" y="7716"/>
                  </a:cubicBezTo>
                  <a:cubicBezTo>
                    <a:pt x="11025" y="7716"/>
                    <a:pt x="7966" y="7693"/>
                    <a:pt x="7898" y="7693"/>
                  </a:cubicBezTo>
                  <a:cubicBezTo>
                    <a:pt x="7989" y="9131"/>
                    <a:pt x="8126" y="10820"/>
                    <a:pt x="8149" y="12235"/>
                  </a:cubicBezTo>
                  <a:cubicBezTo>
                    <a:pt x="7601" y="12258"/>
                    <a:pt x="7053" y="12258"/>
                    <a:pt x="6505" y="12326"/>
                  </a:cubicBezTo>
                  <a:cubicBezTo>
                    <a:pt x="6186" y="12349"/>
                    <a:pt x="5844" y="12349"/>
                    <a:pt x="5548" y="12417"/>
                  </a:cubicBezTo>
                  <a:lnTo>
                    <a:pt x="5548" y="12417"/>
                  </a:lnTo>
                  <a:cubicBezTo>
                    <a:pt x="5591" y="12397"/>
                    <a:pt x="5547" y="11390"/>
                    <a:pt x="5547" y="11299"/>
                  </a:cubicBezTo>
                  <a:cubicBezTo>
                    <a:pt x="5547" y="10318"/>
                    <a:pt x="5524" y="9359"/>
                    <a:pt x="5524" y="8400"/>
                  </a:cubicBezTo>
                  <a:cubicBezTo>
                    <a:pt x="5501" y="8241"/>
                    <a:pt x="5478" y="7875"/>
                    <a:pt x="5478" y="7853"/>
                  </a:cubicBezTo>
                  <a:lnTo>
                    <a:pt x="5433" y="7853"/>
                  </a:lnTo>
                  <a:cubicBezTo>
                    <a:pt x="4542" y="7898"/>
                    <a:pt x="3355" y="7967"/>
                    <a:pt x="2488" y="8012"/>
                  </a:cubicBezTo>
                  <a:cubicBezTo>
                    <a:pt x="2123" y="8035"/>
                    <a:pt x="1758" y="8058"/>
                    <a:pt x="1415" y="8104"/>
                  </a:cubicBezTo>
                  <a:cubicBezTo>
                    <a:pt x="1255" y="8127"/>
                    <a:pt x="1050" y="8104"/>
                    <a:pt x="913" y="8195"/>
                  </a:cubicBezTo>
                  <a:cubicBezTo>
                    <a:pt x="1027" y="7259"/>
                    <a:pt x="890" y="6324"/>
                    <a:pt x="799" y="5411"/>
                  </a:cubicBezTo>
                  <a:lnTo>
                    <a:pt x="799" y="5411"/>
                  </a:lnTo>
                  <a:cubicBezTo>
                    <a:pt x="813" y="5479"/>
                    <a:pt x="2466" y="5502"/>
                    <a:pt x="2625" y="5502"/>
                  </a:cubicBezTo>
                  <a:cubicBezTo>
                    <a:pt x="3378" y="5524"/>
                    <a:pt x="4109" y="5524"/>
                    <a:pt x="4862" y="5524"/>
                  </a:cubicBezTo>
                  <a:cubicBezTo>
                    <a:pt x="4919" y="5524"/>
                    <a:pt x="4965" y="5530"/>
                    <a:pt x="5010" y="5530"/>
                  </a:cubicBezTo>
                  <a:cubicBezTo>
                    <a:pt x="5056" y="5530"/>
                    <a:pt x="5102" y="5524"/>
                    <a:pt x="5159" y="5502"/>
                  </a:cubicBezTo>
                  <a:cubicBezTo>
                    <a:pt x="5478" y="5388"/>
                    <a:pt x="5387" y="4817"/>
                    <a:pt x="5364" y="4475"/>
                  </a:cubicBezTo>
                  <a:cubicBezTo>
                    <a:pt x="5341" y="4086"/>
                    <a:pt x="5318" y="3676"/>
                    <a:pt x="5296" y="3265"/>
                  </a:cubicBezTo>
                  <a:cubicBezTo>
                    <a:pt x="5227" y="2466"/>
                    <a:pt x="5159" y="1690"/>
                    <a:pt x="5090" y="891"/>
                  </a:cubicBezTo>
                  <a:lnTo>
                    <a:pt x="5090" y="891"/>
                  </a:lnTo>
                  <a:cubicBezTo>
                    <a:pt x="5337" y="922"/>
                    <a:pt x="5586" y="934"/>
                    <a:pt x="5836" y="934"/>
                  </a:cubicBezTo>
                  <a:cubicBezTo>
                    <a:pt x="6509" y="934"/>
                    <a:pt x="7192" y="843"/>
                    <a:pt x="7875" y="777"/>
                  </a:cubicBezTo>
                  <a:close/>
                  <a:moveTo>
                    <a:pt x="6825" y="1"/>
                  </a:moveTo>
                  <a:cubicBezTo>
                    <a:pt x="6323" y="1"/>
                    <a:pt x="5821" y="24"/>
                    <a:pt x="5318" y="69"/>
                  </a:cubicBezTo>
                  <a:cubicBezTo>
                    <a:pt x="5067" y="115"/>
                    <a:pt x="4565" y="115"/>
                    <a:pt x="4520" y="457"/>
                  </a:cubicBezTo>
                  <a:cubicBezTo>
                    <a:pt x="4383" y="1804"/>
                    <a:pt x="4360" y="3173"/>
                    <a:pt x="4383" y="4543"/>
                  </a:cubicBezTo>
                  <a:cubicBezTo>
                    <a:pt x="4086" y="4566"/>
                    <a:pt x="3766" y="4566"/>
                    <a:pt x="3470" y="4589"/>
                  </a:cubicBezTo>
                  <a:cubicBezTo>
                    <a:pt x="2899" y="4634"/>
                    <a:pt x="2351" y="4680"/>
                    <a:pt x="1780" y="4726"/>
                  </a:cubicBezTo>
                  <a:cubicBezTo>
                    <a:pt x="1529" y="4748"/>
                    <a:pt x="1255" y="4794"/>
                    <a:pt x="1004" y="4794"/>
                  </a:cubicBezTo>
                  <a:cubicBezTo>
                    <a:pt x="845" y="4817"/>
                    <a:pt x="616" y="4794"/>
                    <a:pt x="434" y="4840"/>
                  </a:cubicBezTo>
                  <a:cubicBezTo>
                    <a:pt x="297" y="4885"/>
                    <a:pt x="183" y="4931"/>
                    <a:pt x="114" y="5045"/>
                  </a:cubicBezTo>
                  <a:cubicBezTo>
                    <a:pt x="0" y="5205"/>
                    <a:pt x="46" y="5479"/>
                    <a:pt x="46" y="5684"/>
                  </a:cubicBezTo>
                  <a:cubicBezTo>
                    <a:pt x="23" y="5935"/>
                    <a:pt x="23" y="6186"/>
                    <a:pt x="23" y="6437"/>
                  </a:cubicBezTo>
                  <a:cubicBezTo>
                    <a:pt x="23" y="6940"/>
                    <a:pt x="46" y="7442"/>
                    <a:pt x="91" y="7944"/>
                  </a:cubicBezTo>
                  <a:cubicBezTo>
                    <a:pt x="114" y="8195"/>
                    <a:pt x="114" y="8697"/>
                    <a:pt x="479" y="8743"/>
                  </a:cubicBezTo>
                  <a:cubicBezTo>
                    <a:pt x="1450" y="8856"/>
                    <a:pt x="2433" y="8901"/>
                    <a:pt x="3411" y="8901"/>
                  </a:cubicBezTo>
                  <a:cubicBezTo>
                    <a:pt x="3812" y="8901"/>
                    <a:pt x="4212" y="8893"/>
                    <a:pt x="4611" y="8880"/>
                  </a:cubicBezTo>
                  <a:cubicBezTo>
                    <a:pt x="4634" y="9245"/>
                    <a:pt x="4656" y="9587"/>
                    <a:pt x="4679" y="9953"/>
                  </a:cubicBezTo>
                  <a:cubicBezTo>
                    <a:pt x="4725" y="10500"/>
                    <a:pt x="4748" y="11025"/>
                    <a:pt x="4771" y="11550"/>
                  </a:cubicBezTo>
                  <a:cubicBezTo>
                    <a:pt x="4771" y="11824"/>
                    <a:pt x="4771" y="12098"/>
                    <a:pt x="4793" y="12372"/>
                  </a:cubicBezTo>
                  <a:cubicBezTo>
                    <a:pt x="4793" y="12692"/>
                    <a:pt x="4771" y="12988"/>
                    <a:pt x="5136" y="13148"/>
                  </a:cubicBezTo>
                  <a:cubicBezTo>
                    <a:pt x="5306" y="13225"/>
                    <a:pt x="5488" y="13250"/>
                    <a:pt x="5675" y="13250"/>
                  </a:cubicBezTo>
                  <a:cubicBezTo>
                    <a:pt x="5991" y="13250"/>
                    <a:pt x="6318" y="13177"/>
                    <a:pt x="6619" y="13148"/>
                  </a:cubicBezTo>
                  <a:cubicBezTo>
                    <a:pt x="7048" y="13116"/>
                    <a:pt x="7477" y="13074"/>
                    <a:pt x="7907" y="13074"/>
                  </a:cubicBezTo>
                  <a:cubicBezTo>
                    <a:pt x="8094" y="13074"/>
                    <a:pt x="8281" y="13082"/>
                    <a:pt x="8468" y="13102"/>
                  </a:cubicBezTo>
                  <a:cubicBezTo>
                    <a:pt x="8560" y="13102"/>
                    <a:pt x="8651" y="13102"/>
                    <a:pt x="8742" y="13080"/>
                  </a:cubicBezTo>
                  <a:cubicBezTo>
                    <a:pt x="8856" y="13011"/>
                    <a:pt x="8925" y="12874"/>
                    <a:pt x="8925" y="12760"/>
                  </a:cubicBezTo>
                  <a:cubicBezTo>
                    <a:pt x="8925" y="11391"/>
                    <a:pt x="8902" y="10021"/>
                    <a:pt x="8879" y="8652"/>
                  </a:cubicBezTo>
                  <a:cubicBezTo>
                    <a:pt x="9244" y="8629"/>
                    <a:pt x="9610" y="8606"/>
                    <a:pt x="9975" y="8583"/>
                  </a:cubicBezTo>
                  <a:cubicBezTo>
                    <a:pt x="10500" y="8560"/>
                    <a:pt x="11048" y="8515"/>
                    <a:pt x="11573" y="8515"/>
                  </a:cubicBezTo>
                  <a:cubicBezTo>
                    <a:pt x="11846" y="8492"/>
                    <a:pt x="12120" y="8492"/>
                    <a:pt x="12371" y="8492"/>
                  </a:cubicBezTo>
                  <a:cubicBezTo>
                    <a:pt x="12714" y="8469"/>
                    <a:pt x="13011" y="8492"/>
                    <a:pt x="13170" y="8127"/>
                  </a:cubicBezTo>
                  <a:cubicBezTo>
                    <a:pt x="13376" y="7670"/>
                    <a:pt x="13193" y="7122"/>
                    <a:pt x="13170" y="6643"/>
                  </a:cubicBezTo>
                  <a:cubicBezTo>
                    <a:pt x="13125" y="6049"/>
                    <a:pt x="13056" y="5410"/>
                    <a:pt x="13102" y="4794"/>
                  </a:cubicBezTo>
                  <a:cubicBezTo>
                    <a:pt x="13125" y="4703"/>
                    <a:pt x="13125" y="4611"/>
                    <a:pt x="13079" y="4520"/>
                  </a:cubicBezTo>
                  <a:cubicBezTo>
                    <a:pt x="13033" y="4406"/>
                    <a:pt x="12896" y="4360"/>
                    <a:pt x="12782" y="4360"/>
                  </a:cubicBezTo>
                  <a:cubicBezTo>
                    <a:pt x="12388" y="4354"/>
                    <a:pt x="11993" y="4351"/>
                    <a:pt x="11598" y="4351"/>
                  </a:cubicBezTo>
                  <a:cubicBezTo>
                    <a:pt x="10645" y="4351"/>
                    <a:pt x="9688" y="4367"/>
                    <a:pt x="8719" y="4383"/>
                  </a:cubicBezTo>
                  <a:cubicBezTo>
                    <a:pt x="8719" y="4064"/>
                    <a:pt x="8697" y="3767"/>
                    <a:pt x="8674" y="3447"/>
                  </a:cubicBezTo>
                  <a:cubicBezTo>
                    <a:pt x="8628" y="2877"/>
                    <a:pt x="8582" y="2329"/>
                    <a:pt x="8537" y="1758"/>
                  </a:cubicBezTo>
                  <a:cubicBezTo>
                    <a:pt x="8514" y="1507"/>
                    <a:pt x="8491" y="1233"/>
                    <a:pt x="8468" y="982"/>
                  </a:cubicBezTo>
                  <a:cubicBezTo>
                    <a:pt x="8445" y="822"/>
                    <a:pt x="8468" y="594"/>
                    <a:pt x="8423" y="412"/>
                  </a:cubicBezTo>
                  <a:cubicBezTo>
                    <a:pt x="8400" y="275"/>
                    <a:pt x="8331" y="161"/>
                    <a:pt x="8217" y="92"/>
                  </a:cubicBezTo>
                  <a:cubicBezTo>
                    <a:pt x="8128" y="29"/>
                    <a:pt x="8004" y="15"/>
                    <a:pt x="7877" y="15"/>
                  </a:cubicBezTo>
                  <a:cubicBezTo>
                    <a:pt x="7774" y="15"/>
                    <a:pt x="7669" y="24"/>
                    <a:pt x="7578" y="24"/>
                  </a:cubicBezTo>
                  <a:cubicBezTo>
                    <a:pt x="7327" y="1"/>
                    <a:pt x="7076" y="1"/>
                    <a:pt x="6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813;p51">
            <a:extLst>
              <a:ext uri="{FF2B5EF4-FFF2-40B4-BE49-F238E27FC236}">
                <a16:creationId xmlns:a16="http://schemas.microsoft.com/office/drawing/2014/main" id="{338406F6-D0EA-48D2-BDFE-621FF1AC7203}"/>
              </a:ext>
            </a:extLst>
          </p:cNvPr>
          <p:cNvGrpSpPr/>
          <p:nvPr/>
        </p:nvGrpSpPr>
        <p:grpSpPr>
          <a:xfrm>
            <a:off x="5088251" y="2590777"/>
            <a:ext cx="226325" cy="150186"/>
            <a:chOff x="5910143" y="1548922"/>
            <a:chExt cx="346672" cy="343433"/>
          </a:xfrm>
        </p:grpSpPr>
        <p:sp>
          <p:nvSpPr>
            <p:cNvPr id="58" name="Google Shape;2814;p51">
              <a:extLst>
                <a:ext uri="{FF2B5EF4-FFF2-40B4-BE49-F238E27FC236}">
                  <a16:creationId xmlns:a16="http://schemas.microsoft.com/office/drawing/2014/main" id="{56A79CDF-B12D-4D19-8CBF-B4ADF674E9A2}"/>
                </a:ext>
              </a:extLst>
            </p:cNvPr>
            <p:cNvSpPr/>
            <p:nvPr/>
          </p:nvSpPr>
          <p:spPr>
            <a:xfrm>
              <a:off x="5920199" y="1554702"/>
              <a:ext cx="212264" cy="208480"/>
            </a:xfrm>
            <a:custGeom>
              <a:avLst/>
              <a:gdLst/>
              <a:ahLst/>
              <a:cxnLst/>
              <a:rect l="l" t="t" r="r" b="b"/>
              <a:pathLst>
                <a:path w="8190" h="8044" extrusionOk="0">
                  <a:moveTo>
                    <a:pt x="6203" y="0"/>
                  </a:moveTo>
                  <a:cubicBezTo>
                    <a:pt x="5718" y="0"/>
                    <a:pt x="5227" y="86"/>
                    <a:pt x="4771" y="211"/>
                  </a:cubicBezTo>
                  <a:cubicBezTo>
                    <a:pt x="4520" y="280"/>
                    <a:pt x="4383" y="531"/>
                    <a:pt x="4383" y="782"/>
                  </a:cubicBezTo>
                  <a:cubicBezTo>
                    <a:pt x="4360" y="1535"/>
                    <a:pt x="4337" y="2289"/>
                    <a:pt x="4360" y="3042"/>
                  </a:cubicBezTo>
                  <a:cubicBezTo>
                    <a:pt x="4383" y="3544"/>
                    <a:pt x="4679" y="4503"/>
                    <a:pt x="4177" y="4845"/>
                  </a:cubicBezTo>
                  <a:cubicBezTo>
                    <a:pt x="4052" y="4928"/>
                    <a:pt x="3861" y="4954"/>
                    <a:pt x="3648" y="4954"/>
                  </a:cubicBezTo>
                  <a:cubicBezTo>
                    <a:pt x="3308" y="4954"/>
                    <a:pt x="2914" y="4889"/>
                    <a:pt x="2650" y="4889"/>
                  </a:cubicBezTo>
                  <a:cubicBezTo>
                    <a:pt x="2625" y="4889"/>
                    <a:pt x="2602" y="4889"/>
                    <a:pt x="2579" y="4891"/>
                  </a:cubicBezTo>
                  <a:cubicBezTo>
                    <a:pt x="1826" y="4936"/>
                    <a:pt x="1027" y="5028"/>
                    <a:pt x="274" y="5187"/>
                  </a:cubicBezTo>
                  <a:cubicBezTo>
                    <a:pt x="114" y="5233"/>
                    <a:pt x="0" y="5461"/>
                    <a:pt x="183" y="5553"/>
                  </a:cubicBezTo>
                  <a:cubicBezTo>
                    <a:pt x="274" y="5621"/>
                    <a:pt x="388" y="5690"/>
                    <a:pt x="479" y="5735"/>
                  </a:cubicBezTo>
                  <a:cubicBezTo>
                    <a:pt x="388" y="5986"/>
                    <a:pt x="388" y="6329"/>
                    <a:pt x="388" y="6557"/>
                  </a:cubicBezTo>
                  <a:cubicBezTo>
                    <a:pt x="343" y="6922"/>
                    <a:pt x="343" y="7310"/>
                    <a:pt x="388" y="7675"/>
                  </a:cubicBezTo>
                  <a:cubicBezTo>
                    <a:pt x="420" y="7927"/>
                    <a:pt x="619" y="8043"/>
                    <a:pt x="830" y="8043"/>
                  </a:cubicBezTo>
                  <a:cubicBezTo>
                    <a:pt x="1079" y="8043"/>
                    <a:pt x="1345" y="7881"/>
                    <a:pt x="1370" y="7584"/>
                  </a:cubicBezTo>
                  <a:cubicBezTo>
                    <a:pt x="1392" y="7196"/>
                    <a:pt x="1415" y="6420"/>
                    <a:pt x="1187" y="5918"/>
                  </a:cubicBezTo>
                  <a:lnTo>
                    <a:pt x="1187" y="5918"/>
                  </a:lnTo>
                  <a:cubicBezTo>
                    <a:pt x="1507" y="5979"/>
                    <a:pt x="1846" y="5989"/>
                    <a:pt x="2200" y="5989"/>
                  </a:cubicBezTo>
                  <a:cubicBezTo>
                    <a:pt x="2377" y="5989"/>
                    <a:pt x="2557" y="5986"/>
                    <a:pt x="2739" y="5986"/>
                  </a:cubicBezTo>
                  <a:cubicBezTo>
                    <a:pt x="3046" y="5996"/>
                    <a:pt x="3413" y="6034"/>
                    <a:pt x="3782" y="6034"/>
                  </a:cubicBezTo>
                  <a:cubicBezTo>
                    <a:pt x="4290" y="6034"/>
                    <a:pt x="4801" y="5962"/>
                    <a:pt x="5159" y="5644"/>
                  </a:cubicBezTo>
                  <a:cubicBezTo>
                    <a:pt x="5661" y="5210"/>
                    <a:pt x="5638" y="4548"/>
                    <a:pt x="5615" y="3955"/>
                  </a:cubicBezTo>
                  <a:cubicBezTo>
                    <a:pt x="5570" y="3042"/>
                    <a:pt x="5524" y="2129"/>
                    <a:pt x="5524" y="1216"/>
                  </a:cubicBezTo>
                  <a:cubicBezTo>
                    <a:pt x="5755" y="1176"/>
                    <a:pt x="5995" y="1149"/>
                    <a:pt x="6228" y="1149"/>
                  </a:cubicBezTo>
                  <a:cubicBezTo>
                    <a:pt x="6525" y="1149"/>
                    <a:pt x="6810" y="1192"/>
                    <a:pt x="7053" y="1307"/>
                  </a:cubicBezTo>
                  <a:cubicBezTo>
                    <a:pt x="7149" y="1355"/>
                    <a:pt x="7242" y="1376"/>
                    <a:pt x="7329" y="1376"/>
                  </a:cubicBezTo>
                  <a:cubicBezTo>
                    <a:pt x="7867" y="1376"/>
                    <a:pt x="8190" y="578"/>
                    <a:pt x="7601" y="303"/>
                  </a:cubicBezTo>
                  <a:cubicBezTo>
                    <a:pt x="7167" y="86"/>
                    <a:pt x="6688" y="0"/>
                    <a:pt x="6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15;p51">
              <a:extLst>
                <a:ext uri="{FF2B5EF4-FFF2-40B4-BE49-F238E27FC236}">
                  <a16:creationId xmlns:a16="http://schemas.microsoft.com/office/drawing/2014/main" id="{752980D6-D558-4777-8DB2-A339BC76D814}"/>
                </a:ext>
              </a:extLst>
            </p:cNvPr>
            <p:cNvSpPr/>
            <p:nvPr/>
          </p:nvSpPr>
          <p:spPr>
            <a:xfrm>
              <a:off x="6035558" y="1674700"/>
              <a:ext cx="214752" cy="210321"/>
            </a:xfrm>
            <a:custGeom>
              <a:avLst/>
              <a:gdLst/>
              <a:ahLst/>
              <a:cxnLst/>
              <a:rect l="l" t="t" r="r" b="b"/>
              <a:pathLst>
                <a:path w="8286" h="8115" extrusionOk="0">
                  <a:moveTo>
                    <a:pt x="7301" y="0"/>
                  </a:moveTo>
                  <a:cubicBezTo>
                    <a:pt x="7109" y="0"/>
                    <a:pt x="6919" y="103"/>
                    <a:pt x="6848" y="306"/>
                  </a:cubicBezTo>
                  <a:cubicBezTo>
                    <a:pt x="6688" y="717"/>
                    <a:pt x="6848" y="1014"/>
                    <a:pt x="6825" y="1425"/>
                  </a:cubicBezTo>
                  <a:cubicBezTo>
                    <a:pt x="6808" y="1836"/>
                    <a:pt x="6688" y="1887"/>
                    <a:pt x="6436" y="1887"/>
                  </a:cubicBezTo>
                  <a:cubicBezTo>
                    <a:pt x="6353" y="1887"/>
                    <a:pt x="6254" y="1881"/>
                    <a:pt x="6140" y="1881"/>
                  </a:cubicBezTo>
                  <a:cubicBezTo>
                    <a:pt x="5113" y="1881"/>
                    <a:pt x="4063" y="2041"/>
                    <a:pt x="3036" y="2246"/>
                  </a:cubicBezTo>
                  <a:cubicBezTo>
                    <a:pt x="3003" y="2235"/>
                    <a:pt x="2967" y="2230"/>
                    <a:pt x="2931" y="2230"/>
                  </a:cubicBezTo>
                  <a:cubicBezTo>
                    <a:pt x="2818" y="2230"/>
                    <a:pt x="2705" y="2285"/>
                    <a:pt x="2671" y="2406"/>
                  </a:cubicBezTo>
                  <a:cubicBezTo>
                    <a:pt x="2374" y="3182"/>
                    <a:pt x="2420" y="4004"/>
                    <a:pt x="2397" y="4826"/>
                  </a:cubicBezTo>
                  <a:cubicBezTo>
                    <a:pt x="2397" y="5465"/>
                    <a:pt x="2397" y="6127"/>
                    <a:pt x="2442" y="6766"/>
                  </a:cubicBezTo>
                  <a:cubicBezTo>
                    <a:pt x="2161" y="6706"/>
                    <a:pt x="1870" y="6666"/>
                    <a:pt x="1583" y="6666"/>
                  </a:cubicBezTo>
                  <a:cubicBezTo>
                    <a:pt x="1104" y="6666"/>
                    <a:pt x="637" y="6779"/>
                    <a:pt x="251" y="7108"/>
                  </a:cubicBezTo>
                  <a:cubicBezTo>
                    <a:pt x="91" y="7222"/>
                    <a:pt x="0" y="7496"/>
                    <a:pt x="205" y="7656"/>
                  </a:cubicBezTo>
                  <a:cubicBezTo>
                    <a:pt x="485" y="7861"/>
                    <a:pt x="597" y="7914"/>
                    <a:pt x="866" y="7914"/>
                  </a:cubicBezTo>
                  <a:cubicBezTo>
                    <a:pt x="926" y="7914"/>
                    <a:pt x="993" y="7911"/>
                    <a:pt x="1073" y="7907"/>
                  </a:cubicBezTo>
                  <a:cubicBezTo>
                    <a:pt x="1265" y="7895"/>
                    <a:pt x="1442" y="7887"/>
                    <a:pt x="1612" y="7887"/>
                  </a:cubicBezTo>
                  <a:cubicBezTo>
                    <a:pt x="2065" y="7887"/>
                    <a:pt x="2463" y="7940"/>
                    <a:pt x="2945" y="8090"/>
                  </a:cubicBezTo>
                  <a:cubicBezTo>
                    <a:pt x="2992" y="8107"/>
                    <a:pt x="3042" y="8114"/>
                    <a:pt x="3093" y="8114"/>
                  </a:cubicBezTo>
                  <a:cubicBezTo>
                    <a:pt x="3388" y="8114"/>
                    <a:pt x="3714" y="7853"/>
                    <a:pt x="3675" y="7542"/>
                  </a:cubicBezTo>
                  <a:cubicBezTo>
                    <a:pt x="3584" y="6652"/>
                    <a:pt x="3538" y="5762"/>
                    <a:pt x="3538" y="4871"/>
                  </a:cubicBezTo>
                  <a:cubicBezTo>
                    <a:pt x="3538" y="4209"/>
                    <a:pt x="3584" y="3547"/>
                    <a:pt x="3424" y="2931"/>
                  </a:cubicBezTo>
                  <a:lnTo>
                    <a:pt x="3424" y="2931"/>
                  </a:lnTo>
                  <a:cubicBezTo>
                    <a:pt x="3994" y="3000"/>
                    <a:pt x="4565" y="3022"/>
                    <a:pt x="5159" y="3022"/>
                  </a:cubicBezTo>
                  <a:cubicBezTo>
                    <a:pt x="5548" y="3022"/>
                    <a:pt x="6001" y="3077"/>
                    <a:pt x="6431" y="3077"/>
                  </a:cubicBezTo>
                  <a:cubicBezTo>
                    <a:pt x="6682" y="3077"/>
                    <a:pt x="6926" y="3059"/>
                    <a:pt x="7144" y="3000"/>
                  </a:cubicBezTo>
                  <a:cubicBezTo>
                    <a:pt x="8286" y="2703"/>
                    <a:pt x="8149" y="1105"/>
                    <a:pt x="7738" y="261"/>
                  </a:cubicBezTo>
                  <a:cubicBezTo>
                    <a:pt x="7651" y="86"/>
                    <a:pt x="7475" y="0"/>
                    <a:pt x="7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16;p51">
              <a:extLst>
                <a:ext uri="{FF2B5EF4-FFF2-40B4-BE49-F238E27FC236}">
                  <a16:creationId xmlns:a16="http://schemas.microsoft.com/office/drawing/2014/main" id="{A330A6E5-8085-4014-B196-3C4F555CE777}"/>
                </a:ext>
              </a:extLst>
            </p:cNvPr>
            <p:cNvSpPr/>
            <p:nvPr/>
          </p:nvSpPr>
          <p:spPr>
            <a:xfrm>
              <a:off x="5910143" y="1548922"/>
              <a:ext cx="346672" cy="343433"/>
            </a:xfrm>
            <a:custGeom>
              <a:avLst/>
              <a:gdLst/>
              <a:ahLst/>
              <a:cxnLst/>
              <a:rect l="l" t="t" r="r" b="b"/>
              <a:pathLst>
                <a:path w="13376" h="13251" extrusionOk="0">
                  <a:moveTo>
                    <a:pt x="7875" y="777"/>
                  </a:moveTo>
                  <a:cubicBezTo>
                    <a:pt x="7715" y="2260"/>
                    <a:pt x="7784" y="5319"/>
                    <a:pt x="7784" y="5365"/>
                  </a:cubicBezTo>
                  <a:cubicBezTo>
                    <a:pt x="9222" y="5273"/>
                    <a:pt x="10819" y="5159"/>
                    <a:pt x="12257" y="5114"/>
                  </a:cubicBezTo>
                  <a:cubicBezTo>
                    <a:pt x="12257" y="5661"/>
                    <a:pt x="12280" y="6209"/>
                    <a:pt x="12326" y="6780"/>
                  </a:cubicBezTo>
                  <a:cubicBezTo>
                    <a:pt x="12371" y="7077"/>
                    <a:pt x="12371" y="7419"/>
                    <a:pt x="12440" y="7716"/>
                  </a:cubicBezTo>
                  <a:cubicBezTo>
                    <a:pt x="11025" y="7716"/>
                    <a:pt x="7966" y="7693"/>
                    <a:pt x="7898" y="7693"/>
                  </a:cubicBezTo>
                  <a:cubicBezTo>
                    <a:pt x="7989" y="9131"/>
                    <a:pt x="8126" y="10820"/>
                    <a:pt x="8149" y="12235"/>
                  </a:cubicBezTo>
                  <a:cubicBezTo>
                    <a:pt x="7601" y="12258"/>
                    <a:pt x="7053" y="12258"/>
                    <a:pt x="6505" y="12326"/>
                  </a:cubicBezTo>
                  <a:cubicBezTo>
                    <a:pt x="6186" y="12349"/>
                    <a:pt x="5844" y="12349"/>
                    <a:pt x="5548" y="12417"/>
                  </a:cubicBezTo>
                  <a:lnTo>
                    <a:pt x="5548" y="12417"/>
                  </a:lnTo>
                  <a:cubicBezTo>
                    <a:pt x="5591" y="12397"/>
                    <a:pt x="5547" y="11390"/>
                    <a:pt x="5547" y="11299"/>
                  </a:cubicBezTo>
                  <a:cubicBezTo>
                    <a:pt x="5547" y="10318"/>
                    <a:pt x="5524" y="9359"/>
                    <a:pt x="5524" y="8400"/>
                  </a:cubicBezTo>
                  <a:cubicBezTo>
                    <a:pt x="5501" y="8241"/>
                    <a:pt x="5478" y="7875"/>
                    <a:pt x="5478" y="7853"/>
                  </a:cubicBezTo>
                  <a:lnTo>
                    <a:pt x="5433" y="7853"/>
                  </a:lnTo>
                  <a:cubicBezTo>
                    <a:pt x="4542" y="7898"/>
                    <a:pt x="3355" y="7967"/>
                    <a:pt x="2488" y="8012"/>
                  </a:cubicBezTo>
                  <a:cubicBezTo>
                    <a:pt x="2123" y="8035"/>
                    <a:pt x="1758" y="8058"/>
                    <a:pt x="1415" y="8104"/>
                  </a:cubicBezTo>
                  <a:cubicBezTo>
                    <a:pt x="1255" y="8127"/>
                    <a:pt x="1050" y="8104"/>
                    <a:pt x="913" y="8195"/>
                  </a:cubicBezTo>
                  <a:cubicBezTo>
                    <a:pt x="1027" y="7259"/>
                    <a:pt x="890" y="6324"/>
                    <a:pt x="799" y="5411"/>
                  </a:cubicBezTo>
                  <a:lnTo>
                    <a:pt x="799" y="5411"/>
                  </a:lnTo>
                  <a:cubicBezTo>
                    <a:pt x="813" y="5479"/>
                    <a:pt x="2466" y="5502"/>
                    <a:pt x="2625" y="5502"/>
                  </a:cubicBezTo>
                  <a:cubicBezTo>
                    <a:pt x="3378" y="5524"/>
                    <a:pt x="4109" y="5524"/>
                    <a:pt x="4862" y="5524"/>
                  </a:cubicBezTo>
                  <a:cubicBezTo>
                    <a:pt x="4919" y="5524"/>
                    <a:pt x="4965" y="5530"/>
                    <a:pt x="5010" y="5530"/>
                  </a:cubicBezTo>
                  <a:cubicBezTo>
                    <a:pt x="5056" y="5530"/>
                    <a:pt x="5102" y="5524"/>
                    <a:pt x="5159" y="5502"/>
                  </a:cubicBezTo>
                  <a:cubicBezTo>
                    <a:pt x="5478" y="5388"/>
                    <a:pt x="5387" y="4817"/>
                    <a:pt x="5364" y="4475"/>
                  </a:cubicBezTo>
                  <a:cubicBezTo>
                    <a:pt x="5341" y="4086"/>
                    <a:pt x="5318" y="3676"/>
                    <a:pt x="5296" y="3265"/>
                  </a:cubicBezTo>
                  <a:cubicBezTo>
                    <a:pt x="5227" y="2466"/>
                    <a:pt x="5159" y="1690"/>
                    <a:pt x="5090" y="891"/>
                  </a:cubicBezTo>
                  <a:lnTo>
                    <a:pt x="5090" y="891"/>
                  </a:lnTo>
                  <a:cubicBezTo>
                    <a:pt x="5337" y="922"/>
                    <a:pt x="5586" y="934"/>
                    <a:pt x="5836" y="934"/>
                  </a:cubicBezTo>
                  <a:cubicBezTo>
                    <a:pt x="6509" y="934"/>
                    <a:pt x="7192" y="843"/>
                    <a:pt x="7875" y="777"/>
                  </a:cubicBezTo>
                  <a:close/>
                  <a:moveTo>
                    <a:pt x="6825" y="1"/>
                  </a:moveTo>
                  <a:cubicBezTo>
                    <a:pt x="6323" y="1"/>
                    <a:pt x="5821" y="24"/>
                    <a:pt x="5318" y="69"/>
                  </a:cubicBezTo>
                  <a:cubicBezTo>
                    <a:pt x="5067" y="115"/>
                    <a:pt x="4565" y="115"/>
                    <a:pt x="4520" y="457"/>
                  </a:cubicBezTo>
                  <a:cubicBezTo>
                    <a:pt x="4383" y="1804"/>
                    <a:pt x="4360" y="3173"/>
                    <a:pt x="4383" y="4543"/>
                  </a:cubicBezTo>
                  <a:cubicBezTo>
                    <a:pt x="4086" y="4566"/>
                    <a:pt x="3766" y="4566"/>
                    <a:pt x="3470" y="4589"/>
                  </a:cubicBezTo>
                  <a:cubicBezTo>
                    <a:pt x="2899" y="4634"/>
                    <a:pt x="2351" y="4680"/>
                    <a:pt x="1780" y="4726"/>
                  </a:cubicBezTo>
                  <a:cubicBezTo>
                    <a:pt x="1529" y="4748"/>
                    <a:pt x="1255" y="4794"/>
                    <a:pt x="1004" y="4794"/>
                  </a:cubicBezTo>
                  <a:cubicBezTo>
                    <a:pt x="845" y="4817"/>
                    <a:pt x="616" y="4794"/>
                    <a:pt x="434" y="4840"/>
                  </a:cubicBezTo>
                  <a:cubicBezTo>
                    <a:pt x="297" y="4885"/>
                    <a:pt x="183" y="4931"/>
                    <a:pt x="114" y="5045"/>
                  </a:cubicBezTo>
                  <a:cubicBezTo>
                    <a:pt x="0" y="5205"/>
                    <a:pt x="46" y="5479"/>
                    <a:pt x="46" y="5684"/>
                  </a:cubicBezTo>
                  <a:cubicBezTo>
                    <a:pt x="23" y="5935"/>
                    <a:pt x="23" y="6186"/>
                    <a:pt x="23" y="6437"/>
                  </a:cubicBezTo>
                  <a:cubicBezTo>
                    <a:pt x="23" y="6940"/>
                    <a:pt x="46" y="7442"/>
                    <a:pt x="91" y="7944"/>
                  </a:cubicBezTo>
                  <a:cubicBezTo>
                    <a:pt x="114" y="8195"/>
                    <a:pt x="114" y="8697"/>
                    <a:pt x="479" y="8743"/>
                  </a:cubicBezTo>
                  <a:cubicBezTo>
                    <a:pt x="1450" y="8856"/>
                    <a:pt x="2433" y="8901"/>
                    <a:pt x="3411" y="8901"/>
                  </a:cubicBezTo>
                  <a:cubicBezTo>
                    <a:pt x="3812" y="8901"/>
                    <a:pt x="4212" y="8893"/>
                    <a:pt x="4611" y="8880"/>
                  </a:cubicBezTo>
                  <a:cubicBezTo>
                    <a:pt x="4634" y="9245"/>
                    <a:pt x="4656" y="9587"/>
                    <a:pt x="4679" y="9953"/>
                  </a:cubicBezTo>
                  <a:cubicBezTo>
                    <a:pt x="4725" y="10500"/>
                    <a:pt x="4748" y="11025"/>
                    <a:pt x="4771" y="11550"/>
                  </a:cubicBezTo>
                  <a:cubicBezTo>
                    <a:pt x="4771" y="11824"/>
                    <a:pt x="4771" y="12098"/>
                    <a:pt x="4793" y="12372"/>
                  </a:cubicBezTo>
                  <a:cubicBezTo>
                    <a:pt x="4793" y="12692"/>
                    <a:pt x="4771" y="12988"/>
                    <a:pt x="5136" y="13148"/>
                  </a:cubicBezTo>
                  <a:cubicBezTo>
                    <a:pt x="5306" y="13225"/>
                    <a:pt x="5488" y="13250"/>
                    <a:pt x="5675" y="13250"/>
                  </a:cubicBezTo>
                  <a:cubicBezTo>
                    <a:pt x="5991" y="13250"/>
                    <a:pt x="6318" y="13177"/>
                    <a:pt x="6619" y="13148"/>
                  </a:cubicBezTo>
                  <a:cubicBezTo>
                    <a:pt x="7048" y="13116"/>
                    <a:pt x="7477" y="13074"/>
                    <a:pt x="7907" y="13074"/>
                  </a:cubicBezTo>
                  <a:cubicBezTo>
                    <a:pt x="8094" y="13074"/>
                    <a:pt x="8281" y="13082"/>
                    <a:pt x="8468" y="13102"/>
                  </a:cubicBezTo>
                  <a:cubicBezTo>
                    <a:pt x="8560" y="13102"/>
                    <a:pt x="8651" y="13102"/>
                    <a:pt x="8742" y="13080"/>
                  </a:cubicBezTo>
                  <a:cubicBezTo>
                    <a:pt x="8856" y="13011"/>
                    <a:pt x="8925" y="12874"/>
                    <a:pt x="8925" y="12760"/>
                  </a:cubicBezTo>
                  <a:cubicBezTo>
                    <a:pt x="8925" y="11391"/>
                    <a:pt x="8902" y="10021"/>
                    <a:pt x="8879" y="8652"/>
                  </a:cubicBezTo>
                  <a:cubicBezTo>
                    <a:pt x="9244" y="8629"/>
                    <a:pt x="9610" y="8606"/>
                    <a:pt x="9975" y="8583"/>
                  </a:cubicBezTo>
                  <a:cubicBezTo>
                    <a:pt x="10500" y="8560"/>
                    <a:pt x="11048" y="8515"/>
                    <a:pt x="11573" y="8515"/>
                  </a:cubicBezTo>
                  <a:cubicBezTo>
                    <a:pt x="11846" y="8492"/>
                    <a:pt x="12120" y="8492"/>
                    <a:pt x="12371" y="8492"/>
                  </a:cubicBezTo>
                  <a:cubicBezTo>
                    <a:pt x="12714" y="8469"/>
                    <a:pt x="13011" y="8492"/>
                    <a:pt x="13170" y="8127"/>
                  </a:cubicBezTo>
                  <a:cubicBezTo>
                    <a:pt x="13376" y="7670"/>
                    <a:pt x="13193" y="7122"/>
                    <a:pt x="13170" y="6643"/>
                  </a:cubicBezTo>
                  <a:cubicBezTo>
                    <a:pt x="13125" y="6049"/>
                    <a:pt x="13056" y="5410"/>
                    <a:pt x="13102" y="4794"/>
                  </a:cubicBezTo>
                  <a:cubicBezTo>
                    <a:pt x="13125" y="4703"/>
                    <a:pt x="13125" y="4611"/>
                    <a:pt x="13079" y="4520"/>
                  </a:cubicBezTo>
                  <a:cubicBezTo>
                    <a:pt x="13033" y="4406"/>
                    <a:pt x="12896" y="4360"/>
                    <a:pt x="12782" y="4360"/>
                  </a:cubicBezTo>
                  <a:cubicBezTo>
                    <a:pt x="12388" y="4354"/>
                    <a:pt x="11993" y="4351"/>
                    <a:pt x="11598" y="4351"/>
                  </a:cubicBezTo>
                  <a:cubicBezTo>
                    <a:pt x="10645" y="4351"/>
                    <a:pt x="9688" y="4367"/>
                    <a:pt x="8719" y="4383"/>
                  </a:cubicBezTo>
                  <a:cubicBezTo>
                    <a:pt x="8719" y="4064"/>
                    <a:pt x="8697" y="3767"/>
                    <a:pt x="8674" y="3447"/>
                  </a:cubicBezTo>
                  <a:cubicBezTo>
                    <a:pt x="8628" y="2877"/>
                    <a:pt x="8582" y="2329"/>
                    <a:pt x="8537" y="1758"/>
                  </a:cubicBezTo>
                  <a:cubicBezTo>
                    <a:pt x="8514" y="1507"/>
                    <a:pt x="8491" y="1233"/>
                    <a:pt x="8468" y="982"/>
                  </a:cubicBezTo>
                  <a:cubicBezTo>
                    <a:pt x="8445" y="822"/>
                    <a:pt x="8468" y="594"/>
                    <a:pt x="8423" y="412"/>
                  </a:cubicBezTo>
                  <a:cubicBezTo>
                    <a:pt x="8400" y="275"/>
                    <a:pt x="8331" y="161"/>
                    <a:pt x="8217" y="92"/>
                  </a:cubicBezTo>
                  <a:cubicBezTo>
                    <a:pt x="8128" y="29"/>
                    <a:pt x="8004" y="15"/>
                    <a:pt x="7877" y="15"/>
                  </a:cubicBezTo>
                  <a:cubicBezTo>
                    <a:pt x="7774" y="15"/>
                    <a:pt x="7669" y="24"/>
                    <a:pt x="7578" y="24"/>
                  </a:cubicBezTo>
                  <a:cubicBezTo>
                    <a:pt x="7327" y="1"/>
                    <a:pt x="7076" y="1"/>
                    <a:pt x="6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2238;p28">
            <a:extLst>
              <a:ext uri="{FF2B5EF4-FFF2-40B4-BE49-F238E27FC236}">
                <a16:creationId xmlns:a16="http://schemas.microsoft.com/office/drawing/2014/main" id="{A06BF448-CF1D-47C3-928F-7EAC7E61E657}"/>
              </a:ext>
            </a:extLst>
          </p:cNvPr>
          <p:cNvSpPr txBox="1">
            <a:spLocks/>
          </p:cNvSpPr>
          <p:nvPr/>
        </p:nvSpPr>
        <p:spPr>
          <a:xfrm>
            <a:off x="5195820" y="3841036"/>
            <a:ext cx="2330348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57D"/>
              </a:buClr>
              <a:buSzPts val="2400"/>
              <a:buFont typeface="Patrick Hand"/>
              <a:buNone/>
              <a:defRPr sz="24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ko-KR" altLang="en-US" sz="3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개발후기 및 </a:t>
            </a:r>
            <a:r>
              <a:rPr lang="ko-KR" altLang="en-US" sz="3000" dirty="0" err="1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느낀점</a:t>
            </a:r>
            <a:endParaRPr lang="ko-KR" altLang="en-US" sz="3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grpSp>
        <p:nvGrpSpPr>
          <p:cNvPr id="64" name="Google Shape;2813;p51">
            <a:extLst>
              <a:ext uri="{FF2B5EF4-FFF2-40B4-BE49-F238E27FC236}">
                <a16:creationId xmlns:a16="http://schemas.microsoft.com/office/drawing/2014/main" id="{563098CE-B143-4F8E-9DEE-8C7BC3640BC2}"/>
              </a:ext>
            </a:extLst>
          </p:cNvPr>
          <p:cNvGrpSpPr/>
          <p:nvPr/>
        </p:nvGrpSpPr>
        <p:grpSpPr>
          <a:xfrm>
            <a:off x="1375367" y="4337459"/>
            <a:ext cx="226325" cy="150186"/>
            <a:chOff x="5910143" y="1548922"/>
            <a:chExt cx="346672" cy="343433"/>
          </a:xfrm>
        </p:grpSpPr>
        <p:sp>
          <p:nvSpPr>
            <p:cNvPr id="65" name="Google Shape;2814;p51">
              <a:extLst>
                <a:ext uri="{FF2B5EF4-FFF2-40B4-BE49-F238E27FC236}">
                  <a16:creationId xmlns:a16="http://schemas.microsoft.com/office/drawing/2014/main" id="{54F30172-E61D-4399-ABE8-D17F3B894DC2}"/>
                </a:ext>
              </a:extLst>
            </p:cNvPr>
            <p:cNvSpPr/>
            <p:nvPr/>
          </p:nvSpPr>
          <p:spPr>
            <a:xfrm>
              <a:off x="5920199" y="1554702"/>
              <a:ext cx="212264" cy="208480"/>
            </a:xfrm>
            <a:custGeom>
              <a:avLst/>
              <a:gdLst/>
              <a:ahLst/>
              <a:cxnLst/>
              <a:rect l="l" t="t" r="r" b="b"/>
              <a:pathLst>
                <a:path w="8190" h="8044" extrusionOk="0">
                  <a:moveTo>
                    <a:pt x="6203" y="0"/>
                  </a:moveTo>
                  <a:cubicBezTo>
                    <a:pt x="5718" y="0"/>
                    <a:pt x="5227" y="86"/>
                    <a:pt x="4771" y="211"/>
                  </a:cubicBezTo>
                  <a:cubicBezTo>
                    <a:pt x="4520" y="280"/>
                    <a:pt x="4383" y="531"/>
                    <a:pt x="4383" y="782"/>
                  </a:cubicBezTo>
                  <a:cubicBezTo>
                    <a:pt x="4360" y="1535"/>
                    <a:pt x="4337" y="2289"/>
                    <a:pt x="4360" y="3042"/>
                  </a:cubicBezTo>
                  <a:cubicBezTo>
                    <a:pt x="4383" y="3544"/>
                    <a:pt x="4679" y="4503"/>
                    <a:pt x="4177" y="4845"/>
                  </a:cubicBezTo>
                  <a:cubicBezTo>
                    <a:pt x="4052" y="4928"/>
                    <a:pt x="3861" y="4954"/>
                    <a:pt x="3648" y="4954"/>
                  </a:cubicBezTo>
                  <a:cubicBezTo>
                    <a:pt x="3308" y="4954"/>
                    <a:pt x="2914" y="4889"/>
                    <a:pt x="2650" y="4889"/>
                  </a:cubicBezTo>
                  <a:cubicBezTo>
                    <a:pt x="2625" y="4889"/>
                    <a:pt x="2602" y="4889"/>
                    <a:pt x="2579" y="4891"/>
                  </a:cubicBezTo>
                  <a:cubicBezTo>
                    <a:pt x="1826" y="4936"/>
                    <a:pt x="1027" y="5028"/>
                    <a:pt x="274" y="5187"/>
                  </a:cubicBezTo>
                  <a:cubicBezTo>
                    <a:pt x="114" y="5233"/>
                    <a:pt x="0" y="5461"/>
                    <a:pt x="183" y="5553"/>
                  </a:cubicBezTo>
                  <a:cubicBezTo>
                    <a:pt x="274" y="5621"/>
                    <a:pt x="388" y="5690"/>
                    <a:pt x="479" y="5735"/>
                  </a:cubicBezTo>
                  <a:cubicBezTo>
                    <a:pt x="388" y="5986"/>
                    <a:pt x="388" y="6329"/>
                    <a:pt x="388" y="6557"/>
                  </a:cubicBezTo>
                  <a:cubicBezTo>
                    <a:pt x="343" y="6922"/>
                    <a:pt x="343" y="7310"/>
                    <a:pt x="388" y="7675"/>
                  </a:cubicBezTo>
                  <a:cubicBezTo>
                    <a:pt x="420" y="7927"/>
                    <a:pt x="619" y="8043"/>
                    <a:pt x="830" y="8043"/>
                  </a:cubicBezTo>
                  <a:cubicBezTo>
                    <a:pt x="1079" y="8043"/>
                    <a:pt x="1345" y="7881"/>
                    <a:pt x="1370" y="7584"/>
                  </a:cubicBezTo>
                  <a:cubicBezTo>
                    <a:pt x="1392" y="7196"/>
                    <a:pt x="1415" y="6420"/>
                    <a:pt x="1187" y="5918"/>
                  </a:cubicBezTo>
                  <a:lnTo>
                    <a:pt x="1187" y="5918"/>
                  </a:lnTo>
                  <a:cubicBezTo>
                    <a:pt x="1507" y="5979"/>
                    <a:pt x="1846" y="5989"/>
                    <a:pt x="2200" y="5989"/>
                  </a:cubicBezTo>
                  <a:cubicBezTo>
                    <a:pt x="2377" y="5989"/>
                    <a:pt x="2557" y="5986"/>
                    <a:pt x="2739" y="5986"/>
                  </a:cubicBezTo>
                  <a:cubicBezTo>
                    <a:pt x="3046" y="5996"/>
                    <a:pt x="3413" y="6034"/>
                    <a:pt x="3782" y="6034"/>
                  </a:cubicBezTo>
                  <a:cubicBezTo>
                    <a:pt x="4290" y="6034"/>
                    <a:pt x="4801" y="5962"/>
                    <a:pt x="5159" y="5644"/>
                  </a:cubicBezTo>
                  <a:cubicBezTo>
                    <a:pt x="5661" y="5210"/>
                    <a:pt x="5638" y="4548"/>
                    <a:pt x="5615" y="3955"/>
                  </a:cubicBezTo>
                  <a:cubicBezTo>
                    <a:pt x="5570" y="3042"/>
                    <a:pt x="5524" y="2129"/>
                    <a:pt x="5524" y="1216"/>
                  </a:cubicBezTo>
                  <a:cubicBezTo>
                    <a:pt x="5755" y="1176"/>
                    <a:pt x="5995" y="1149"/>
                    <a:pt x="6228" y="1149"/>
                  </a:cubicBezTo>
                  <a:cubicBezTo>
                    <a:pt x="6525" y="1149"/>
                    <a:pt x="6810" y="1192"/>
                    <a:pt x="7053" y="1307"/>
                  </a:cubicBezTo>
                  <a:cubicBezTo>
                    <a:pt x="7149" y="1355"/>
                    <a:pt x="7242" y="1376"/>
                    <a:pt x="7329" y="1376"/>
                  </a:cubicBezTo>
                  <a:cubicBezTo>
                    <a:pt x="7867" y="1376"/>
                    <a:pt x="8190" y="578"/>
                    <a:pt x="7601" y="303"/>
                  </a:cubicBezTo>
                  <a:cubicBezTo>
                    <a:pt x="7167" y="86"/>
                    <a:pt x="6688" y="0"/>
                    <a:pt x="6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15;p51">
              <a:extLst>
                <a:ext uri="{FF2B5EF4-FFF2-40B4-BE49-F238E27FC236}">
                  <a16:creationId xmlns:a16="http://schemas.microsoft.com/office/drawing/2014/main" id="{FAD02A93-E1B8-49C7-B52C-724731A3C9A3}"/>
                </a:ext>
              </a:extLst>
            </p:cNvPr>
            <p:cNvSpPr/>
            <p:nvPr/>
          </p:nvSpPr>
          <p:spPr>
            <a:xfrm>
              <a:off x="6035558" y="1674700"/>
              <a:ext cx="214752" cy="210321"/>
            </a:xfrm>
            <a:custGeom>
              <a:avLst/>
              <a:gdLst/>
              <a:ahLst/>
              <a:cxnLst/>
              <a:rect l="l" t="t" r="r" b="b"/>
              <a:pathLst>
                <a:path w="8286" h="8115" extrusionOk="0">
                  <a:moveTo>
                    <a:pt x="7301" y="0"/>
                  </a:moveTo>
                  <a:cubicBezTo>
                    <a:pt x="7109" y="0"/>
                    <a:pt x="6919" y="103"/>
                    <a:pt x="6848" y="306"/>
                  </a:cubicBezTo>
                  <a:cubicBezTo>
                    <a:pt x="6688" y="717"/>
                    <a:pt x="6848" y="1014"/>
                    <a:pt x="6825" y="1425"/>
                  </a:cubicBezTo>
                  <a:cubicBezTo>
                    <a:pt x="6808" y="1836"/>
                    <a:pt x="6688" y="1887"/>
                    <a:pt x="6436" y="1887"/>
                  </a:cubicBezTo>
                  <a:cubicBezTo>
                    <a:pt x="6353" y="1887"/>
                    <a:pt x="6254" y="1881"/>
                    <a:pt x="6140" y="1881"/>
                  </a:cubicBezTo>
                  <a:cubicBezTo>
                    <a:pt x="5113" y="1881"/>
                    <a:pt x="4063" y="2041"/>
                    <a:pt x="3036" y="2246"/>
                  </a:cubicBezTo>
                  <a:cubicBezTo>
                    <a:pt x="3003" y="2235"/>
                    <a:pt x="2967" y="2230"/>
                    <a:pt x="2931" y="2230"/>
                  </a:cubicBezTo>
                  <a:cubicBezTo>
                    <a:pt x="2818" y="2230"/>
                    <a:pt x="2705" y="2285"/>
                    <a:pt x="2671" y="2406"/>
                  </a:cubicBezTo>
                  <a:cubicBezTo>
                    <a:pt x="2374" y="3182"/>
                    <a:pt x="2420" y="4004"/>
                    <a:pt x="2397" y="4826"/>
                  </a:cubicBezTo>
                  <a:cubicBezTo>
                    <a:pt x="2397" y="5465"/>
                    <a:pt x="2397" y="6127"/>
                    <a:pt x="2442" y="6766"/>
                  </a:cubicBezTo>
                  <a:cubicBezTo>
                    <a:pt x="2161" y="6706"/>
                    <a:pt x="1870" y="6666"/>
                    <a:pt x="1583" y="6666"/>
                  </a:cubicBezTo>
                  <a:cubicBezTo>
                    <a:pt x="1104" y="6666"/>
                    <a:pt x="637" y="6779"/>
                    <a:pt x="251" y="7108"/>
                  </a:cubicBezTo>
                  <a:cubicBezTo>
                    <a:pt x="91" y="7222"/>
                    <a:pt x="0" y="7496"/>
                    <a:pt x="205" y="7656"/>
                  </a:cubicBezTo>
                  <a:cubicBezTo>
                    <a:pt x="485" y="7861"/>
                    <a:pt x="597" y="7914"/>
                    <a:pt x="866" y="7914"/>
                  </a:cubicBezTo>
                  <a:cubicBezTo>
                    <a:pt x="926" y="7914"/>
                    <a:pt x="993" y="7911"/>
                    <a:pt x="1073" y="7907"/>
                  </a:cubicBezTo>
                  <a:cubicBezTo>
                    <a:pt x="1265" y="7895"/>
                    <a:pt x="1442" y="7887"/>
                    <a:pt x="1612" y="7887"/>
                  </a:cubicBezTo>
                  <a:cubicBezTo>
                    <a:pt x="2065" y="7887"/>
                    <a:pt x="2463" y="7940"/>
                    <a:pt x="2945" y="8090"/>
                  </a:cubicBezTo>
                  <a:cubicBezTo>
                    <a:pt x="2992" y="8107"/>
                    <a:pt x="3042" y="8114"/>
                    <a:pt x="3093" y="8114"/>
                  </a:cubicBezTo>
                  <a:cubicBezTo>
                    <a:pt x="3388" y="8114"/>
                    <a:pt x="3714" y="7853"/>
                    <a:pt x="3675" y="7542"/>
                  </a:cubicBezTo>
                  <a:cubicBezTo>
                    <a:pt x="3584" y="6652"/>
                    <a:pt x="3538" y="5762"/>
                    <a:pt x="3538" y="4871"/>
                  </a:cubicBezTo>
                  <a:cubicBezTo>
                    <a:pt x="3538" y="4209"/>
                    <a:pt x="3584" y="3547"/>
                    <a:pt x="3424" y="2931"/>
                  </a:cubicBezTo>
                  <a:lnTo>
                    <a:pt x="3424" y="2931"/>
                  </a:lnTo>
                  <a:cubicBezTo>
                    <a:pt x="3994" y="3000"/>
                    <a:pt x="4565" y="3022"/>
                    <a:pt x="5159" y="3022"/>
                  </a:cubicBezTo>
                  <a:cubicBezTo>
                    <a:pt x="5548" y="3022"/>
                    <a:pt x="6001" y="3077"/>
                    <a:pt x="6431" y="3077"/>
                  </a:cubicBezTo>
                  <a:cubicBezTo>
                    <a:pt x="6682" y="3077"/>
                    <a:pt x="6926" y="3059"/>
                    <a:pt x="7144" y="3000"/>
                  </a:cubicBezTo>
                  <a:cubicBezTo>
                    <a:pt x="8286" y="2703"/>
                    <a:pt x="8149" y="1105"/>
                    <a:pt x="7738" y="261"/>
                  </a:cubicBezTo>
                  <a:cubicBezTo>
                    <a:pt x="7651" y="86"/>
                    <a:pt x="7475" y="0"/>
                    <a:pt x="7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16;p51">
              <a:extLst>
                <a:ext uri="{FF2B5EF4-FFF2-40B4-BE49-F238E27FC236}">
                  <a16:creationId xmlns:a16="http://schemas.microsoft.com/office/drawing/2014/main" id="{64C93ADE-D13A-4573-97A3-76D6B68CBF26}"/>
                </a:ext>
              </a:extLst>
            </p:cNvPr>
            <p:cNvSpPr/>
            <p:nvPr/>
          </p:nvSpPr>
          <p:spPr>
            <a:xfrm>
              <a:off x="5910143" y="1548922"/>
              <a:ext cx="346672" cy="343433"/>
            </a:xfrm>
            <a:custGeom>
              <a:avLst/>
              <a:gdLst/>
              <a:ahLst/>
              <a:cxnLst/>
              <a:rect l="l" t="t" r="r" b="b"/>
              <a:pathLst>
                <a:path w="13376" h="13251" extrusionOk="0">
                  <a:moveTo>
                    <a:pt x="7875" y="777"/>
                  </a:moveTo>
                  <a:cubicBezTo>
                    <a:pt x="7715" y="2260"/>
                    <a:pt x="7784" y="5319"/>
                    <a:pt x="7784" y="5365"/>
                  </a:cubicBezTo>
                  <a:cubicBezTo>
                    <a:pt x="9222" y="5273"/>
                    <a:pt x="10819" y="5159"/>
                    <a:pt x="12257" y="5114"/>
                  </a:cubicBezTo>
                  <a:cubicBezTo>
                    <a:pt x="12257" y="5661"/>
                    <a:pt x="12280" y="6209"/>
                    <a:pt x="12326" y="6780"/>
                  </a:cubicBezTo>
                  <a:cubicBezTo>
                    <a:pt x="12371" y="7077"/>
                    <a:pt x="12371" y="7419"/>
                    <a:pt x="12440" y="7716"/>
                  </a:cubicBezTo>
                  <a:cubicBezTo>
                    <a:pt x="11025" y="7716"/>
                    <a:pt x="7966" y="7693"/>
                    <a:pt x="7898" y="7693"/>
                  </a:cubicBezTo>
                  <a:cubicBezTo>
                    <a:pt x="7989" y="9131"/>
                    <a:pt x="8126" y="10820"/>
                    <a:pt x="8149" y="12235"/>
                  </a:cubicBezTo>
                  <a:cubicBezTo>
                    <a:pt x="7601" y="12258"/>
                    <a:pt x="7053" y="12258"/>
                    <a:pt x="6505" y="12326"/>
                  </a:cubicBezTo>
                  <a:cubicBezTo>
                    <a:pt x="6186" y="12349"/>
                    <a:pt x="5844" y="12349"/>
                    <a:pt x="5548" y="12417"/>
                  </a:cubicBezTo>
                  <a:lnTo>
                    <a:pt x="5548" y="12417"/>
                  </a:lnTo>
                  <a:cubicBezTo>
                    <a:pt x="5591" y="12397"/>
                    <a:pt x="5547" y="11390"/>
                    <a:pt x="5547" y="11299"/>
                  </a:cubicBezTo>
                  <a:cubicBezTo>
                    <a:pt x="5547" y="10318"/>
                    <a:pt x="5524" y="9359"/>
                    <a:pt x="5524" y="8400"/>
                  </a:cubicBezTo>
                  <a:cubicBezTo>
                    <a:pt x="5501" y="8241"/>
                    <a:pt x="5478" y="7875"/>
                    <a:pt x="5478" y="7853"/>
                  </a:cubicBezTo>
                  <a:lnTo>
                    <a:pt x="5433" y="7853"/>
                  </a:lnTo>
                  <a:cubicBezTo>
                    <a:pt x="4542" y="7898"/>
                    <a:pt x="3355" y="7967"/>
                    <a:pt x="2488" y="8012"/>
                  </a:cubicBezTo>
                  <a:cubicBezTo>
                    <a:pt x="2123" y="8035"/>
                    <a:pt x="1758" y="8058"/>
                    <a:pt x="1415" y="8104"/>
                  </a:cubicBezTo>
                  <a:cubicBezTo>
                    <a:pt x="1255" y="8127"/>
                    <a:pt x="1050" y="8104"/>
                    <a:pt x="913" y="8195"/>
                  </a:cubicBezTo>
                  <a:cubicBezTo>
                    <a:pt x="1027" y="7259"/>
                    <a:pt x="890" y="6324"/>
                    <a:pt x="799" y="5411"/>
                  </a:cubicBezTo>
                  <a:lnTo>
                    <a:pt x="799" y="5411"/>
                  </a:lnTo>
                  <a:cubicBezTo>
                    <a:pt x="813" y="5479"/>
                    <a:pt x="2466" y="5502"/>
                    <a:pt x="2625" y="5502"/>
                  </a:cubicBezTo>
                  <a:cubicBezTo>
                    <a:pt x="3378" y="5524"/>
                    <a:pt x="4109" y="5524"/>
                    <a:pt x="4862" y="5524"/>
                  </a:cubicBezTo>
                  <a:cubicBezTo>
                    <a:pt x="4919" y="5524"/>
                    <a:pt x="4965" y="5530"/>
                    <a:pt x="5010" y="5530"/>
                  </a:cubicBezTo>
                  <a:cubicBezTo>
                    <a:pt x="5056" y="5530"/>
                    <a:pt x="5102" y="5524"/>
                    <a:pt x="5159" y="5502"/>
                  </a:cubicBezTo>
                  <a:cubicBezTo>
                    <a:pt x="5478" y="5388"/>
                    <a:pt x="5387" y="4817"/>
                    <a:pt x="5364" y="4475"/>
                  </a:cubicBezTo>
                  <a:cubicBezTo>
                    <a:pt x="5341" y="4086"/>
                    <a:pt x="5318" y="3676"/>
                    <a:pt x="5296" y="3265"/>
                  </a:cubicBezTo>
                  <a:cubicBezTo>
                    <a:pt x="5227" y="2466"/>
                    <a:pt x="5159" y="1690"/>
                    <a:pt x="5090" y="891"/>
                  </a:cubicBezTo>
                  <a:lnTo>
                    <a:pt x="5090" y="891"/>
                  </a:lnTo>
                  <a:cubicBezTo>
                    <a:pt x="5337" y="922"/>
                    <a:pt x="5586" y="934"/>
                    <a:pt x="5836" y="934"/>
                  </a:cubicBezTo>
                  <a:cubicBezTo>
                    <a:pt x="6509" y="934"/>
                    <a:pt x="7192" y="843"/>
                    <a:pt x="7875" y="777"/>
                  </a:cubicBezTo>
                  <a:close/>
                  <a:moveTo>
                    <a:pt x="6825" y="1"/>
                  </a:moveTo>
                  <a:cubicBezTo>
                    <a:pt x="6323" y="1"/>
                    <a:pt x="5821" y="24"/>
                    <a:pt x="5318" y="69"/>
                  </a:cubicBezTo>
                  <a:cubicBezTo>
                    <a:pt x="5067" y="115"/>
                    <a:pt x="4565" y="115"/>
                    <a:pt x="4520" y="457"/>
                  </a:cubicBezTo>
                  <a:cubicBezTo>
                    <a:pt x="4383" y="1804"/>
                    <a:pt x="4360" y="3173"/>
                    <a:pt x="4383" y="4543"/>
                  </a:cubicBezTo>
                  <a:cubicBezTo>
                    <a:pt x="4086" y="4566"/>
                    <a:pt x="3766" y="4566"/>
                    <a:pt x="3470" y="4589"/>
                  </a:cubicBezTo>
                  <a:cubicBezTo>
                    <a:pt x="2899" y="4634"/>
                    <a:pt x="2351" y="4680"/>
                    <a:pt x="1780" y="4726"/>
                  </a:cubicBezTo>
                  <a:cubicBezTo>
                    <a:pt x="1529" y="4748"/>
                    <a:pt x="1255" y="4794"/>
                    <a:pt x="1004" y="4794"/>
                  </a:cubicBezTo>
                  <a:cubicBezTo>
                    <a:pt x="845" y="4817"/>
                    <a:pt x="616" y="4794"/>
                    <a:pt x="434" y="4840"/>
                  </a:cubicBezTo>
                  <a:cubicBezTo>
                    <a:pt x="297" y="4885"/>
                    <a:pt x="183" y="4931"/>
                    <a:pt x="114" y="5045"/>
                  </a:cubicBezTo>
                  <a:cubicBezTo>
                    <a:pt x="0" y="5205"/>
                    <a:pt x="46" y="5479"/>
                    <a:pt x="46" y="5684"/>
                  </a:cubicBezTo>
                  <a:cubicBezTo>
                    <a:pt x="23" y="5935"/>
                    <a:pt x="23" y="6186"/>
                    <a:pt x="23" y="6437"/>
                  </a:cubicBezTo>
                  <a:cubicBezTo>
                    <a:pt x="23" y="6940"/>
                    <a:pt x="46" y="7442"/>
                    <a:pt x="91" y="7944"/>
                  </a:cubicBezTo>
                  <a:cubicBezTo>
                    <a:pt x="114" y="8195"/>
                    <a:pt x="114" y="8697"/>
                    <a:pt x="479" y="8743"/>
                  </a:cubicBezTo>
                  <a:cubicBezTo>
                    <a:pt x="1450" y="8856"/>
                    <a:pt x="2433" y="8901"/>
                    <a:pt x="3411" y="8901"/>
                  </a:cubicBezTo>
                  <a:cubicBezTo>
                    <a:pt x="3812" y="8901"/>
                    <a:pt x="4212" y="8893"/>
                    <a:pt x="4611" y="8880"/>
                  </a:cubicBezTo>
                  <a:cubicBezTo>
                    <a:pt x="4634" y="9245"/>
                    <a:pt x="4656" y="9587"/>
                    <a:pt x="4679" y="9953"/>
                  </a:cubicBezTo>
                  <a:cubicBezTo>
                    <a:pt x="4725" y="10500"/>
                    <a:pt x="4748" y="11025"/>
                    <a:pt x="4771" y="11550"/>
                  </a:cubicBezTo>
                  <a:cubicBezTo>
                    <a:pt x="4771" y="11824"/>
                    <a:pt x="4771" y="12098"/>
                    <a:pt x="4793" y="12372"/>
                  </a:cubicBezTo>
                  <a:cubicBezTo>
                    <a:pt x="4793" y="12692"/>
                    <a:pt x="4771" y="12988"/>
                    <a:pt x="5136" y="13148"/>
                  </a:cubicBezTo>
                  <a:cubicBezTo>
                    <a:pt x="5306" y="13225"/>
                    <a:pt x="5488" y="13250"/>
                    <a:pt x="5675" y="13250"/>
                  </a:cubicBezTo>
                  <a:cubicBezTo>
                    <a:pt x="5991" y="13250"/>
                    <a:pt x="6318" y="13177"/>
                    <a:pt x="6619" y="13148"/>
                  </a:cubicBezTo>
                  <a:cubicBezTo>
                    <a:pt x="7048" y="13116"/>
                    <a:pt x="7477" y="13074"/>
                    <a:pt x="7907" y="13074"/>
                  </a:cubicBezTo>
                  <a:cubicBezTo>
                    <a:pt x="8094" y="13074"/>
                    <a:pt x="8281" y="13082"/>
                    <a:pt x="8468" y="13102"/>
                  </a:cubicBezTo>
                  <a:cubicBezTo>
                    <a:pt x="8560" y="13102"/>
                    <a:pt x="8651" y="13102"/>
                    <a:pt x="8742" y="13080"/>
                  </a:cubicBezTo>
                  <a:cubicBezTo>
                    <a:pt x="8856" y="13011"/>
                    <a:pt x="8925" y="12874"/>
                    <a:pt x="8925" y="12760"/>
                  </a:cubicBezTo>
                  <a:cubicBezTo>
                    <a:pt x="8925" y="11391"/>
                    <a:pt x="8902" y="10021"/>
                    <a:pt x="8879" y="8652"/>
                  </a:cubicBezTo>
                  <a:cubicBezTo>
                    <a:pt x="9244" y="8629"/>
                    <a:pt x="9610" y="8606"/>
                    <a:pt x="9975" y="8583"/>
                  </a:cubicBezTo>
                  <a:cubicBezTo>
                    <a:pt x="10500" y="8560"/>
                    <a:pt x="11048" y="8515"/>
                    <a:pt x="11573" y="8515"/>
                  </a:cubicBezTo>
                  <a:cubicBezTo>
                    <a:pt x="11846" y="8492"/>
                    <a:pt x="12120" y="8492"/>
                    <a:pt x="12371" y="8492"/>
                  </a:cubicBezTo>
                  <a:cubicBezTo>
                    <a:pt x="12714" y="8469"/>
                    <a:pt x="13011" y="8492"/>
                    <a:pt x="13170" y="8127"/>
                  </a:cubicBezTo>
                  <a:cubicBezTo>
                    <a:pt x="13376" y="7670"/>
                    <a:pt x="13193" y="7122"/>
                    <a:pt x="13170" y="6643"/>
                  </a:cubicBezTo>
                  <a:cubicBezTo>
                    <a:pt x="13125" y="6049"/>
                    <a:pt x="13056" y="5410"/>
                    <a:pt x="13102" y="4794"/>
                  </a:cubicBezTo>
                  <a:cubicBezTo>
                    <a:pt x="13125" y="4703"/>
                    <a:pt x="13125" y="4611"/>
                    <a:pt x="13079" y="4520"/>
                  </a:cubicBezTo>
                  <a:cubicBezTo>
                    <a:pt x="13033" y="4406"/>
                    <a:pt x="12896" y="4360"/>
                    <a:pt x="12782" y="4360"/>
                  </a:cubicBezTo>
                  <a:cubicBezTo>
                    <a:pt x="12388" y="4354"/>
                    <a:pt x="11993" y="4351"/>
                    <a:pt x="11598" y="4351"/>
                  </a:cubicBezTo>
                  <a:cubicBezTo>
                    <a:pt x="10645" y="4351"/>
                    <a:pt x="9688" y="4367"/>
                    <a:pt x="8719" y="4383"/>
                  </a:cubicBezTo>
                  <a:cubicBezTo>
                    <a:pt x="8719" y="4064"/>
                    <a:pt x="8697" y="3767"/>
                    <a:pt x="8674" y="3447"/>
                  </a:cubicBezTo>
                  <a:cubicBezTo>
                    <a:pt x="8628" y="2877"/>
                    <a:pt x="8582" y="2329"/>
                    <a:pt x="8537" y="1758"/>
                  </a:cubicBezTo>
                  <a:cubicBezTo>
                    <a:pt x="8514" y="1507"/>
                    <a:pt x="8491" y="1233"/>
                    <a:pt x="8468" y="982"/>
                  </a:cubicBezTo>
                  <a:cubicBezTo>
                    <a:pt x="8445" y="822"/>
                    <a:pt x="8468" y="594"/>
                    <a:pt x="8423" y="412"/>
                  </a:cubicBezTo>
                  <a:cubicBezTo>
                    <a:pt x="8400" y="275"/>
                    <a:pt x="8331" y="161"/>
                    <a:pt x="8217" y="92"/>
                  </a:cubicBezTo>
                  <a:cubicBezTo>
                    <a:pt x="8128" y="29"/>
                    <a:pt x="8004" y="15"/>
                    <a:pt x="7877" y="15"/>
                  </a:cubicBezTo>
                  <a:cubicBezTo>
                    <a:pt x="7774" y="15"/>
                    <a:pt x="7669" y="24"/>
                    <a:pt x="7578" y="24"/>
                  </a:cubicBezTo>
                  <a:cubicBezTo>
                    <a:pt x="7327" y="1"/>
                    <a:pt x="7076" y="1"/>
                    <a:pt x="6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2813;p51">
            <a:extLst>
              <a:ext uri="{FF2B5EF4-FFF2-40B4-BE49-F238E27FC236}">
                <a16:creationId xmlns:a16="http://schemas.microsoft.com/office/drawing/2014/main" id="{1AC2C148-58A0-46EE-A462-A0F57CB43688}"/>
              </a:ext>
            </a:extLst>
          </p:cNvPr>
          <p:cNvGrpSpPr/>
          <p:nvPr/>
        </p:nvGrpSpPr>
        <p:grpSpPr>
          <a:xfrm>
            <a:off x="1371120" y="4632695"/>
            <a:ext cx="226325" cy="150186"/>
            <a:chOff x="5910143" y="1548922"/>
            <a:chExt cx="346672" cy="343433"/>
          </a:xfrm>
        </p:grpSpPr>
        <p:sp>
          <p:nvSpPr>
            <p:cNvPr id="69" name="Google Shape;2814;p51">
              <a:extLst>
                <a:ext uri="{FF2B5EF4-FFF2-40B4-BE49-F238E27FC236}">
                  <a16:creationId xmlns:a16="http://schemas.microsoft.com/office/drawing/2014/main" id="{0D268860-2EA3-4B0B-999F-AAC8661E17BD}"/>
                </a:ext>
              </a:extLst>
            </p:cNvPr>
            <p:cNvSpPr/>
            <p:nvPr/>
          </p:nvSpPr>
          <p:spPr>
            <a:xfrm>
              <a:off x="5920199" y="1554702"/>
              <a:ext cx="212264" cy="208480"/>
            </a:xfrm>
            <a:custGeom>
              <a:avLst/>
              <a:gdLst/>
              <a:ahLst/>
              <a:cxnLst/>
              <a:rect l="l" t="t" r="r" b="b"/>
              <a:pathLst>
                <a:path w="8190" h="8044" extrusionOk="0">
                  <a:moveTo>
                    <a:pt x="6203" y="0"/>
                  </a:moveTo>
                  <a:cubicBezTo>
                    <a:pt x="5718" y="0"/>
                    <a:pt x="5227" y="86"/>
                    <a:pt x="4771" y="211"/>
                  </a:cubicBezTo>
                  <a:cubicBezTo>
                    <a:pt x="4520" y="280"/>
                    <a:pt x="4383" y="531"/>
                    <a:pt x="4383" y="782"/>
                  </a:cubicBezTo>
                  <a:cubicBezTo>
                    <a:pt x="4360" y="1535"/>
                    <a:pt x="4337" y="2289"/>
                    <a:pt x="4360" y="3042"/>
                  </a:cubicBezTo>
                  <a:cubicBezTo>
                    <a:pt x="4383" y="3544"/>
                    <a:pt x="4679" y="4503"/>
                    <a:pt x="4177" y="4845"/>
                  </a:cubicBezTo>
                  <a:cubicBezTo>
                    <a:pt x="4052" y="4928"/>
                    <a:pt x="3861" y="4954"/>
                    <a:pt x="3648" y="4954"/>
                  </a:cubicBezTo>
                  <a:cubicBezTo>
                    <a:pt x="3308" y="4954"/>
                    <a:pt x="2914" y="4889"/>
                    <a:pt x="2650" y="4889"/>
                  </a:cubicBezTo>
                  <a:cubicBezTo>
                    <a:pt x="2625" y="4889"/>
                    <a:pt x="2602" y="4889"/>
                    <a:pt x="2579" y="4891"/>
                  </a:cubicBezTo>
                  <a:cubicBezTo>
                    <a:pt x="1826" y="4936"/>
                    <a:pt x="1027" y="5028"/>
                    <a:pt x="274" y="5187"/>
                  </a:cubicBezTo>
                  <a:cubicBezTo>
                    <a:pt x="114" y="5233"/>
                    <a:pt x="0" y="5461"/>
                    <a:pt x="183" y="5553"/>
                  </a:cubicBezTo>
                  <a:cubicBezTo>
                    <a:pt x="274" y="5621"/>
                    <a:pt x="388" y="5690"/>
                    <a:pt x="479" y="5735"/>
                  </a:cubicBezTo>
                  <a:cubicBezTo>
                    <a:pt x="388" y="5986"/>
                    <a:pt x="388" y="6329"/>
                    <a:pt x="388" y="6557"/>
                  </a:cubicBezTo>
                  <a:cubicBezTo>
                    <a:pt x="343" y="6922"/>
                    <a:pt x="343" y="7310"/>
                    <a:pt x="388" y="7675"/>
                  </a:cubicBezTo>
                  <a:cubicBezTo>
                    <a:pt x="420" y="7927"/>
                    <a:pt x="619" y="8043"/>
                    <a:pt x="830" y="8043"/>
                  </a:cubicBezTo>
                  <a:cubicBezTo>
                    <a:pt x="1079" y="8043"/>
                    <a:pt x="1345" y="7881"/>
                    <a:pt x="1370" y="7584"/>
                  </a:cubicBezTo>
                  <a:cubicBezTo>
                    <a:pt x="1392" y="7196"/>
                    <a:pt x="1415" y="6420"/>
                    <a:pt x="1187" y="5918"/>
                  </a:cubicBezTo>
                  <a:lnTo>
                    <a:pt x="1187" y="5918"/>
                  </a:lnTo>
                  <a:cubicBezTo>
                    <a:pt x="1507" y="5979"/>
                    <a:pt x="1846" y="5989"/>
                    <a:pt x="2200" y="5989"/>
                  </a:cubicBezTo>
                  <a:cubicBezTo>
                    <a:pt x="2377" y="5989"/>
                    <a:pt x="2557" y="5986"/>
                    <a:pt x="2739" y="5986"/>
                  </a:cubicBezTo>
                  <a:cubicBezTo>
                    <a:pt x="3046" y="5996"/>
                    <a:pt x="3413" y="6034"/>
                    <a:pt x="3782" y="6034"/>
                  </a:cubicBezTo>
                  <a:cubicBezTo>
                    <a:pt x="4290" y="6034"/>
                    <a:pt x="4801" y="5962"/>
                    <a:pt x="5159" y="5644"/>
                  </a:cubicBezTo>
                  <a:cubicBezTo>
                    <a:pt x="5661" y="5210"/>
                    <a:pt x="5638" y="4548"/>
                    <a:pt x="5615" y="3955"/>
                  </a:cubicBezTo>
                  <a:cubicBezTo>
                    <a:pt x="5570" y="3042"/>
                    <a:pt x="5524" y="2129"/>
                    <a:pt x="5524" y="1216"/>
                  </a:cubicBezTo>
                  <a:cubicBezTo>
                    <a:pt x="5755" y="1176"/>
                    <a:pt x="5995" y="1149"/>
                    <a:pt x="6228" y="1149"/>
                  </a:cubicBezTo>
                  <a:cubicBezTo>
                    <a:pt x="6525" y="1149"/>
                    <a:pt x="6810" y="1192"/>
                    <a:pt x="7053" y="1307"/>
                  </a:cubicBezTo>
                  <a:cubicBezTo>
                    <a:pt x="7149" y="1355"/>
                    <a:pt x="7242" y="1376"/>
                    <a:pt x="7329" y="1376"/>
                  </a:cubicBezTo>
                  <a:cubicBezTo>
                    <a:pt x="7867" y="1376"/>
                    <a:pt x="8190" y="578"/>
                    <a:pt x="7601" y="303"/>
                  </a:cubicBezTo>
                  <a:cubicBezTo>
                    <a:pt x="7167" y="86"/>
                    <a:pt x="6688" y="0"/>
                    <a:pt x="6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15;p51">
              <a:extLst>
                <a:ext uri="{FF2B5EF4-FFF2-40B4-BE49-F238E27FC236}">
                  <a16:creationId xmlns:a16="http://schemas.microsoft.com/office/drawing/2014/main" id="{90C1ECF8-AE3D-4358-8FBE-EA93F3904FA9}"/>
                </a:ext>
              </a:extLst>
            </p:cNvPr>
            <p:cNvSpPr/>
            <p:nvPr/>
          </p:nvSpPr>
          <p:spPr>
            <a:xfrm>
              <a:off x="6035558" y="1674700"/>
              <a:ext cx="214752" cy="210321"/>
            </a:xfrm>
            <a:custGeom>
              <a:avLst/>
              <a:gdLst/>
              <a:ahLst/>
              <a:cxnLst/>
              <a:rect l="l" t="t" r="r" b="b"/>
              <a:pathLst>
                <a:path w="8286" h="8115" extrusionOk="0">
                  <a:moveTo>
                    <a:pt x="7301" y="0"/>
                  </a:moveTo>
                  <a:cubicBezTo>
                    <a:pt x="7109" y="0"/>
                    <a:pt x="6919" y="103"/>
                    <a:pt x="6848" y="306"/>
                  </a:cubicBezTo>
                  <a:cubicBezTo>
                    <a:pt x="6688" y="717"/>
                    <a:pt x="6848" y="1014"/>
                    <a:pt x="6825" y="1425"/>
                  </a:cubicBezTo>
                  <a:cubicBezTo>
                    <a:pt x="6808" y="1836"/>
                    <a:pt x="6688" y="1887"/>
                    <a:pt x="6436" y="1887"/>
                  </a:cubicBezTo>
                  <a:cubicBezTo>
                    <a:pt x="6353" y="1887"/>
                    <a:pt x="6254" y="1881"/>
                    <a:pt x="6140" y="1881"/>
                  </a:cubicBezTo>
                  <a:cubicBezTo>
                    <a:pt x="5113" y="1881"/>
                    <a:pt x="4063" y="2041"/>
                    <a:pt x="3036" y="2246"/>
                  </a:cubicBezTo>
                  <a:cubicBezTo>
                    <a:pt x="3003" y="2235"/>
                    <a:pt x="2967" y="2230"/>
                    <a:pt x="2931" y="2230"/>
                  </a:cubicBezTo>
                  <a:cubicBezTo>
                    <a:pt x="2818" y="2230"/>
                    <a:pt x="2705" y="2285"/>
                    <a:pt x="2671" y="2406"/>
                  </a:cubicBezTo>
                  <a:cubicBezTo>
                    <a:pt x="2374" y="3182"/>
                    <a:pt x="2420" y="4004"/>
                    <a:pt x="2397" y="4826"/>
                  </a:cubicBezTo>
                  <a:cubicBezTo>
                    <a:pt x="2397" y="5465"/>
                    <a:pt x="2397" y="6127"/>
                    <a:pt x="2442" y="6766"/>
                  </a:cubicBezTo>
                  <a:cubicBezTo>
                    <a:pt x="2161" y="6706"/>
                    <a:pt x="1870" y="6666"/>
                    <a:pt x="1583" y="6666"/>
                  </a:cubicBezTo>
                  <a:cubicBezTo>
                    <a:pt x="1104" y="6666"/>
                    <a:pt x="637" y="6779"/>
                    <a:pt x="251" y="7108"/>
                  </a:cubicBezTo>
                  <a:cubicBezTo>
                    <a:pt x="91" y="7222"/>
                    <a:pt x="0" y="7496"/>
                    <a:pt x="205" y="7656"/>
                  </a:cubicBezTo>
                  <a:cubicBezTo>
                    <a:pt x="485" y="7861"/>
                    <a:pt x="597" y="7914"/>
                    <a:pt x="866" y="7914"/>
                  </a:cubicBezTo>
                  <a:cubicBezTo>
                    <a:pt x="926" y="7914"/>
                    <a:pt x="993" y="7911"/>
                    <a:pt x="1073" y="7907"/>
                  </a:cubicBezTo>
                  <a:cubicBezTo>
                    <a:pt x="1265" y="7895"/>
                    <a:pt x="1442" y="7887"/>
                    <a:pt x="1612" y="7887"/>
                  </a:cubicBezTo>
                  <a:cubicBezTo>
                    <a:pt x="2065" y="7887"/>
                    <a:pt x="2463" y="7940"/>
                    <a:pt x="2945" y="8090"/>
                  </a:cubicBezTo>
                  <a:cubicBezTo>
                    <a:pt x="2992" y="8107"/>
                    <a:pt x="3042" y="8114"/>
                    <a:pt x="3093" y="8114"/>
                  </a:cubicBezTo>
                  <a:cubicBezTo>
                    <a:pt x="3388" y="8114"/>
                    <a:pt x="3714" y="7853"/>
                    <a:pt x="3675" y="7542"/>
                  </a:cubicBezTo>
                  <a:cubicBezTo>
                    <a:pt x="3584" y="6652"/>
                    <a:pt x="3538" y="5762"/>
                    <a:pt x="3538" y="4871"/>
                  </a:cubicBezTo>
                  <a:cubicBezTo>
                    <a:pt x="3538" y="4209"/>
                    <a:pt x="3584" y="3547"/>
                    <a:pt x="3424" y="2931"/>
                  </a:cubicBezTo>
                  <a:lnTo>
                    <a:pt x="3424" y="2931"/>
                  </a:lnTo>
                  <a:cubicBezTo>
                    <a:pt x="3994" y="3000"/>
                    <a:pt x="4565" y="3022"/>
                    <a:pt x="5159" y="3022"/>
                  </a:cubicBezTo>
                  <a:cubicBezTo>
                    <a:pt x="5548" y="3022"/>
                    <a:pt x="6001" y="3077"/>
                    <a:pt x="6431" y="3077"/>
                  </a:cubicBezTo>
                  <a:cubicBezTo>
                    <a:pt x="6682" y="3077"/>
                    <a:pt x="6926" y="3059"/>
                    <a:pt x="7144" y="3000"/>
                  </a:cubicBezTo>
                  <a:cubicBezTo>
                    <a:pt x="8286" y="2703"/>
                    <a:pt x="8149" y="1105"/>
                    <a:pt x="7738" y="261"/>
                  </a:cubicBezTo>
                  <a:cubicBezTo>
                    <a:pt x="7651" y="86"/>
                    <a:pt x="7475" y="0"/>
                    <a:pt x="7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16;p51">
              <a:extLst>
                <a:ext uri="{FF2B5EF4-FFF2-40B4-BE49-F238E27FC236}">
                  <a16:creationId xmlns:a16="http://schemas.microsoft.com/office/drawing/2014/main" id="{1472B217-8139-45D9-BB5B-71E460B85526}"/>
                </a:ext>
              </a:extLst>
            </p:cNvPr>
            <p:cNvSpPr/>
            <p:nvPr/>
          </p:nvSpPr>
          <p:spPr>
            <a:xfrm>
              <a:off x="5910143" y="1548922"/>
              <a:ext cx="346672" cy="343433"/>
            </a:xfrm>
            <a:custGeom>
              <a:avLst/>
              <a:gdLst/>
              <a:ahLst/>
              <a:cxnLst/>
              <a:rect l="l" t="t" r="r" b="b"/>
              <a:pathLst>
                <a:path w="13376" h="13251" extrusionOk="0">
                  <a:moveTo>
                    <a:pt x="7875" y="777"/>
                  </a:moveTo>
                  <a:cubicBezTo>
                    <a:pt x="7715" y="2260"/>
                    <a:pt x="7784" y="5319"/>
                    <a:pt x="7784" y="5365"/>
                  </a:cubicBezTo>
                  <a:cubicBezTo>
                    <a:pt x="9222" y="5273"/>
                    <a:pt x="10819" y="5159"/>
                    <a:pt x="12257" y="5114"/>
                  </a:cubicBezTo>
                  <a:cubicBezTo>
                    <a:pt x="12257" y="5661"/>
                    <a:pt x="12280" y="6209"/>
                    <a:pt x="12326" y="6780"/>
                  </a:cubicBezTo>
                  <a:cubicBezTo>
                    <a:pt x="12371" y="7077"/>
                    <a:pt x="12371" y="7419"/>
                    <a:pt x="12440" y="7716"/>
                  </a:cubicBezTo>
                  <a:cubicBezTo>
                    <a:pt x="11025" y="7716"/>
                    <a:pt x="7966" y="7693"/>
                    <a:pt x="7898" y="7693"/>
                  </a:cubicBezTo>
                  <a:cubicBezTo>
                    <a:pt x="7989" y="9131"/>
                    <a:pt x="8126" y="10820"/>
                    <a:pt x="8149" y="12235"/>
                  </a:cubicBezTo>
                  <a:cubicBezTo>
                    <a:pt x="7601" y="12258"/>
                    <a:pt x="7053" y="12258"/>
                    <a:pt x="6505" y="12326"/>
                  </a:cubicBezTo>
                  <a:cubicBezTo>
                    <a:pt x="6186" y="12349"/>
                    <a:pt x="5844" y="12349"/>
                    <a:pt x="5548" y="12417"/>
                  </a:cubicBezTo>
                  <a:lnTo>
                    <a:pt x="5548" y="12417"/>
                  </a:lnTo>
                  <a:cubicBezTo>
                    <a:pt x="5591" y="12397"/>
                    <a:pt x="5547" y="11390"/>
                    <a:pt x="5547" y="11299"/>
                  </a:cubicBezTo>
                  <a:cubicBezTo>
                    <a:pt x="5547" y="10318"/>
                    <a:pt x="5524" y="9359"/>
                    <a:pt x="5524" y="8400"/>
                  </a:cubicBezTo>
                  <a:cubicBezTo>
                    <a:pt x="5501" y="8241"/>
                    <a:pt x="5478" y="7875"/>
                    <a:pt x="5478" y="7853"/>
                  </a:cubicBezTo>
                  <a:lnTo>
                    <a:pt x="5433" y="7853"/>
                  </a:lnTo>
                  <a:cubicBezTo>
                    <a:pt x="4542" y="7898"/>
                    <a:pt x="3355" y="7967"/>
                    <a:pt x="2488" y="8012"/>
                  </a:cubicBezTo>
                  <a:cubicBezTo>
                    <a:pt x="2123" y="8035"/>
                    <a:pt x="1758" y="8058"/>
                    <a:pt x="1415" y="8104"/>
                  </a:cubicBezTo>
                  <a:cubicBezTo>
                    <a:pt x="1255" y="8127"/>
                    <a:pt x="1050" y="8104"/>
                    <a:pt x="913" y="8195"/>
                  </a:cubicBezTo>
                  <a:cubicBezTo>
                    <a:pt x="1027" y="7259"/>
                    <a:pt x="890" y="6324"/>
                    <a:pt x="799" y="5411"/>
                  </a:cubicBezTo>
                  <a:lnTo>
                    <a:pt x="799" y="5411"/>
                  </a:lnTo>
                  <a:cubicBezTo>
                    <a:pt x="813" y="5479"/>
                    <a:pt x="2466" y="5502"/>
                    <a:pt x="2625" y="5502"/>
                  </a:cubicBezTo>
                  <a:cubicBezTo>
                    <a:pt x="3378" y="5524"/>
                    <a:pt x="4109" y="5524"/>
                    <a:pt x="4862" y="5524"/>
                  </a:cubicBezTo>
                  <a:cubicBezTo>
                    <a:pt x="4919" y="5524"/>
                    <a:pt x="4965" y="5530"/>
                    <a:pt x="5010" y="5530"/>
                  </a:cubicBezTo>
                  <a:cubicBezTo>
                    <a:pt x="5056" y="5530"/>
                    <a:pt x="5102" y="5524"/>
                    <a:pt x="5159" y="5502"/>
                  </a:cubicBezTo>
                  <a:cubicBezTo>
                    <a:pt x="5478" y="5388"/>
                    <a:pt x="5387" y="4817"/>
                    <a:pt x="5364" y="4475"/>
                  </a:cubicBezTo>
                  <a:cubicBezTo>
                    <a:pt x="5341" y="4086"/>
                    <a:pt x="5318" y="3676"/>
                    <a:pt x="5296" y="3265"/>
                  </a:cubicBezTo>
                  <a:cubicBezTo>
                    <a:pt x="5227" y="2466"/>
                    <a:pt x="5159" y="1690"/>
                    <a:pt x="5090" y="891"/>
                  </a:cubicBezTo>
                  <a:lnTo>
                    <a:pt x="5090" y="891"/>
                  </a:lnTo>
                  <a:cubicBezTo>
                    <a:pt x="5337" y="922"/>
                    <a:pt x="5586" y="934"/>
                    <a:pt x="5836" y="934"/>
                  </a:cubicBezTo>
                  <a:cubicBezTo>
                    <a:pt x="6509" y="934"/>
                    <a:pt x="7192" y="843"/>
                    <a:pt x="7875" y="777"/>
                  </a:cubicBezTo>
                  <a:close/>
                  <a:moveTo>
                    <a:pt x="6825" y="1"/>
                  </a:moveTo>
                  <a:cubicBezTo>
                    <a:pt x="6323" y="1"/>
                    <a:pt x="5821" y="24"/>
                    <a:pt x="5318" y="69"/>
                  </a:cubicBezTo>
                  <a:cubicBezTo>
                    <a:pt x="5067" y="115"/>
                    <a:pt x="4565" y="115"/>
                    <a:pt x="4520" y="457"/>
                  </a:cubicBezTo>
                  <a:cubicBezTo>
                    <a:pt x="4383" y="1804"/>
                    <a:pt x="4360" y="3173"/>
                    <a:pt x="4383" y="4543"/>
                  </a:cubicBezTo>
                  <a:cubicBezTo>
                    <a:pt x="4086" y="4566"/>
                    <a:pt x="3766" y="4566"/>
                    <a:pt x="3470" y="4589"/>
                  </a:cubicBezTo>
                  <a:cubicBezTo>
                    <a:pt x="2899" y="4634"/>
                    <a:pt x="2351" y="4680"/>
                    <a:pt x="1780" y="4726"/>
                  </a:cubicBezTo>
                  <a:cubicBezTo>
                    <a:pt x="1529" y="4748"/>
                    <a:pt x="1255" y="4794"/>
                    <a:pt x="1004" y="4794"/>
                  </a:cubicBezTo>
                  <a:cubicBezTo>
                    <a:pt x="845" y="4817"/>
                    <a:pt x="616" y="4794"/>
                    <a:pt x="434" y="4840"/>
                  </a:cubicBezTo>
                  <a:cubicBezTo>
                    <a:pt x="297" y="4885"/>
                    <a:pt x="183" y="4931"/>
                    <a:pt x="114" y="5045"/>
                  </a:cubicBezTo>
                  <a:cubicBezTo>
                    <a:pt x="0" y="5205"/>
                    <a:pt x="46" y="5479"/>
                    <a:pt x="46" y="5684"/>
                  </a:cubicBezTo>
                  <a:cubicBezTo>
                    <a:pt x="23" y="5935"/>
                    <a:pt x="23" y="6186"/>
                    <a:pt x="23" y="6437"/>
                  </a:cubicBezTo>
                  <a:cubicBezTo>
                    <a:pt x="23" y="6940"/>
                    <a:pt x="46" y="7442"/>
                    <a:pt x="91" y="7944"/>
                  </a:cubicBezTo>
                  <a:cubicBezTo>
                    <a:pt x="114" y="8195"/>
                    <a:pt x="114" y="8697"/>
                    <a:pt x="479" y="8743"/>
                  </a:cubicBezTo>
                  <a:cubicBezTo>
                    <a:pt x="1450" y="8856"/>
                    <a:pt x="2433" y="8901"/>
                    <a:pt x="3411" y="8901"/>
                  </a:cubicBezTo>
                  <a:cubicBezTo>
                    <a:pt x="3812" y="8901"/>
                    <a:pt x="4212" y="8893"/>
                    <a:pt x="4611" y="8880"/>
                  </a:cubicBezTo>
                  <a:cubicBezTo>
                    <a:pt x="4634" y="9245"/>
                    <a:pt x="4656" y="9587"/>
                    <a:pt x="4679" y="9953"/>
                  </a:cubicBezTo>
                  <a:cubicBezTo>
                    <a:pt x="4725" y="10500"/>
                    <a:pt x="4748" y="11025"/>
                    <a:pt x="4771" y="11550"/>
                  </a:cubicBezTo>
                  <a:cubicBezTo>
                    <a:pt x="4771" y="11824"/>
                    <a:pt x="4771" y="12098"/>
                    <a:pt x="4793" y="12372"/>
                  </a:cubicBezTo>
                  <a:cubicBezTo>
                    <a:pt x="4793" y="12692"/>
                    <a:pt x="4771" y="12988"/>
                    <a:pt x="5136" y="13148"/>
                  </a:cubicBezTo>
                  <a:cubicBezTo>
                    <a:pt x="5306" y="13225"/>
                    <a:pt x="5488" y="13250"/>
                    <a:pt x="5675" y="13250"/>
                  </a:cubicBezTo>
                  <a:cubicBezTo>
                    <a:pt x="5991" y="13250"/>
                    <a:pt x="6318" y="13177"/>
                    <a:pt x="6619" y="13148"/>
                  </a:cubicBezTo>
                  <a:cubicBezTo>
                    <a:pt x="7048" y="13116"/>
                    <a:pt x="7477" y="13074"/>
                    <a:pt x="7907" y="13074"/>
                  </a:cubicBezTo>
                  <a:cubicBezTo>
                    <a:pt x="8094" y="13074"/>
                    <a:pt x="8281" y="13082"/>
                    <a:pt x="8468" y="13102"/>
                  </a:cubicBezTo>
                  <a:cubicBezTo>
                    <a:pt x="8560" y="13102"/>
                    <a:pt x="8651" y="13102"/>
                    <a:pt x="8742" y="13080"/>
                  </a:cubicBezTo>
                  <a:cubicBezTo>
                    <a:pt x="8856" y="13011"/>
                    <a:pt x="8925" y="12874"/>
                    <a:pt x="8925" y="12760"/>
                  </a:cubicBezTo>
                  <a:cubicBezTo>
                    <a:pt x="8925" y="11391"/>
                    <a:pt x="8902" y="10021"/>
                    <a:pt x="8879" y="8652"/>
                  </a:cubicBezTo>
                  <a:cubicBezTo>
                    <a:pt x="9244" y="8629"/>
                    <a:pt x="9610" y="8606"/>
                    <a:pt x="9975" y="8583"/>
                  </a:cubicBezTo>
                  <a:cubicBezTo>
                    <a:pt x="10500" y="8560"/>
                    <a:pt x="11048" y="8515"/>
                    <a:pt x="11573" y="8515"/>
                  </a:cubicBezTo>
                  <a:cubicBezTo>
                    <a:pt x="11846" y="8492"/>
                    <a:pt x="12120" y="8492"/>
                    <a:pt x="12371" y="8492"/>
                  </a:cubicBezTo>
                  <a:cubicBezTo>
                    <a:pt x="12714" y="8469"/>
                    <a:pt x="13011" y="8492"/>
                    <a:pt x="13170" y="8127"/>
                  </a:cubicBezTo>
                  <a:cubicBezTo>
                    <a:pt x="13376" y="7670"/>
                    <a:pt x="13193" y="7122"/>
                    <a:pt x="13170" y="6643"/>
                  </a:cubicBezTo>
                  <a:cubicBezTo>
                    <a:pt x="13125" y="6049"/>
                    <a:pt x="13056" y="5410"/>
                    <a:pt x="13102" y="4794"/>
                  </a:cubicBezTo>
                  <a:cubicBezTo>
                    <a:pt x="13125" y="4703"/>
                    <a:pt x="13125" y="4611"/>
                    <a:pt x="13079" y="4520"/>
                  </a:cubicBezTo>
                  <a:cubicBezTo>
                    <a:pt x="13033" y="4406"/>
                    <a:pt x="12896" y="4360"/>
                    <a:pt x="12782" y="4360"/>
                  </a:cubicBezTo>
                  <a:cubicBezTo>
                    <a:pt x="12388" y="4354"/>
                    <a:pt x="11993" y="4351"/>
                    <a:pt x="11598" y="4351"/>
                  </a:cubicBezTo>
                  <a:cubicBezTo>
                    <a:pt x="10645" y="4351"/>
                    <a:pt x="9688" y="4367"/>
                    <a:pt x="8719" y="4383"/>
                  </a:cubicBezTo>
                  <a:cubicBezTo>
                    <a:pt x="8719" y="4064"/>
                    <a:pt x="8697" y="3767"/>
                    <a:pt x="8674" y="3447"/>
                  </a:cubicBezTo>
                  <a:cubicBezTo>
                    <a:pt x="8628" y="2877"/>
                    <a:pt x="8582" y="2329"/>
                    <a:pt x="8537" y="1758"/>
                  </a:cubicBezTo>
                  <a:cubicBezTo>
                    <a:pt x="8514" y="1507"/>
                    <a:pt x="8491" y="1233"/>
                    <a:pt x="8468" y="982"/>
                  </a:cubicBezTo>
                  <a:cubicBezTo>
                    <a:pt x="8445" y="822"/>
                    <a:pt x="8468" y="594"/>
                    <a:pt x="8423" y="412"/>
                  </a:cubicBezTo>
                  <a:cubicBezTo>
                    <a:pt x="8400" y="275"/>
                    <a:pt x="8331" y="161"/>
                    <a:pt x="8217" y="92"/>
                  </a:cubicBezTo>
                  <a:cubicBezTo>
                    <a:pt x="8128" y="29"/>
                    <a:pt x="8004" y="15"/>
                    <a:pt x="7877" y="15"/>
                  </a:cubicBezTo>
                  <a:cubicBezTo>
                    <a:pt x="7774" y="15"/>
                    <a:pt x="7669" y="24"/>
                    <a:pt x="7578" y="24"/>
                  </a:cubicBezTo>
                  <a:cubicBezTo>
                    <a:pt x="7327" y="1"/>
                    <a:pt x="7076" y="1"/>
                    <a:pt x="6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813;p51">
            <a:extLst>
              <a:ext uri="{FF2B5EF4-FFF2-40B4-BE49-F238E27FC236}">
                <a16:creationId xmlns:a16="http://schemas.microsoft.com/office/drawing/2014/main" id="{5E0E7E33-313B-47B7-A526-9345E254B853}"/>
              </a:ext>
            </a:extLst>
          </p:cNvPr>
          <p:cNvGrpSpPr/>
          <p:nvPr/>
        </p:nvGrpSpPr>
        <p:grpSpPr>
          <a:xfrm>
            <a:off x="5094816" y="2886013"/>
            <a:ext cx="226325" cy="150186"/>
            <a:chOff x="5910143" y="1548922"/>
            <a:chExt cx="346672" cy="343433"/>
          </a:xfrm>
        </p:grpSpPr>
        <p:sp>
          <p:nvSpPr>
            <p:cNvPr id="44" name="Google Shape;2814;p51">
              <a:extLst>
                <a:ext uri="{FF2B5EF4-FFF2-40B4-BE49-F238E27FC236}">
                  <a16:creationId xmlns:a16="http://schemas.microsoft.com/office/drawing/2014/main" id="{985CA2AA-4430-4EDD-8D81-00F5B2F8F92D}"/>
                </a:ext>
              </a:extLst>
            </p:cNvPr>
            <p:cNvSpPr/>
            <p:nvPr/>
          </p:nvSpPr>
          <p:spPr>
            <a:xfrm>
              <a:off x="5920199" y="1554702"/>
              <a:ext cx="212264" cy="208480"/>
            </a:xfrm>
            <a:custGeom>
              <a:avLst/>
              <a:gdLst/>
              <a:ahLst/>
              <a:cxnLst/>
              <a:rect l="l" t="t" r="r" b="b"/>
              <a:pathLst>
                <a:path w="8190" h="8044" extrusionOk="0">
                  <a:moveTo>
                    <a:pt x="6203" y="0"/>
                  </a:moveTo>
                  <a:cubicBezTo>
                    <a:pt x="5718" y="0"/>
                    <a:pt x="5227" y="86"/>
                    <a:pt x="4771" y="211"/>
                  </a:cubicBezTo>
                  <a:cubicBezTo>
                    <a:pt x="4520" y="280"/>
                    <a:pt x="4383" y="531"/>
                    <a:pt x="4383" y="782"/>
                  </a:cubicBezTo>
                  <a:cubicBezTo>
                    <a:pt x="4360" y="1535"/>
                    <a:pt x="4337" y="2289"/>
                    <a:pt x="4360" y="3042"/>
                  </a:cubicBezTo>
                  <a:cubicBezTo>
                    <a:pt x="4383" y="3544"/>
                    <a:pt x="4679" y="4503"/>
                    <a:pt x="4177" y="4845"/>
                  </a:cubicBezTo>
                  <a:cubicBezTo>
                    <a:pt x="4052" y="4928"/>
                    <a:pt x="3861" y="4954"/>
                    <a:pt x="3648" y="4954"/>
                  </a:cubicBezTo>
                  <a:cubicBezTo>
                    <a:pt x="3308" y="4954"/>
                    <a:pt x="2914" y="4889"/>
                    <a:pt x="2650" y="4889"/>
                  </a:cubicBezTo>
                  <a:cubicBezTo>
                    <a:pt x="2625" y="4889"/>
                    <a:pt x="2602" y="4889"/>
                    <a:pt x="2579" y="4891"/>
                  </a:cubicBezTo>
                  <a:cubicBezTo>
                    <a:pt x="1826" y="4936"/>
                    <a:pt x="1027" y="5028"/>
                    <a:pt x="274" y="5187"/>
                  </a:cubicBezTo>
                  <a:cubicBezTo>
                    <a:pt x="114" y="5233"/>
                    <a:pt x="0" y="5461"/>
                    <a:pt x="183" y="5553"/>
                  </a:cubicBezTo>
                  <a:cubicBezTo>
                    <a:pt x="274" y="5621"/>
                    <a:pt x="388" y="5690"/>
                    <a:pt x="479" y="5735"/>
                  </a:cubicBezTo>
                  <a:cubicBezTo>
                    <a:pt x="388" y="5986"/>
                    <a:pt x="388" y="6329"/>
                    <a:pt x="388" y="6557"/>
                  </a:cubicBezTo>
                  <a:cubicBezTo>
                    <a:pt x="343" y="6922"/>
                    <a:pt x="343" y="7310"/>
                    <a:pt x="388" y="7675"/>
                  </a:cubicBezTo>
                  <a:cubicBezTo>
                    <a:pt x="420" y="7927"/>
                    <a:pt x="619" y="8043"/>
                    <a:pt x="830" y="8043"/>
                  </a:cubicBezTo>
                  <a:cubicBezTo>
                    <a:pt x="1079" y="8043"/>
                    <a:pt x="1345" y="7881"/>
                    <a:pt x="1370" y="7584"/>
                  </a:cubicBezTo>
                  <a:cubicBezTo>
                    <a:pt x="1392" y="7196"/>
                    <a:pt x="1415" y="6420"/>
                    <a:pt x="1187" y="5918"/>
                  </a:cubicBezTo>
                  <a:lnTo>
                    <a:pt x="1187" y="5918"/>
                  </a:lnTo>
                  <a:cubicBezTo>
                    <a:pt x="1507" y="5979"/>
                    <a:pt x="1846" y="5989"/>
                    <a:pt x="2200" y="5989"/>
                  </a:cubicBezTo>
                  <a:cubicBezTo>
                    <a:pt x="2377" y="5989"/>
                    <a:pt x="2557" y="5986"/>
                    <a:pt x="2739" y="5986"/>
                  </a:cubicBezTo>
                  <a:cubicBezTo>
                    <a:pt x="3046" y="5996"/>
                    <a:pt x="3413" y="6034"/>
                    <a:pt x="3782" y="6034"/>
                  </a:cubicBezTo>
                  <a:cubicBezTo>
                    <a:pt x="4290" y="6034"/>
                    <a:pt x="4801" y="5962"/>
                    <a:pt x="5159" y="5644"/>
                  </a:cubicBezTo>
                  <a:cubicBezTo>
                    <a:pt x="5661" y="5210"/>
                    <a:pt x="5638" y="4548"/>
                    <a:pt x="5615" y="3955"/>
                  </a:cubicBezTo>
                  <a:cubicBezTo>
                    <a:pt x="5570" y="3042"/>
                    <a:pt x="5524" y="2129"/>
                    <a:pt x="5524" y="1216"/>
                  </a:cubicBezTo>
                  <a:cubicBezTo>
                    <a:pt x="5755" y="1176"/>
                    <a:pt x="5995" y="1149"/>
                    <a:pt x="6228" y="1149"/>
                  </a:cubicBezTo>
                  <a:cubicBezTo>
                    <a:pt x="6525" y="1149"/>
                    <a:pt x="6810" y="1192"/>
                    <a:pt x="7053" y="1307"/>
                  </a:cubicBezTo>
                  <a:cubicBezTo>
                    <a:pt x="7149" y="1355"/>
                    <a:pt x="7242" y="1376"/>
                    <a:pt x="7329" y="1376"/>
                  </a:cubicBezTo>
                  <a:cubicBezTo>
                    <a:pt x="7867" y="1376"/>
                    <a:pt x="8190" y="578"/>
                    <a:pt x="7601" y="303"/>
                  </a:cubicBezTo>
                  <a:cubicBezTo>
                    <a:pt x="7167" y="86"/>
                    <a:pt x="6688" y="0"/>
                    <a:pt x="6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15;p51">
              <a:extLst>
                <a:ext uri="{FF2B5EF4-FFF2-40B4-BE49-F238E27FC236}">
                  <a16:creationId xmlns:a16="http://schemas.microsoft.com/office/drawing/2014/main" id="{8C5D2C88-2007-4D30-825B-4E876874ED9B}"/>
                </a:ext>
              </a:extLst>
            </p:cNvPr>
            <p:cNvSpPr/>
            <p:nvPr/>
          </p:nvSpPr>
          <p:spPr>
            <a:xfrm>
              <a:off x="6035558" y="1674700"/>
              <a:ext cx="214752" cy="210321"/>
            </a:xfrm>
            <a:custGeom>
              <a:avLst/>
              <a:gdLst/>
              <a:ahLst/>
              <a:cxnLst/>
              <a:rect l="l" t="t" r="r" b="b"/>
              <a:pathLst>
                <a:path w="8286" h="8115" extrusionOk="0">
                  <a:moveTo>
                    <a:pt x="7301" y="0"/>
                  </a:moveTo>
                  <a:cubicBezTo>
                    <a:pt x="7109" y="0"/>
                    <a:pt x="6919" y="103"/>
                    <a:pt x="6848" y="306"/>
                  </a:cubicBezTo>
                  <a:cubicBezTo>
                    <a:pt x="6688" y="717"/>
                    <a:pt x="6848" y="1014"/>
                    <a:pt x="6825" y="1425"/>
                  </a:cubicBezTo>
                  <a:cubicBezTo>
                    <a:pt x="6808" y="1836"/>
                    <a:pt x="6688" y="1887"/>
                    <a:pt x="6436" y="1887"/>
                  </a:cubicBezTo>
                  <a:cubicBezTo>
                    <a:pt x="6353" y="1887"/>
                    <a:pt x="6254" y="1881"/>
                    <a:pt x="6140" y="1881"/>
                  </a:cubicBezTo>
                  <a:cubicBezTo>
                    <a:pt x="5113" y="1881"/>
                    <a:pt x="4063" y="2041"/>
                    <a:pt x="3036" y="2246"/>
                  </a:cubicBezTo>
                  <a:cubicBezTo>
                    <a:pt x="3003" y="2235"/>
                    <a:pt x="2967" y="2230"/>
                    <a:pt x="2931" y="2230"/>
                  </a:cubicBezTo>
                  <a:cubicBezTo>
                    <a:pt x="2818" y="2230"/>
                    <a:pt x="2705" y="2285"/>
                    <a:pt x="2671" y="2406"/>
                  </a:cubicBezTo>
                  <a:cubicBezTo>
                    <a:pt x="2374" y="3182"/>
                    <a:pt x="2420" y="4004"/>
                    <a:pt x="2397" y="4826"/>
                  </a:cubicBezTo>
                  <a:cubicBezTo>
                    <a:pt x="2397" y="5465"/>
                    <a:pt x="2397" y="6127"/>
                    <a:pt x="2442" y="6766"/>
                  </a:cubicBezTo>
                  <a:cubicBezTo>
                    <a:pt x="2161" y="6706"/>
                    <a:pt x="1870" y="6666"/>
                    <a:pt x="1583" y="6666"/>
                  </a:cubicBezTo>
                  <a:cubicBezTo>
                    <a:pt x="1104" y="6666"/>
                    <a:pt x="637" y="6779"/>
                    <a:pt x="251" y="7108"/>
                  </a:cubicBezTo>
                  <a:cubicBezTo>
                    <a:pt x="91" y="7222"/>
                    <a:pt x="0" y="7496"/>
                    <a:pt x="205" y="7656"/>
                  </a:cubicBezTo>
                  <a:cubicBezTo>
                    <a:pt x="485" y="7861"/>
                    <a:pt x="597" y="7914"/>
                    <a:pt x="866" y="7914"/>
                  </a:cubicBezTo>
                  <a:cubicBezTo>
                    <a:pt x="926" y="7914"/>
                    <a:pt x="993" y="7911"/>
                    <a:pt x="1073" y="7907"/>
                  </a:cubicBezTo>
                  <a:cubicBezTo>
                    <a:pt x="1265" y="7895"/>
                    <a:pt x="1442" y="7887"/>
                    <a:pt x="1612" y="7887"/>
                  </a:cubicBezTo>
                  <a:cubicBezTo>
                    <a:pt x="2065" y="7887"/>
                    <a:pt x="2463" y="7940"/>
                    <a:pt x="2945" y="8090"/>
                  </a:cubicBezTo>
                  <a:cubicBezTo>
                    <a:pt x="2992" y="8107"/>
                    <a:pt x="3042" y="8114"/>
                    <a:pt x="3093" y="8114"/>
                  </a:cubicBezTo>
                  <a:cubicBezTo>
                    <a:pt x="3388" y="8114"/>
                    <a:pt x="3714" y="7853"/>
                    <a:pt x="3675" y="7542"/>
                  </a:cubicBezTo>
                  <a:cubicBezTo>
                    <a:pt x="3584" y="6652"/>
                    <a:pt x="3538" y="5762"/>
                    <a:pt x="3538" y="4871"/>
                  </a:cubicBezTo>
                  <a:cubicBezTo>
                    <a:pt x="3538" y="4209"/>
                    <a:pt x="3584" y="3547"/>
                    <a:pt x="3424" y="2931"/>
                  </a:cubicBezTo>
                  <a:lnTo>
                    <a:pt x="3424" y="2931"/>
                  </a:lnTo>
                  <a:cubicBezTo>
                    <a:pt x="3994" y="3000"/>
                    <a:pt x="4565" y="3022"/>
                    <a:pt x="5159" y="3022"/>
                  </a:cubicBezTo>
                  <a:cubicBezTo>
                    <a:pt x="5548" y="3022"/>
                    <a:pt x="6001" y="3077"/>
                    <a:pt x="6431" y="3077"/>
                  </a:cubicBezTo>
                  <a:cubicBezTo>
                    <a:pt x="6682" y="3077"/>
                    <a:pt x="6926" y="3059"/>
                    <a:pt x="7144" y="3000"/>
                  </a:cubicBezTo>
                  <a:cubicBezTo>
                    <a:pt x="8286" y="2703"/>
                    <a:pt x="8149" y="1105"/>
                    <a:pt x="7738" y="261"/>
                  </a:cubicBezTo>
                  <a:cubicBezTo>
                    <a:pt x="7651" y="86"/>
                    <a:pt x="7475" y="0"/>
                    <a:pt x="7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16;p51">
              <a:extLst>
                <a:ext uri="{FF2B5EF4-FFF2-40B4-BE49-F238E27FC236}">
                  <a16:creationId xmlns:a16="http://schemas.microsoft.com/office/drawing/2014/main" id="{485D7EF4-21C8-4F36-8819-A369A2CEE6A8}"/>
                </a:ext>
              </a:extLst>
            </p:cNvPr>
            <p:cNvSpPr/>
            <p:nvPr/>
          </p:nvSpPr>
          <p:spPr>
            <a:xfrm>
              <a:off x="5910143" y="1548922"/>
              <a:ext cx="346672" cy="343433"/>
            </a:xfrm>
            <a:custGeom>
              <a:avLst/>
              <a:gdLst/>
              <a:ahLst/>
              <a:cxnLst/>
              <a:rect l="l" t="t" r="r" b="b"/>
              <a:pathLst>
                <a:path w="13376" h="13251" extrusionOk="0">
                  <a:moveTo>
                    <a:pt x="7875" y="777"/>
                  </a:moveTo>
                  <a:cubicBezTo>
                    <a:pt x="7715" y="2260"/>
                    <a:pt x="7784" y="5319"/>
                    <a:pt x="7784" y="5365"/>
                  </a:cubicBezTo>
                  <a:cubicBezTo>
                    <a:pt x="9222" y="5273"/>
                    <a:pt x="10819" y="5159"/>
                    <a:pt x="12257" y="5114"/>
                  </a:cubicBezTo>
                  <a:cubicBezTo>
                    <a:pt x="12257" y="5661"/>
                    <a:pt x="12280" y="6209"/>
                    <a:pt x="12326" y="6780"/>
                  </a:cubicBezTo>
                  <a:cubicBezTo>
                    <a:pt x="12371" y="7077"/>
                    <a:pt x="12371" y="7419"/>
                    <a:pt x="12440" y="7716"/>
                  </a:cubicBezTo>
                  <a:cubicBezTo>
                    <a:pt x="11025" y="7716"/>
                    <a:pt x="7966" y="7693"/>
                    <a:pt x="7898" y="7693"/>
                  </a:cubicBezTo>
                  <a:cubicBezTo>
                    <a:pt x="7989" y="9131"/>
                    <a:pt x="8126" y="10820"/>
                    <a:pt x="8149" y="12235"/>
                  </a:cubicBezTo>
                  <a:cubicBezTo>
                    <a:pt x="7601" y="12258"/>
                    <a:pt x="7053" y="12258"/>
                    <a:pt x="6505" y="12326"/>
                  </a:cubicBezTo>
                  <a:cubicBezTo>
                    <a:pt x="6186" y="12349"/>
                    <a:pt x="5844" y="12349"/>
                    <a:pt x="5548" y="12417"/>
                  </a:cubicBezTo>
                  <a:lnTo>
                    <a:pt x="5548" y="12417"/>
                  </a:lnTo>
                  <a:cubicBezTo>
                    <a:pt x="5591" y="12397"/>
                    <a:pt x="5547" y="11390"/>
                    <a:pt x="5547" y="11299"/>
                  </a:cubicBezTo>
                  <a:cubicBezTo>
                    <a:pt x="5547" y="10318"/>
                    <a:pt x="5524" y="9359"/>
                    <a:pt x="5524" y="8400"/>
                  </a:cubicBezTo>
                  <a:cubicBezTo>
                    <a:pt x="5501" y="8241"/>
                    <a:pt x="5478" y="7875"/>
                    <a:pt x="5478" y="7853"/>
                  </a:cubicBezTo>
                  <a:lnTo>
                    <a:pt x="5433" y="7853"/>
                  </a:lnTo>
                  <a:cubicBezTo>
                    <a:pt x="4542" y="7898"/>
                    <a:pt x="3355" y="7967"/>
                    <a:pt x="2488" y="8012"/>
                  </a:cubicBezTo>
                  <a:cubicBezTo>
                    <a:pt x="2123" y="8035"/>
                    <a:pt x="1758" y="8058"/>
                    <a:pt x="1415" y="8104"/>
                  </a:cubicBezTo>
                  <a:cubicBezTo>
                    <a:pt x="1255" y="8127"/>
                    <a:pt x="1050" y="8104"/>
                    <a:pt x="913" y="8195"/>
                  </a:cubicBezTo>
                  <a:cubicBezTo>
                    <a:pt x="1027" y="7259"/>
                    <a:pt x="890" y="6324"/>
                    <a:pt x="799" y="5411"/>
                  </a:cubicBezTo>
                  <a:lnTo>
                    <a:pt x="799" y="5411"/>
                  </a:lnTo>
                  <a:cubicBezTo>
                    <a:pt x="813" y="5479"/>
                    <a:pt x="2466" y="5502"/>
                    <a:pt x="2625" y="5502"/>
                  </a:cubicBezTo>
                  <a:cubicBezTo>
                    <a:pt x="3378" y="5524"/>
                    <a:pt x="4109" y="5524"/>
                    <a:pt x="4862" y="5524"/>
                  </a:cubicBezTo>
                  <a:cubicBezTo>
                    <a:pt x="4919" y="5524"/>
                    <a:pt x="4965" y="5530"/>
                    <a:pt x="5010" y="5530"/>
                  </a:cubicBezTo>
                  <a:cubicBezTo>
                    <a:pt x="5056" y="5530"/>
                    <a:pt x="5102" y="5524"/>
                    <a:pt x="5159" y="5502"/>
                  </a:cubicBezTo>
                  <a:cubicBezTo>
                    <a:pt x="5478" y="5388"/>
                    <a:pt x="5387" y="4817"/>
                    <a:pt x="5364" y="4475"/>
                  </a:cubicBezTo>
                  <a:cubicBezTo>
                    <a:pt x="5341" y="4086"/>
                    <a:pt x="5318" y="3676"/>
                    <a:pt x="5296" y="3265"/>
                  </a:cubicBezTo>
                  <a:cubicBezTo>
                    <a:pt x="5227" y="2466"/>
                    <a:pt x="5159" y="1690"/>
                    <a:pt x="5090" y="891"/>
                  </a:cubicBezTo>
                  <a:lnTo>
                    <a:pt x="5090" y="891"/>
                  </a:lnTo>
                  <a:cubicBezTo>
                    <a:pt x="5337" y="922"/>
                    <a:pt x="5586" y="934"/>
                    <a:pt x="5836" y="934"/>
                  </a:cubicBezTo>
                  <a:cubicBezTo>
                    <a:pt x="6509" y="934"/>
                    <a:pt x="7192" y="843"/>
                    <a:pt x="7875" y="777"/>
                  </a:cubicBezTo>
                  <a:close/>
                  <a:moveTo>
                    <a:pt x="6825" y="1"/>
                  </a:moveTo>
                  <a:cubicBezTo>
                    <a:pt x="6323" y="1"/>
                    <a:pt x="5821" y="24"/>
                    <a:pt x="5318" y="69"/>
                  </a:cubicBezTo>
                  <a:cubicBezTo>
                    <a:pt x="5067" y="115"/>
                    <a:pt x="4565" y="115"/>
                    <a:pt x="4520" y="457"/>
                  </a:cubicBezTo>
                  <a:cubicBezTo>
                    <a:pt x="4383" y="1804"/>
                    <a:pt x="4360" y="3173"/>
                    <a:pt x="4383" y="4543"/>
                  </a:cubicBezTo>
                  <a:cubicBezTo>
                    <a:pt x="4086" y="4566"/>
                    <a:pt x="3766" y="4566"/>
                    <a:pt x="3470" y="4589"/>
                  </a:cubicBezTo>
                  <a:cubicBezTo>
                    <a:pt x="2899" y="4634"/>
                    <a:pt x="2351" y="4680"/>
                    <a:pt x="1780" y="4726"/>
                  </a:cubicBezTo>
                  <a:cubicBezTo>
                    <a:pt x="1529" y="4748"/>
                    <a:pt x="1255" y="4794"/>
                    <a:pt x="1004" y="4794"/>
                  </a:cubicBezTo>
                  <a:cubicBezTo>
                    <a:pt x="845" y="4817"/>
                    <a:pt x="616" y="4794"/>
                    <a:pt x="434" y="4840"/>
                  </a:cubicBezTo>
                  <a:cubicBezTo>
                    <a:pt x="297" y="4885"/>
                    <a:pt x="183" y="4931"/>
                    <a:pt x="114" y="5045"/>
                  </a:cubicBezTo>
                  <a:cubicBezTo>
                    <a:pt x="0" y="5205"/>
                    <a:pt x="46" y="5479"/>
                    <a:pt x="46" y="5684"/>
                  </a:cubicBezTo>
                  <a:cubicBezTo>
                    <a:pt x="23" y="5935"/>
                    <a:pt x="23" y="6186"/>
                    <a:pt x="23" y="6437"/>
                  </a:cubicBezTo>
                  <a:cubicBezTo>
                    <a:pt x="23" y="6940"/>
                    <a:pt x="46" y="7442"/>
                    <a:pt x="91" y="7944"/>
                  </a:cubicBezTo>
                  <a:cubicBezTo>
                    <a:pt x="114" y="8195"/>
                    <a:pt x="114" y="8697"/>
                    <a:pt x="479" y="8743"/>
                  </a:cubicBezTo>
                  <a:cubicBezTo>
                    <a:pt x="1450" y="8856"/>
                    <a:pt x="2433" y="8901"/>
                    <a:pt x="3411" y="8901"/>
                  </a:cubicBezTo>
                  <a:cubicBezTo>
                    <a:pt x="3812" y="8901"/>
                    <a:pt x="4212" y="8893"/>
                    <a:pt x="4611" y="8880"/>
                  </a:cubicBezTo>
                  <a:cubicBezTo>
                    <a:pt x="4634" y="9245"/>
                    <a:pt x="4656" y="9587"/>
                    <a:pt x="4679" y="9953"/>
                  </a:cubicBezTo>
                  <a:cubicBezTo>
                    <a:pt x="4725" y="10500"/>
                    <a:pt x="4748" y="11025"/>
                    <a:pt x="4771" y="11550"/>
                  </a:cubicBezTo>
                  <a:cubicBezTo>
                    <a:pt x="4771" y="11824"/>
                    <a:pt x="4771" y="12098"/>
                    <a:pt x="4793" y="12372"/>
                  </a:cubicBezTo>
                  <a:cubicBezTo>
                    <a:pt x="4793" y="12692"/>
                    <a:pt x="4771" y="12988"/>
                    <a:pt x="5136" y="13148"/>
                  </a:cubicBezTo>
                  <a:cubicBezTo>
                    <a:pt x="5306" y="13225"/>
                    <a:pt x="5488" y="13250"/>
                    <a:pt x="5675" y="13250"/>
                  </a:cubicBezTo>
                  <a:cubicBezTo>
                    <a:pt x="5991" y="13250"/>
                    <a:pt x="6318" y="13177"/>
                    <a:pt x="6619" y="13148"/>
                  </a:cubicBezTo>
                  <a:cubicBezTo>
                    <a:pt x="7048" y="13116"/>
                    <a:pt x="7477" y="13074"/>
                    <a:pt x="7907" y="13074"/>
                  </a:cubicBezTo>
                  <a:cubicBezTo>
                    <a:pt x="8094" y="13074"/>
                    <a:pt x="8281" y="13082"/>
                    <a:pt x="8468" y="13102"/>
                  </a:cubicBezTo>
                  <a:cubicBezTo>
                    <a:pt x="8560" y="13102"/>
                    <a:pt x="8651" y="13102"/>
                    <a:pt x="8742" y="13080"/>
                  </a:cubicBezTo>
                  <a:cubicBezTo>
                    <a:pt x="8856" y="13011"/>
                    <a:pt x="8925" y="12874"/>
                    <a:pt x="8925" y="12760"/>
                  </a:cubicBezTo>
                  <a:cubicBezTo>
                    <a:pt x="8925" y="11391"/>
                    <a:pt x="8902" y="10021"/>
                    <a:pt x="8879" y="8652"/>
                  </a:cubicBezTo>
                  <a:cubicBezTo>
                    <a:pt x="9244" y="8629"/>
                    <a:pt x="9610" y="8606"/>
                    <a:pt x="9975" y="8583"/>
                  </a:cubicBezTo>
                  <a:cubicBezTo>
                    <a:pt x="10500" y="8560"/>
                    <a:pt x="11048" y="8515"/>
                    <a:pt x="11573" y="8515"/>
                  </a:cubicBezTo>
                  <a:cubicBezTo>
                    <a:pt x="11846" y="8492"/>
                    <a:pt x="12120" y="8492"/>
                    <a:pt x="12371" y="8492"/>
                  </a:cubicBezTo>
                  <a:cubicBezTo>
                    <a:pt x="12714" y="8469"/>
                    <a:pt x="13011" y="8492"/>
                    <a:pt x="13170" y="8127"/>
                  </a:cubicBezTo>
                  <a:cubicBezTo>
                    <a:pt x="13376" y="7670"/>
                    <a:pt x="13193" y="7122"/>
                    <a:pt x="13170" y="6643"/>
                  </a:cubicBezTo>
                  <a:cubicBezTo>
                    <a:pt x="13125" y="6049"/>
                    <a:pt x="13056" y="5410"/>
                    <a:pt x="13102" y="4794"/>
                  </a:cubicBezTo>
                  <a:cubicBezTo>
                    <a:pt x="13125" y="4703"/>
                    <a:pt x="13125" y="4611"/>
                    <a:pt x="13079" y="4520"/>
                  </a:cubicBezTo>
                  <a:cubicBezTo>
                    <a:pt x="13033" y="4406"/>
                    <a:pt x="12896" y="4360"/>
                    <a:pt x="12782" y="4360"/>
                  </a:cubicBezTo>
                  <a:cubicBezTo>
                    <a:pt x="12388" y="4354"/>
                    <a:pt x="11993" y="4351"/>
                    <a:pt x="11598" y="4351"/>
                  </a:cubicBezTo>
                  <a:cubicBezTo>
                    <a:pt x="10645" y="4351"/>
                    <a:pt x="9688" y="4367"/>
                    <a:pt x="8719" y="4383"/>
                  </a:cubicBezTo>
                  <a:cubicBezTo>
                    <a:pt x="8719" y="4064"/>
                    <a:pt x="8697" y="3767"/>
                    <a:pt x="8674" y="3447"/>
                  </a:cubicBezTo>
                  <a:cubicBezTo>
                    <a:pt x="8628" y="2877"/>
                    <a:pt x="8582" y="2329"/>
                    <a:pt x="8537" y="1758"/>
                  </a:cubicBezTo>
                  <a:cubicBezTo>
                    <a:pt x="8514" y="1507"/>
                    <a:pt x="8491" y="1233"/>
                    <a:pt x="8468" y="982"/>
                  </a:cubicBezTo>
                  <a:cubicBezTo>
                    <a:pt x="8445" y="822"/>
                    <a:pt x="8468" y="594"/>
                    <a:pt x="8423" y="412"/>
                  </a:cubicBezTo>
                  <a:cubicBezTo>
                    <a:pt x="8400" y="275"/>
                    <a:pt x="8331" y="161"/>
                    <a:pt x="8217" y="92"/>
                  </a:cubicBezTo>
                  <a:cubicBezTo>
                    <a:pt x="8128" y="29"/>
                    <a:pt x="8004" y="15"/>
                    <a:pt x="7877" y="15"/>
                  </a:cubicBezTo>
                  <a:cubicBezTo>
                    <a:pt x="7774" y="15"/>
                    <a:pt x="7669" y="24"/>
                    <a:pt x="7578" y="24"/>
                  </a:cubicBezTo>
                  <a:cubicBezTo>
                    <a:pt x="7327" y="1"/>
                    <a:pt x="7076" y="1"/>
                    <a:pt x="6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2813;p51">
            <a:extLst>
              <a:ext uri="{FF2B5EF4-FFF2-40B4-BE49-F238E27FC236}">
                <a16:creationId xmlns:a16="http://schemas.microsoft.com/office/drawing/2014/main" id="{9AA49AB2-C2B4-422D-B62C-DF8EE8779EA6}"/>
              </a:ext>
            </a:extLst>
          </p:cNvPr>
          <p:cNvGrpSpPr/>
          <p:nvPr/>
        </p:nvGrpSpPr>
        <p:grpSpPr>
          <a:xfrm>
            <a:off x="5088251" y="4312986"/>
            <a:ext cx="226325" cy="150186"/>
            <a:chOff x="5910143" y="1548922"/>
            <a:chExt cx="346672" cy="343433"/>
          </a:xfrm>
        </p:grpSpPr>
        <p:sp>
          <p:nvSpPr>
            <p:cNvPr id="73" name="Google Shape;2814;p51">
              <a:extLst>
                <a:ext uri="{FF2B5EF4-FFF2-40B4-BE49-F238E27FC236}">
                  <a16:creationId xmlns:a16="http://schemas.microsoft.com/office/drawing/2014/main" id="{99945ED6-B7A5-49A4-BF82-EA43E11742B0}"/>
                </a:ext>
              </a:extLst>
            </p:cNvPr>
            <p:cNvSpPr/>
            <p:nvPr/>
          </p:nvSpPr>
          <p:spPr>
            <a:xfrm>
              <a:off x="5920199" y="1554702"/>
              <a:ext cx="212264" cy="208480"/>
            </a:xfrm>
            <a:custGeom>
              <a:avLst/>
              <a:gdLst/>
              <a:ahLst/>
              <a:cxnLst/>
              <a:rect l="l" t="t" r="r" b="b"/>
              <a:pathLst>
                <a:path w="8190" h="8044" extrusionOk="0">
                  <a:moveTo>
                    <a:pt x="6203" y="0"/>
                  </a:moveTo>
                  <a:cubicBezTo>
                    <a:pt x="5718" y="0"/>
                    <a:pt x="5227" y="86"/>
                    <a:pt x="4771" y="211"/>
                  </a:cubicBezTo>
                  <a:cubicBezTo>
                    <a:pt x="4520" y="280"/>
                    <a:pt x="4383" y="531"/>
                    <a:pt x="4383" y="782"/>
                  </a:cubicBezTo>
                  <a:cubicBezTo>
                    <a:pt x="4360" y="1535"/>
                    <a:pt x="4337" y="2289"/>
                    <a:pt x="4360" y="3042"/>
                  </a:cubicBezTo>
                  <a:cubicBezTo>
                    <a:pt x="4383" y="3544"/>
                    <a:pt x="4679" y="4503"/>
                    <a:pt x="4177" y="4845"/>
                  </a:cubicBezTo>
                  <a:cubicBezTo>
                    <a:pt x="4052" y="4928"/>
                    <a:pt x="3861" y="4954"/>
                    <a:pt x="3648" y="4954"/>
                  </a:cubicBezTo>
                  <a:cubicBezTo>
                    <a:pt x="3308" y="4954"/>
                    <a:pt x="2914" y="4889"/>
                    <a:pt x="2650" y="4889"/>
                  </a:cubicBezTo>
                  <a:cubicBezTo>
                    <a:pt x="2625" y="4889"/>
                    <a:pt x="2602" y="4889"/>
                    <a:pt x="2579" y="4891"/>
                  </a:cubicBezTo>
                  <a:cubicBezTo>
                    <a:pt x="1826" y="4936"/>
                    <a:pt x="1027" y="5028"/>
                    <a:pt x="274" y="5187"/>
                  </a:cubicBezTo>
                  <a:cubicBezTo>
                    <a:pt x="114" y="5233"/>
                    <a:pt x="0" y="5461"/>
                    <a:pt x="183" y="5553"/>
                  </a:cubicBezTo>
                  <a:cubicBezTo>
                    <a:pt x="274" y="5621"/>
                    <a:pt x="388" y="5690"/>
                    <a:pt x="479" y="5735"/>
                  </a:cubicBezTo>
                  <a:cubicBezTo>
                    <a:pt x="388" y="5986"/>
                    <a:pt x="388" y="6329"/>
                    <a:pt x="388" y="6557"/>
                  </a:cubicBezTo>
                  <a:cubicBezTo>
                    <a:pt x="343" y="6922"/>
                    <a:pt x="343" y="7310"/>
                    <a:pt x="388" y="7675"/>
                  </a:cubicBezTo>
                  <a:cubicBezTo>
                    <a:pt x="420" y="7927"/>
                    <a:pt x="619" y="8043"/>
                    <a:pt x="830" y="8043"/>
                  </a:cubicBezTo>
                  <a:cubicBezTo>
                    <a:pt x="1079" y="8043"/>
                    <a:pt x="1345" y="7881"/>
                    <a:pt x="1370" y="7584"/>
                  </a:cubicBezTo>
                  <a:cubicBezTo>
                    <a:pt x="1392" y="7196"/>
                    <a:pt x="1415" y="6420"/>
                    <a:pt x="1187" y="5918"/>
                  </a:cubicBezTo>
                  <a:lnTo>
                    <a:pt x="1187" y="5918"/>
                  </a:lnTo>
                  <a:cubicBezTo>
                    <a:pt x="1507" y="5979"/>
                    <a:pt x="1846" y="5989"/>
                    <a:pt x="2200" y="5989"/>
                  </a:cubicBezTo>
                  <a:cubicBezTo>
                    <a:pt x="2377" y="5989"/>
                    <a:pt x="2557" y="5986"/>
                    <a:pt x="2739" y="5986"/>
                  </a:cubicBezTo>
                  <a:cubicBezTo>
                    <a:pt x="3046" y="5996"/>
                    <a:pt x="3413" y="6034"/>
                    <a:pt x="3782" y="6034"/>
                  </a:cubicBezTo>
                  <a:cubicBezTo>
                    <a:pt x="4290" y="6034"/>
                    <a:pt x="4801" y="5962"/>
                    <a:pt x="5159" y="5644"/>
                  </a:cubicBezTo>
                  <a:cubicBezTo>
                    <a:pt x="5661" y="5210"/>
                    <a:pt x="5638" y="4548"/>
                    <a:pt x="5615" y="3955"/>
                  </a:cubicBezTo>
                  <a:cubicBezTo>
                    <a:pt x="5570" y="3042"/>
                    <a:pt x="5524" y="2129"/>
                    <a:pt x="5524" y="1216"/>
                  </a:cubicBezTo>
                  <a:cubicBezTo>
                    <a:pt x="5755" y="1176"/>
                    <a:pt x="5995" y="1149"/>
                    <a:pt x="6228" y="1149"/>
                  </a:cubicBezTo>
                  <a:cubicBezTo>
                    <a:pt x="6525" y="1149"/>
                    <a:pt x="6810" y="1192"/>
                    <a:pt x="7053" y="1307"/>
                  </a:cubicBezTo>
                  <a:cubicBezTo>
                    <a:pt x="7149" y="1355"/>
                    <a:pt x="7242" y="1376"/>
                    <a:pt x="7329" y="1376"/>
                  </a:cubicBezTo>
                  <a:cubicBezTo>
                    <a:pt x="7867" y="1376"/>
                    <a:pt x="8190" y="578"/>
                    <a:pt x="7601" y="303"/>
                  </a:cubicBezTo>
                  <a:cubicBezTo>
                    <a:pt x="7167" y="86"/>
                    <a:pt x="6688" y="0"/>
                    <a:pt x="6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5;p51">
              <a:extLst>
                <a:ext uri="{FF2B5EF4-FFF2-40B4-BE49-F238E27FC236}">
                  <a16:creationId xmlns:a16="http://schemas.microsoft.com/office/drawing/2014/main" id="{F75C8BC8-BBFF-4150-A51E-1C425055E113}"/>
                </a:ext>
              </a:extLst>
            </p:cNvPr>
            <p:cNvSpPr/>
            <p:nvPr/>
          </p:nvSpPr>
          <p:spPr>
            <a:xfrm>
              <a:off x="6035558" y="1674700"/>
              <a:ext cx="214752" cy="210321"/>
            </a:xfrm>
            <a:custGeom>
              <a:avLst/>
              <a:gdLst/>
              <a:ahLst/>
              <a:cxnLst/>
              <a:rect l="l" t="t" r="r" b="b"/>
              <a:pathLst>
                <a:path w="8286" h="8115" extrusionOk="0">
                  <a:moveTo>
                    <a:pt x="7301" y="0"/>
                  </a:moveTo>
                  <a:cubicBezTo>
                    <a:pt x="7109" y="0"/>
                    <a:pt x="6919" y="103"/>
                    <a:pt x="6848" y="306"/>
                  </a:cubicBezTo>
                  <a:cubicBezTo>
                    <a:pt x="6688" y="717"/>
                    <a:pt x="6848" y="1014"/>
                    <a:pt x="6825" y="1425"/>
                  </a:cubicBezTo>
                  <a:cubicBezTo>
                    <a:pt x="6808" y="1836"/>
                    <a:pt x="6688" y="1887"/>
                    <a:pt x="6436" y="1887"/>
                  </a:cubicBezTo>
                  <a:cubicBezTo>
                    <a:pt x="6353" y="1887"/>
                    <a:pt x="6254" y="1881"/>
                    <a:pt x="6140" y="1881"/>
                  </a:cubicBezTo>
                  <a:cubicBezTo>
                    <a:pt x="5113" y="1881"/>
                    <a:pt x="4063" y="2041"/>
                    <a:pt x="3036" y="2246"/>
                  </a:cubicBezTo>
                  <a:cubicBezTo>
                    <a:pt x="3003" y="2235"/>
                    <a:pt x="2967" y="2230"/>
                    <a:pt x="2931" y="2230"/>
                  </a:cubicBezTo>
                  <a:cubicBezTo>
                    <a:pt x="2818" y="2230"/>
                    <a:pt x="2705" y="2285"/>
                    <a:pt x="2671" y="2406"/>
                  </a:cubicBezTo>
                  <a:cubicBezTo>
                    <a:pt x="2374" y="3182"/>
                    <a:pt x="2420" y="4004"/>
                    <a:pt x="2397" y="4826"/>
                  </a:cubicBezTo>
                  <a:cubicBezTo>
                    <a:pt x="2397" y="5465"/>
                    <a:pt x="2397" y="6127"/>
                    <a:pt x="2442" y="6766"/>
                  </a:cubicBezTo>
                  <a:cubicBezTo>
                    <a:pt x="2161" y="6706"/>
                    <a:pt x="1870" y="6666"/>
                    <a:pt x="1583" y="6666"/>
                  </a:cubicBezTo>
                  <a:cubicBezTo>
                    <a:pt x="1104" y="6666"/>
                    <a:pt x="637" y="6779"/>
                    <a:pt x="251" y="7108"/>
                  </a:cubicBezTo>
                  <a:cubicBezTo>
                    <a:pt x="91" y="7222"/>
                    <a:pt x="0" y="7496"/>
                    <a:pt x="205" y="7656"/>
                  </a:cubicBezTo>
                  <a:cubicBezTo>
                    <a:pt x="485" y="7861"/>
                    <a:pt x="597" y="7914"/>
                    <a:pt x="866" y="7914"/>
                  </a:cubicBezTo>
                  <a:cubicBezTo>
                    <a:pt x="926" y="7914"/>
                    <a:pt x="993" y="7911"/>
                    <a:pt x="1073" y="7907"/>
                  </a:cubicBezTo>
                  <a:cubicBezTo>
                    <a:pt x="1265" y="7895"/>
                    <a:pt x="1442" y="7887"/>
                    <a:pt x="1612" y="7887"/>
                  </a:cubicBezTo>
                  <a:cubicBezTo>
                    <a:pt x="2065" y="7887"/>
                    <a:pt x="2463" y="7940"/>
                    <a:pt x="2945" y="8090"/>
                  </a:cubicBezTo>
                  <a:cubicBezTo>
                    <a:pt x="2992" y="8107"/>
                    <a:pt x="3042" y="8114"/>
                    <a:pt x="3093" y="8114"/>
                  </a:cubicBezTo>
                  <a:cubicBezTo>
                    <a:pt x="3388" y="8114"/>
                    <a:pt x="3714" y="7853"/>
                    <a:pt x="3675" y="7542"/>
                  </a:cubicBezTo>
                  <a:cubicBezTo>
                    <a:pt x="3584" y="6652"/>
                    <a:pt x="3538" y="5762"/>
                    <a:pt x="3538" y="4871"/>
                  </a:cubicBezTo>
                  <a:cubicBezTo>
                    <a:pt x="3538" y="4209"/>
                    <a:pt x="3584" y="3547"/>
                    <a:pt x="3424" y="2931"/>
                  </a:cubicBezTo>
                  <a:lnTo>
                    <a:pt x="3424" y="2931"/>
                  </a:lnTo>
                  <a:cubicBezTo>
                    <a:pt x="3994" y="3000"/>
                    <a:pt x="4565" y="3022"/>
                    <a:pt x="5159" y="3022"/>
                  </a:cubicBezTo>
                  <a:cubicBezTo>
                    <a:pt x="5548" y="3022"/>
                    <a:pt x="6001" y="3077"/>
                    <a:pt x="6431" y="3077"/>
                  </a:cubicBezTo>
                  <a:cubicBezTo>
                    <a:pt x="6682" y="3077"/>
                    <a:pt x="6926" y="3059"/>
                    <a:pt x="7144" y="3000"/>
                  </a:cubicBezTo>
                  <a:cubicBezTo>
                    <a:pt x="8286" y="2703"/>
                    <a:pt x="8149" y="1105"/>
                    <a:pt x="7738" y="261"/>
                  </a:cubicBezTo>
                  <a:cubicBezTo>
                    <a:pt x="7651" y="86"/>
                    <a:pt x="7475" y="0"/>
                    <a:pt x="7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6;p51">
              <a:extLst>
                <a:ext uri="{FF2B5EF4-FFF2-40B4-BE49-F238E27FC236}">
                  <a16:creationId xmlns:a16="http://schemas.microsoft.com/office/drawing/2014/main" id="{63B81304-DC44-490F-82F8-40E5EC98C945}"/>
                </a:ext>
              </a:extLst>
            </p:cNvPr>
            <p:cNvSpPr/>
            <p:nvPr/>
          </p:nvSpPr>
          <p:spPr>
            <a:xfrm>
              <a:off x="5910143" y="1548922"/>
              <a:ext cx="346672" cy="343433"/>
            </a:xfrm>
            <a:custGeom>
              <a:avLst/>
              <a:gdLst/>
              <a:ahLst/>
              <a:cxnLst/>
              <a:rect l="l" t="t" r="r" b="b"/>
              <a:pathLst>
                <a:path w="13376" h="13251" extrusionOk="0">
                  <a:moveTo>
                    <a:pt x="7875" y="777"/>
                  </a:moveTo>
                  <a:cubicBezTo>
                    <a:pt x="7715" y="2260"/>
                    <a:pt x="7784" y="5319"/>
                    <a:pt x="7784" y="5365"/>
                  </a:cubicBezTo>
                  <a:cubicBezTo>
                    <a:pt x="9222" y="5273"/>
                    <a:pt x="10819" y="5159"/>
                    <a:pt x="12257" y="5114"/>
                  </a:cubicBezTo>
                  <a:cubicBezTo>
                    <a:pt x="12257" y="5661"/>
                    <a:pt x="12280" y="6209"/>
                    <a:pt x="12326" y="6780"/>
                  </a:cubicBezTo>
                  <a:cubicBezTo>
                    <a:pt x="12371" y="7077"/>
                    <a:pt x="12371" y="7419"/>
                    <a:pt x="12440" y="7716"/>
                  </a:cubicBezTo>
                  <a:cubicBezTo>
                    <a:pt x="11025" y="7716"/>
                    <a:pt x="7966" y="7693"/>
                    <a:pt x="7898" y="7693"/>
                  </a:cubicBezTo>
                  <a:cubicBezTo>
                    <a:pt x="7989" y="9131"/>
                    <a:pt x="8126" y="10820"/>
                    <a:pt x="8149" y="12235"/>
                  </a:cubicBezTo>
                  <a:cubicBezTo>
                    <a:pt x="7601" y="12258"/>
                    <a:pt x="7053" y="12258"/>
                    <a:pt x="6505" y="12326"/>
                  </a:cubicBezTo>
                  <a:cubicBezTo>
                    <a:pt x="6186" y="12349"/>
                    <a:pt x="5844" y="12349"/>
                    <a:pt x="5548" y="12417"/>
                  </a:cubicBezTo>
                  <a:lnTo>
                    <a:pt x="5548" y="12417"/>
                  </a:lnTo>
                  <a:cubicBezTo>
                    <a:pt x="5591" y="12397"/>
                    <a:pt x="5547" y="11390"/>
                    <a:pt x="5547" y="11299"/>
                  </a:cubicBezTo>
                  <a:cubicBezTo>
                    <a:pt x="5547" y="10318"/>
                    <a:pt x="5524" y="9359"/>
                    <a:pt x="5524" y="8400"/>
                  </a:cubicBezTo>
                  <a:cubicBezTo>
                    <a:pt x="5501" y="8241"/>
                    <a:pt x="5478" y="7875"/>
                    <a:pt x="5478" y="7853"/>
                  </a:cubicBezTo>
                  <a:lnTo>
                    <a:pt x="5433" y="7853"/>
                  </a:lnTo>
                  <a:cubicBezTo>
                    <a:pt x="4542" y="7898"/>
                    <a:pt x="3355" y="7967"/>
                    <a:pt x="2488" y="8012"/>
                  </a:cubicBezTo>
                  <a:cubicBezTo>
                    <a:pt x="2123" y="8035"/>
                    <a:pt x="1758" y="8058"/>
                    <a:pt x="1415" y="8104"/>
                  </a:cubicBezTo>
                  <a:cubicBezTo>
                    <a:pt x="1255" y="8127"/>
                    <a:pt x="1050" y="8104"/>
                    <a:pt x="913" y="8195"/>
                  </a:cubicBezTo>
                  <a:cubicBezTo>
                    <a:pt x="1027" y="7259"/>
                    <a:pt x="890" y="6324"/>
                    <a:pt x="799" y="5411"/>
                  </a:cubicBezTo>
                  <a:lnTo>
                    <a:pt x="799" y="5411"/>
                  </a:lnTo>
                  <a:cubicBezTo>
                    <a:pt x="813" y="5479"/>
                    <a:pt x="2466" y="5502"/>
                    <a:pt x="2625" y="5502"/>
                  </a:cubicBezTo>
                  <a:cubicBezTo>
                    <a:pt x="3378" y="5524"/>
                    <a:pt x="4109" y="5524"/>
                    <a:pt x="4862" y="5524"/>
                  </a:cubicBezTo>
                  <a:cubicBezTo>
                    <a:pt x="4919" y="5524"/>
                    <a:pt x="4965" y="5530"/>
                    <a:pt x="5010" y="5530"/>
                  </a:cubicBezTo>
                  <a:cubicBezTo>
                    <a:pt x="5056" y="5530"/>
                    <a:pt x="5102" y="5524"/>
                    <a:pt x="5159" y="5502"/>
                  </a:cubicBezTo>
                  <a:cubicBezTo>
                    <a:pt x="5478" y="5388"/>
                    <a:pt x="5387" y="4817"/>
                    <a:pt x="5364" y="4475"/>
                  </a:cubicBezTo>
                  <a:cubicBezTo>
                    <a:pt x="5341" y="4086"/>
                    <a:pt x="5318" y="3676"/>
                    <a:pt x="5296" y="3265"/>
                  </a:cubicBezTo>
                  <a:cubicBezTo>
                    <a:pt x="5227" y="2466"/>
                    <a:pt x="5159" y="1690"/>
                    <a:pt x="5090" y="891"/>
                  </a:cubicBezTo>
                  <a:lnTo>
                    <a:pt x="5090" y="891"/>
                  </a:lnTo>
                  <a:cubicBezTo>
                    <a:pt x="5337" y="922"/>
                    <a:pt x="5586" y="934"/>
                    <a:pt x="5836" y="934"/>
                  </a:cubicBezTo>
                  <a:cubicBezTo>
                    <a:pt x="6509" y="934"/>
                    <a:pt x="7192" y="843"/>
                    <a:pt x="7875" y="777"/>
                  </a:cubicBezTo>
                  <a:close/>
                  <a:moveTo>
                    <a:pt x="6825" y="1"/>
                  </a:moveTo>
                  <a:cubicBezTo>
                    <a:pt x="6323" y="1"/>
                    <a:pt x="5821" y="24"/>
                    <a:pt x="5318" y="69"/>
                  </a:cubicBezTo>
                  <a:cubicBezTo>
                    <a:pt x="5067" y="115"/>
                    <a:pt x="4565" y="115"/>
                    <a:pt x="4520" y="457"/>
                  </a:cubicBezTo>
                  <a:cubicBezTo>
                    <a:pt x="4383" y="1804"/>
                    <a:pt x="4360" y="3173"/>
                    <a:pt x="4383" y="4543"/>
                  </a:cubicBezTo>
                  <a:cubicBezTo>
                    <a:pt x="4086" y="4566"/>
                    <a:pt x="3766" y="4566"/>
                    <a:pt x="3470" y="4589"/>
                  </a:cubicBezTo>
                  <a:cubicBezTo>
                    <a:pt x="2899" y="4634"/>
                    <a:pt x="2351" y="4680"/>
                    <a:pt x="1780" y="4726"/>
                  </a:cubicBezTo>
                  <a:cubicBezTo>
                    <a:pt x="1529" y="4748"/>
                    <a:pt x="1255" y="4794"/>
                    <a:pt x="1004" y="4794"/>
                  </a:cubicBezTo>
                  <a:cubicBezTo>
                    <a:pt x="845" y="4817"/>
                    <a:pt x="616" y="4794"/>
                    <a:pt x="434" y="4840"/>
                  </a:cubicBezTo>
                  <a:cubicBezTo>
                    <a:pt x="297" y="4885"/>
                    <a:pt x="183" y="4931"/>
                    <a:pt x="114" y="5045"/>
                  </a:cubicBezTo>
                  <a:cubicBezTo>
                    <a:pt x="0" y="5205"/>
                    <a:pt x="46" y="5479"/>
                    <a:pt x="46" y="5684"/>
                  </a:cubicBezTo>
                  <a:cubicBezTo>
                    <a:pt x="23" y="5935"/>
                    <a:pt x="23" y="6186"/>
                    <a:pt x="23" y="6437"/>
                  </a:cubicBezTo>
                  <a:cubicBezTo>
                    <a:pt x="23" y="6940"/>
                    <a:pt x="46" y="7442"/>
                    <a:pt x="91" y="7944"/>
                  </a:cubicBezTo>
                  <a:cubicBezTo>
                    <a:pt x="114" y="8195"/>
                    <a:pt x="114" y="8697"/>
                    <a:pt x="479" y="8743"/>
                  </a:cubicBezTo>
                  <a:cubicBezTo>
                    <a:pt x="1450" y="8856"/>
                    <a:pt x="2433" y="8901"/>
                    <a:pt x="3411" y="8901"/>
                  </a:cubicBezTo>
                  <a:cubicBezTo>
                    <a:pt x="3812" y="8901"/>
                    <a:pt x="4212" y="8893"/>
                    <a:pt x="4611" y="8880"/>
                  </a:cubicBezTo>
                  <a:cubicBezTo>
                    <a:pt x="4634" y="9245"/>
                    <a:pt x="4656" y="9587"/>
                    <a:pt x="4679" y="9953"/>
                  </a:cubicBezTo>
                  <a:cubicBezTo>
                    <a:pt x="4725" y="10500"/>
                    <a:pt x="4748" y="11025"/>
                    <a:pt x="4771" y="11550"/>
                  </a:cubicBezTo>
                  <a:cubicBezTo>
                    <a:pt x="4771" y="11824"/>
                    <a:pt x="4771" y="12098"/>
                    <a:pt x="4793" y="12372"/>
                  </a:cubicBezTo>
                  <a:cubicBezTo>
                    <a:pt x="4793" y="12692"/>
                    <a:pt x="4771" y="12988"/>
                    <a:pt x="5136" y="13148"/>
                  </a:cubicBezTo>
                  <a:cubicBezTo>
                    <a:pt x="5306" y="13225"/>
                    <a:pt x="5488" y="13250"/>
                    <a:pt x="5675" y="13250"/>
                  </a:cubicBezTo>
                  <a:cubicBezTo>
                    <a:pt x="5991" y="13250"/>
                    <a:pt x="6318" y="13177"/>
                    <a:pt x="6619" y="13148"/>
                  </a:cubicBezTo>
                  <a:cubicBezTo>
                    <a:pt x="7048" y="13116"/>
                    <a:pt x="7477" y="13074"/>
                    <a:pt x="7907" y="13074"/>
                  </a:cubicBezTo>
                  <a:cubicBezTo>
                    <a:pt x="8094" y="13074"/>
                    <a:pt x="8281" y="13082"/>
                    <a:pt x="8468" y="13102"/>
                  </a:cubicBezTo>
                  <a:cubicBezTo>
                    <a:pt x="8560" y="13102"/>
                    <a:pt x="8651" y="13102"/>
                    <a:pt x="8742" y="13080"/>
                  </a:cubicBezTo>
                  <a:cubicBezTo>
                    <a:pt x="8856" y="13011"/>
                    <a:pt x="8925" y="12874"/>
                    <a:pt x="8925" y="12760"/>
                  </a:cubicBezTo>
                  <a:cubicBezTo>
                    <a:pt x="8925" y="11391"/>
                    <a:pt x="8902" y="10021"/>
                    <a:pt x="8879" y="8652"/>
                  </a:cubicBezTo>
                  <a:cubicBezTo>
                    <a:pt x="9244" y="8629"/>
                    <a:pt x="9610" y="8606"/>
                    <a:pt x="9975" y="8583"/>
                  </a:cubicBezTo>
                  <a:cubicBezTo>
                    <a:pt x="10500" y="8560"/>
                    <a:pt x="11048" y="8515"/>
                    <a:pt x="11573" y="8515"/>
                  </a:cubicBezTo>
                  <a:cubicBezTo>
                    <a:pt x="11846" y="8492"/>
                    <a:pt x="12120" y="8492"/>
                    <a:pt x="12371" y="8492"/>
                  </a:cubicBezTo>
                  <a:cubicBezTo>
                    <a:pt x="12714" y="8469"/>
                    <a:pt x="13011" y="8492"/>
                    <a:pt x="13170" y="8127"/>
                  </a:cubicBezTo>
                  <a:cubicBezTo>
                    <a:pt x="13376" y="7670"/>
                    <a:pt x="13193" y="7122"/>
                    <a:pt x="13170" y="6643"/>
                  </a:cubicBezTo>
                  <a:cubicBezTo>
                    <a:pt x="13125" y="6049"/>
                    <a:pt x="13056" y="5410"/>
                    <a:pt x="13102" y="4794"/>
                  </a:cubicBezTo>
                  <a:cubicBezTo>
                    <a:pt x="13125" y="4703"/>
                    <a:pt x="13125" y="4611"/>
                    <a:pt x="13079" y="4520"/>
                  </a:cubicBezTo>
                  <a:cubicBezTo>
                    <a:pt x="13033" y="4406"/>
                    <a:pt x="12896" y="4360"/>
                    <a:pt x="12782" y="4360"/>
                  </a:cubicBezTo>
                  <a:cubicBezTo>
                    <a:pt x="12388" y="4354"/>
                    <a:pt x="11993" y="4351"/>
                    <a:pt x="11598" y="4351"/>
                  </a:cubicBezTo>
                  <a:cubicBezTo>
                    <a:pt x="10645" y="4351"/>
                    <a:pt x="9688" y="4367"/>
                    <a:pt x="8719" y="4383"/>
                  </a:cubicBezTo>
                  <a:cubicBezTo>
                    <a:pt x="8719" y="4064"/>
                    <a:pt x="8697" y="3767"/>
                    <a:pt x="8674" y="3447"/>
                  </a:cubicBezTo>
                  <a:cubicBezTo>
                    <a:pt x="8628" y="2877"/>
                    <a:pt x="8582" y="2329"/>
                    <a:pt x="8537" y="1758"/>
                  </a:cubicBezTo>
                  <a:cubicBezTo>
                    <a:pt x="8514" y="1507"/>
                    <a:pt x="8491" y="1233"/>
                    <a:pt x="8468" y="982"/>
                  </a:cubicBezTo>
                  <a:cubicBezTo>
                    <a:pt x="8445" y="822"/>
                    <a:pt x="8468" y="594"/>
                    <a:pt x="8423" y="412"/>
                  </a:cubicBezTo>
                  <a:cubicBezTo>
                    <a:pt x="8400" y="275"/>
                    <a:pt x="8331" y="161"/>
                    <a:pt x="8217" y="92"/>
                  </a:cubicBezTo>
                  <a:cubicBezTo>
                    <a:pt x="8128" y="29"/>
                    <a:pt x="8004" y="15"/>
                    <a:pt x="7877" y="15"/>
                  </a:cubicBezTo>
                  <a:cubicBezTo>
                    <a:pt x="7774" y="15"/>
                    <a:pt x="7669" y="24"/>
                    <a:pt x="7578" y="24"/>
                  </a:cubicBezTo>
                  <a:cubicBezTo>
                    <a:pt x="7327" y="1"/>
                    <a:pt x="7076" y="1"/>
                    <a:pt x="6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2231;p28">
            <a:extLst>
              <a:ext uri="{FF2B5EF4-FFF2-40B4-BE49-F238E27FC236}">
                <a16:creationId xmlns:a16="http://schemas.microsoft.com/office/drawing/2014/main" id="{3E403504-6F86-47A6-98FB-4A5BFF1A52AA}"/>
              </a:ext>
            </a:extLst>
          </p:cNvPr>
          <p:cNvSpPr txBox="1">
            <a:spLocks/>
          </p:cNvSpPr>
          <p:nvPr/>
        </p:nvSpPr>
        <p:spPr>
          <a:xfrm>
            <a:off x="5327317" y="4131501"/>
            <a:ext cx="2512200" cy="43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ko-KR" altLang="en-US" sz="2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개발후기 및 </a:t>
            </a:r>
            <a:r>
              <a:rPr lang="ko-KR" altLang="en-US" sz="2000" dirty="0" err="1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느낀점</a:t>
            </a:r>
            <a:endParaRPr lang="ko-KR" altLang="en-US" sz="2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3)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고혈압 예측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독립변수와 종속변수 관계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00B05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grpSp>
        <p:nvGrpSpPr>
          <p:cNvPr id="29" name="Google Shape;2870;p51">
            <a:extLst>
              <a:ext uri="{FF2B5EF4-FFF2-40B4-BE49-F238E27FC236}">
                <a16:creationId xmlns:a16="http://schemas.microsoft.com/office/drawing/2014/main" id="{591107B7-3AA2-4143-BA8B-EDE2B71D439E}"/>
              </a:ext>
            </a:extLst>
          </p:cNvPr>
          <p:cNvGrpSpPr/>
          <p:nvPr/>
        </p:nvGrpSpPr>
        <p:grpSpPr>
          <a:xfrm>
            <a:off x="996479" y="2679758"/>
            <a:ext cx="188424" cy="284708"/>
            <a:chOff x="3445622" y="3548043"/>
            <a:chExt cx="848954" cy="731832"/>
          </a:xfrm>
        </p:grpSpPr>
        <p:sp>
          <p:nvSpPr>
            <p:cNvPr id="30" name="Google Shape;2871;p51">
              <a:extLst>
                <a:ext uri="{FF2B5EF4-FFF2-40B4-BE49-F238E27FC236}">
                  <a16:creationId xmlns:a16="http://schemas.microsoft.com/office/drawing/2014/main" id="{E0828CB9-ADC5-4EAE-8CCB-C7D2FBC2902D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72;p51">
              <a:extLst>
                <a:ext uri="{FF2B5EF4-FFF2-40B4-BE49-F238E27FC236}">
                  <a16:creationId xmlns:a16="http://schemas.microsoft.com/office/drawing/2014/main" id="{EFCCC0AA-1B3B-427B-B028-03DC81776821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73;p51">
              <a:extLst>
                <a:ext uri="{FF2B5EF4-FFF2-40B4-BE49-F238E27FC236}">
                  <a16:creationId xmlns:a16="http://schemas.microsoft.com/office/drawing/2014/main" id="{F1B2D56F-867D-41BB-BFF1-5DD1994EECDC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74;p51">
              <a:extLst>
                <a:ext uri="{FF2B5EF4-FFF2-40B4-BE49-F238E27FC236}">
                  <a16:creationId xmlns:a16="http://schemas.microsoft.com/office/drawing/2014/main" id="{B3B8F762-8888-4831-B480-9179B355C44D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466;p36">
            <a:extLst>
              <a:ext uri="{FF2B5EF4-FFF2-40B4-BE49-F238E27FC236}">
                <a16:creationId xmlns:a16="http://schemas.microsoft.com/office/drawing/2014/main" id="{C05C0882-CCAC-41F8-841D-1AE2F59F0471}"/>
              </a:ext>
            </a:extLst>
          </p:cNvPr>
          <p:cNvSpPr txBox="1"/>
          <p:nvPr/>
        </p:nvSpPr>
        <p:spPr>
          <a:xfrm>
            <a:off x="1162427" y="1614379"/>
            <a:ext cx="5043679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수축기 혈압</a:t>
            </a:r>
            <a:r>
              <a:rPr lang="en-US" altLang="ko-KR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, </a:t>
            </a: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이완기 혈압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→ 독립변수는 </a:t>
            </a:r>
            <a:r>
              <a:rPr lang="ko-KR" altLang="en-US" dirty="0" err="1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원인이어야하는데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이 두 변수들은 원인이자 결과를 내포하기 때문에 제거   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45" name="Google Shape;2466;p36">
            <a:extLst>
              <a:ext uri="{FF2B5EF4-FFF2-40B4-BE49-F238E27FC236}">
                <a16:creationId xmlns:a16="http://schemas.microsoft.com/office/drawing/2014/main" id="{A319ED32-B2F2-479B-B8EE-DB2CE1A551E5}"/>
              </a:ext>
            </a:extLst>
          </p:cNvPr>
          <p:cNvSpPr txBox="1"/>
          <p:nvPr/>
        </p:nvSpPr>
        <p:spPr>
          <a:xfrm>
            <a:off x="1236898" y="4261745"/>
            <a:ext cx="5043679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46" name="Google Shape;2870;p51">
            <a:extLst>
              <a:ext uri="{FF2B5EF4-FFF2-40B4-BE49-F238E27FC236}">
                <a16:creationId xmlns:a16="http://schemas.microsoft.com/office/drawing/2014/main" id="{A1332662-E47F-4BD2-BDAA-52605C34D6B2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47" name="Google Shape;2871;p51">
              <a:extLst>
                <a:ext uri="{FF2B5EF4-FFF2-40B4-BE49-F238E27FC236}">
                  <a16:creationId xmlns:a16="http://schemas.microsoft.com/office/drawing/2014/main" id="{3FA4F867-6238-468C-8033-72DC7675BC96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72;p51">
              <a:extLst>
                <a:ext uri="{FF2B5EF4-FFF2-40B4-BE49-F238E27FC236}">
                  <a16:creationId xmlns:a16="http://schemas.microsoft.com/office/drawing/2014/main" id="{5E46DA09-F699-4F8E-B6D7-26D5AB33BE75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73;p51">
              <a:extLst>
                <a:ext uri="{FF2B5EF4-FFF2-40B4-BE49-F238E27FC236}">
                  <a16:creationId xmlns:a16="http://schemas.microsoft.com/office/drawing/2014/main" id="{456683DE-B70B-46CA-9E31-CE4AAC4903B0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74;p51">
              <a:extLst>
                <a:ext uri="{FF2B5EF4-FFF2-40B4-BE49-F238E27FC236}">
                  <a16:creationId xmlns:a16="http://schemas.microsoft.com/office/drawing/2014/main" id="{FCBDE006-25B0-4344-A160-7C488FC1A5A2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2466;p36">
            <a:extLst>
              <a:ext uri="{FF2B5EF4-FFF2-40B4-BE49-F238E27FC236}">
                <a16:creationId xmlns:a16="http://schemas.microsoft.com/office/drawing/2014/main" id="{0AD9F345-1DA0-42BC-ABE3-E0DB50C852EF}"/>
              </a:ext>
            </a:extLst>
          </p:cNvPr>
          <p:cNvSpPr txBox="1"/>
          <p:nvPr/>
        </p:nvSpPr>
        <p:spPr>
          <a:xfrm>
            <a:off x="1162427" y="2571750"/>
            <a:ext cx="5661955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 err="1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맥압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( = </a:t>
            </a:r>
            <a:r>
              <a:rPr lang="ko-KR" altLang="en-US" dirty="0" err="1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수축기혈압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– </a:t>
            </a:r>
            <a:r>
              <a:rPr lang="ko-KR" altLang="en-US" dirty="0" err="1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이완기혈압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) :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위의 변수들처럼 결과를 내포하지는 않는다고 생각하여 변수 생성 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630F37-7D65-4BB5-9F8D-87474B9F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696" y="2763798"/>
            <a:ext cx="3028607" cy="20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3)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고혈압 예측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독립변수와 종속변수 관계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3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00B05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2" name="Google Shape;2466;p36">
            <a:extLst>
              <a:ext uri="{FF2B5EF4-FFF2-40B4-BE49-F238E27FC236}">
                <a16:creationId xmlns:a16="http://schemas.microsoft.com/office/drawing/2014/main" id="{8DA66274-9716-4625-958B-55B01E8FB05B}"/>
              </a:ext>
            </a:extLst>
          </p:cNvPr>
          <p:cNvSpPr txBox="1"/>
          <p:nvPr/>
        </p:nvSpPr>
        <p:spPr>
          <a:xfrm>
            <a:off x="1169921" y="1819982"/>
            <a:ext cx="1889285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공복혈당</a:t>
            </a:r>
            <a:endParaRPr lang="en-US" altLang="ko-KR" sz="18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>
              <a:buClr>
                <a:srgbClr val="E27F86"/>
              </a:buClr>
            </a:pP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X - O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7" name="Google Shape;2466;p36">
            <a:extLst>
              <a:ext uri="{FF2B5EF4-FFF2-40B4-BE49-F238E27FC236}">
                <a16:creationId xmlns:a16="http://schemas.microsoft.com/office/drawing/2014/main" id="{5BD9566B-98ED-4ACC-8724-AF5E351366BC}"/>
              </a:ext>
            </a:extLst>
          </p:cNvPr>
          <p:cNvSpPr txBox="1"/>
          <p:nvPr/>
        </p:nvSpPr>
        <p:spPr>
          <a:xfrm>
            <a:off x="1169921" y="3285084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BMI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X - O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33" name="Google Shape;2870;p51">
            <a:extLst>
              <a:ext uri="{FF2B5EF4-FFF2-40B4-BE49-F238E27FC236}">
                <a16:creationId xmlns:a16="http://schemas.microsoft.com/office/drawing/2014/main" id="{3FDA6E85-FEE2-4EE5-97B3-247AF33E3B30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34" name="Google Shape;2871;p51">
              <a:extLst>
                <a:ext uri="{FF2B5EF4-FFF2-40B4-BE49-F238E27FC236}">
                  <a16:creationId xmlns:a16="http://schemas.microsoft.com/office/drawing/2014/main" id="{B132E277-A28F-40CB-AB72-C074E4CD5C12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72;p51">
              <a:extLst>
                <a:ext uri="{FF2B5EF4-FFF2-40B4-BE49-F238E27FC236}">
                  <a16:creationId xmlns:a16="http://schemas.microsoft.com/office/drawing/2014/main" id="{25976143-7281-467B-B293-4C37A7DB9108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3;p51">
              <a:extLst>
                <a:ext uri="{FF2B5EF4-FFF2-40B4-BE49-F238E27FC236}">
                  <a16:creationId xmlns:a16="http://schemas.microsoft.com/office/drawing/2014/main" id="{CB50BDF5-3DF8-44D2-8B0E-4A4B7BF655F7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74;p51">
              <a:extLst>
                <a:ext uri="{FF2B5EF4-FFF2-40B4-BE49-F238E27FC236}">
                  <a16:creationId xmlns:a16="http://schemas.microsoft.com/office/drawing/2014/main" id="{A1CC163E-BBA1-45E7-9BCA-B7620A9FD13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870;p51">
            <a:extLst>
              <a:ext uri="{FF2B5EF4-FFF2-40B4-BE49-F238E27FC236}">
                <a16:creationId xmlns:a16="http://schemas.microsoft.com/office/drawing/2014/main" id="{A2EB0693-7770-4900-A4E7-CF12F62EA855}"/>
              </a:ext>
            </a:extLst>
          </p:cNvPr>
          <p:cNvGrpSpPr/>
          <p:nvPr/>
        </p:nvGrpSpPr>
        <p:grpSpPr>
          <a:xfrm>
            <a:off x="1004030" y="3365469"/>
            <a:ext cx="188424" cy="284708"/>
            <a:chOff x="3445622" y="3548043"/>
            <a:chExt cx="848954" cy="731832"/>
          </a:xfrm>
        </p:grpSpPr>
        <p:sp>
          <p:nvSpPr>
            <p:cNvPr id="58" name="Google Shape;2871;p51">
              <a:extLst>
                <a:ext uri="{FF2B5EF4-FFF2-40B4-BE49-F238E27FC236}">
                  <a16:creationId xmlns:a16="http://schemas.microsoft.com/office/drawing/2014/main" id="{AD9C0A75-9CC5-4ECB-B638-86DE24BEF97A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2;p51">
              <a:extLst>
                <a:ext uri="{FF2B5EF4-FFF2-40B4-BE49-F238E27FC236}">
                  <a16:creationId xmlns:a16="http://schemas.microsoft.com/office/drawing/2014/main" id="{6B1F522A-F724-425B-82D8-8AE685DED995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3;p51">
              <a:extLst>
                <a:ext uri="{FF2B5EF4-FFF2-40B4-BE49-F238E27FC236}">
                  <a16:creationId xmlns:a16="http://schemas.microsoft.com/office/drawing/2014/main" id="{A6E9E2B7-DED3-461A-9AD5-B8F2F6EFD90D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4;p51">
              <a:extLst>
                <a:ext uri="{FF2B5EF4-FFF2-40B4-BE49-F238E27FC236}">
                  <a16:creationId xmlns:a16="http://schemas.microsoft.com/office/drawing/2014/main" id="{65D850FE-6F39-4A0F-87A6-D8982D601F30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FBC8322-6AE7-48AF-A478-1AAF48A79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87" y="3269520"/>
            <a:ext cx="2470176" cy="16467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546AB1-5D06-4664-BB47-A1364EE8A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396" y="3269520"/>
            <a:ext cx="3267064" cy="1633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3BC5F1-883D-48C8-93EB-A6E827D51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936" y="1760114"/>
            <a:ext cx="2473183" cy="16120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F65C60-CC17-42B7-BA72-19521DF41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004" y="1785676"/>
            <a:ext cx="3224058" cy="16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3)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고혈압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독립변수들의 관계</a:t>
            </a:r>
            <a:endParaRPr sz="2500" b="1" dirty="0">
              <a:solidFill>
                <a:srgbClr val="00B05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A1444-D68C-4E55-B309-40E5CD74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32" y="1534679"/>
            <a:ext cx="6006995" cy="33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9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C9EF46B-ABD4-42CC-97B0-BF363F17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399" y="1564213"/>
            <a:ext cx="3332862" cy="2221908"/>
          </a:xfrm>
          <a:prstGeom prst="rect">
            <a:avLst/>
          </a:prstGeom>
        </p:spPr>
      </p:pic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3)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고혈압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모델링 </a:t>
            </a:r>
            <a:r>
              <a:rPr lang="en-US" altLang="ko-KR" sz="2500" b="1" dirty="0">
                <a:solidFill>
                  <a:srgbClr val="00B05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00B05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82" name="Google Shape;2466;p36">
            <a:extLst>
              <a:ext uri="{FF2B5EF4-FFF2-40B4-BE49-F238E27FC236}">
                <a16:creationId xmlns:a16="http://schemas.microsoft.com/office/drawing/2014/main" id="{74036C7B-FB45-42B4-951B-72EAC84CC4D0}"/>
              </a:ext>
            </a:extLst>
          </p:cNvPr>
          <p:cNvSpPr txBox="1"/>
          <p:nvPr/>
        </p:nvSpPr>
        <p:spPr>
          <a:xfrm>
            <a:off x="1023904" y="1821029"/>
            <a:ext cx="1562551" cy="166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성별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나이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공복혈당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BMI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+)</a:t>
            </a:r>
            <a:r>
              <a:rPr lang="en-US" altLang="ko-KR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ko-KR" altLang="en-US" sz="1800" b="1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맥압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8284A4-FB5A-416E-923C-5C0442960DAA}"/>
              </a:ext>
            </a:extLst>
          </p:cNvPr>
          <p:cNvSpPr/>
          <p:nvPr/>
        </p:nvSpPr>
        <p:spPr>
          <a:xfrm>
            <a:off x="1043773" y="1821029"/>
            <a:ext cx="905268" cy="1668483"/>
          </a:xfrm>
          <a:prstGeom prst="rect">
            <a:avLst/>
          </a:prstGeom>
          <a:noFill/>
          <a:ln w="19050">
            <a:solidFill>
              <a:srgbClr val="445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Google Shape;2528;p41">
            <a:extLst>
              <a:ext uri="{FF2B5EF4-FFF2-40B4-BE49-F238E27FC236}">
                <a16:creationId xmlns:a16="http://schemas.microsoft.com/office/drawing/2014/main" id="{77733213-E91A-432D-B1EB-696CD41A6F86}"/>
              </a:ext>
            </a:extLst>
          </p:cNvPr>
          <p:cNvGrpSpPr/>
          <p:nvPr/>
        </p:nvGrpSpPr>
        <p:grpSpPr>
          <a:xfrm rot="7390513">
            <a:off x="1718236" y="2312328"/>
            <a:ext cx="461609" cy="518845"/>
            <a:chOff x="5443019" y="4208075"/>
            <a:chExt cx="515706" cy="579650"/>
          </a:xfrm>
        </p:grpSpPr>
        <p:sp>
          <p:nvSpPr>
            <p:cNvPr id="43" name="Google Shape;2529;p41">
              <a:extLst>
                <a:ext uri="{FF2B5EF4-FFF2-40B4-BE49-F238E27FC236}">
                  <a16:creationId xmlns:a16="http://schemas.microsoft.com/office/drawing/2014/main" id="{0F7A84A5-A3C3-46C5-8B58-43FCE442057E}"/>
                </a:ext>
              </a:extLst>
            </p:cNvPr>
            <p:cNvSpPr/>
            <p:nvPr/>
          </p:nvSpPr>
          <p:spPr>
            <a:xfrm>
              <a:off x="5561719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0;p41">
              <a:extLst>
                <a:ext uri="{FF2B5EF4-FFF2-40B4-BE49-F238E27FC236}">
                  <a16:creationId xmlns:a16="http://schemas.microsoft.com/office/drawing/2014/main" id="{3AD73198-0AFD-482E-BB0E-1604B55DB55F}"/>
                </a:ext>
              </a:extLst>
            </p:cNvPr>
            <p:cNvSpPr/>
            <p:nvPr/>
          </p:nvSpPr>
          <p:spPr>
            <a:xfrm>
              <a:off x="5485819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31;p41">
              <a:extLst>
                <a:ext uri="{FF2B5EF4-FFF2-40B4-BE49-F238E27FC236}">
                  <a16:creationId xmlns:a16="http://schemas.microsoft.com/office/drawing/2014/main" id="{3611E4A3-6391-45A8-94B1-689C1D0AD58A}"/>
                </a:ext>
              </a:extLst>
            </p:cNvPr>
            <p:cNvSpPr/>
            <p:nvPr/>
          </p:nvSpPr>
          <p:spPr>
            <a:xfrm>
              <a:off x="5443019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32;p41">
              <a:extLst>
                <a:ext uri="{FF2B5EF4-FFF2-40B4-BE49-F238E27FC236}">
                  <a16:creationId xmlns:a16="http://schemas.microsoft.com/office/drawing/2014/main" id="{B2C2B371-2E62-408A-8FC8-41FFA4CB0BB7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33;p41">
              <a:extLst>
                <a:ext uri="{FF2B5EF4-FFF2-40B4-BE49-F238E27FC236}">
                  <a16:creationId xmlns:a16="http://schemas.microsoft.com/office/drawing/2014/main" id="{03FD33F7-FE0D-4D82-80A0-1F20880BB233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34;p41">
              <a:extLst>
                <a:ext uri="{FF2B5EF4-FFF2-40B4-BE49-F238E27FC236}">
                  <a16:creationId xmlns:a16="http://schemas.microsoft.com/office/drawing/2014/main" id="{AA7C149D-3333-424B-8C4E-816925C07A34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35;p41">
              <a:extLst>
                <a:ext uri="{FF2B5EF4-FFF2-40B4-BE49-F238E27FC236}">
                  <a16:creationId xmlns:a16="http://schemas.microsoft.com/office/drawing/2014/main" id="{B890153C-C2EE-45CC-A568-1179E6D2B67C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36;p41">
              <a:extLst>
                <a:ext uri="{FF2B5EF4-FFF2-40B4-BE49-F238E27FC236}">
                  <a16:creationId xmlns:a16="http://schemas.microsoft.com/office/drawing/2014/main" id="{F8D01450-866E-4E17-AEA7-81A1FDB994F3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37;p41">
              <a:extLst>
                <a:ext uri="{FF2B5EF4-FFF2-40B4-BE49-F238E27FC236}">
                  <a16:creationId xmlns:a16="http://schemas.microsoft.com/office/drawing/2014/main" id="{3AD5F5D8-788E-4B69-BE59-3069AF8261EB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8;p41">
              <a:extLst>
                <a:ext uri="{FF2B5EF4-FFF2-40B4-BE49-F238E27FC236}">
                  <a16:creationId xmlns:a16="http://schemas.microsoft.com/office/drawing/2014/main" id="{0BD33152-7AE9-4098-B56D-A870A1B61B0F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39;p41">
              <a:extLst>
                <a:ext uri="{FF2B5EF4-FFF2-40B4-BE49-F238E27FC236}">
                  <a16:creationId xmlns:a16="http://schemas.microsoft.com/office/drawing/2014/main" id="{79ABA852-558D-462A-A4AB-6A779B16402C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40;p41">
              <a:extLst>
                <a:ext uri="{FF2B5EF4-FFF2-40B4-BE49-F238E27FC236}">
                  <a16:creationId xmlns:a16="http://schemas.microsoft.com/office/drawing/2014/main" id="{CAA759B7-73D7-49DE-8FD1-FF0BED7A71BA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448;p35">
            <a:extLst>
              <a:ext uri="{FF2B5EF4-FFF2-40B4-BE49-F238E27FC236}">
                <a16:creationId xmlns:a16="http://schemas.microsoft.com/office/drawing/2014/main" id="{D03F4C75-152D-439B-8AF4-04C658BA0D2E}"/>
              </a:ext>
            </a:extLst>
          </p:cNvPr>
          <p:cNvSpPr/>
          <p:nvPr/>
        </p:nvSpPr>
        <p:spPr>
          <a:xfrm rot="10800000" flipH="1">
            <a:off x="7631206" y="1860430"/>
            <a:ext cx="235323" cy="1871127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2875;p51">
            <a:extLst>
              <a:ext uri="{FF2B5EF4-FFF2-40B4-BE49-F238E27FC236}">
                <a16:creationId xmlns:a16="http://schemas.microsoft.com/office/drawing/2014/main" id="{ABA6CDAA-A2DC-43E7-9484-289113FDBD40}"/>
              </a:ext>
            </a:extLst>
          </p:cNvPr>
          <p:cNvGrpSpPr/>
          <p:nvPr/>
        </p:nvGrpSpPr>
        <p:grpSpPr>
          <a:xfrm rot="1205355">
            <a:off x="2468842" y="1885317"/>
            <a:ext cx="363080" cy="314577"/>
            <a:chOff x="3789936" y="2660498"/>
            <a:chExt cx="964883" cy="771694"/>
          </a:xfrm>
        </p:grpSpPr>
        <p:sp>
          <p:nvSpPr>
            <p:cNvPr id="117" name="Google Shape;2876;p51">
              <a:extLst>
                <a:ext uri="{FF2B5EF4-FFF2-40B4-BE49-F238E27FC236}">
                  <a16:creationId xmlns:a16="http://schemas.microsoft.com/office/drawing/2014/main" id="{7579704D-8566-4885-ADCC-752C775AC63B}"/>
                </a:ext>
              </a:extLst>
            </p:cNvPr>
            <p:cNvSpPr/>
            <p:nvPr/>
          </p:nvSpPr>
          <p:spPr>
            <a:xfrm>
              <a:off x="3959125" y="3066962"/>
              <a:ext cx="792194" cy="331252"/>
            </a:xfrm>
            <a:custGeom>
              <a:avLst/>
              <a:gdLst/>
              <a:ahLst/>
              <a:cxnLst/>
              <a:rect l="l" t="t" r="r" b="b"/>
              <a:pathLst>
                <a:path w="30566" h="12781" extrusionOk="0">
                  <a:moveTo>
                    <a:pt x="21696" y="1"/>
                  </a:moveTo>
                  <a:cubicBezTo>
                    <a:pt x="21319" y="1"/>
                    <a:pt x="20928" y="45"/>
                    <a:pt x="20520" y="135"/>
                  </a:cubicBezTo>
                  <a:cubicBezTo>
                    <a:pt x="17599" y="774"/>
                    <a:pt x="14654" y="3765"/>
                    <a:pt x="16252" y="6846"/>
                  </a:cubicBezTo>
                  <a:cubicBezTo>
                    <a:pt x="14654" y="7280"/>
                    <a:pt x="13125" y="8033"/>
                    <a:pt x="11641" y="8740"/>
                  </a:cubicBezTo>
                  <a:cubicBezTo>
                    <a:pt x="11045" y="6463"/>
                    <a:pt x="8661" y="5221"/>
                    <a:pt x="6346" y="5221"/>
                  </a:cubicBezTo>
                  <a:cubicBezTo>
                    <a:pt x="5645" y="5221"/>
                    <a:pt x="4951" y="5334"/>
                    <a:pt x="4314" y="5568"/>
                  </a:cubicBezTo>
                  <a:cubicBezTo>
                    <a:pt x="3196" y="5979"/>
                    <a:pt x="2260" y="6823"/>
                    <a:pt x="1689" y="7873"/>
                  </a:cubicBezTo>
                  <a:cubicBezTo>
                    <a:pt x="1233" y="8740"/>
                    <a:pt x="1027" y="9722"/>
                    <a:pt x="1096" y="10703"/>
                  </a:cubicBezTo>
                  <a:cubicBezTo>
                    <a:pt x="1164" y="11685"/>
                    <a:pt x="1119" y="11799"/>
                    <a:pt x="251" y="12278"/>
                  </a:cubicBezTo>
                  <a:cubicBezTo>
                    <a:pt x="0" y="12324"/>
                    <a:pt x="46" y="12781"/>
                    <a:pt x="343" y="12781"/>
                  </a:cubicBezTo>
                  <a:cubicBezTo>
                    <a:pt x="1005" y="12781"/>
                    <a:pt x="1415" y="12644"/>
                    <a:pt x="2009" y="12324"/>
                  </a:cubicBezTo>
                  <a:cubicBezTo>
                    <a:pt x="2169" y="12256"/>
                    <a:pt x="2260" y="12027"/>
                    <a:pt x="2214" y="11845"/>
                  </a:cubicBezTo>
                  <a:cubicBezTo>
                    <a:pt x="1621" y="9471"/>
                    <a:pt x="2694" y="6914"/>
                    <a:pt x="5296" y="6412"/>
                  </a:cubicBezTo>
                  <a:cubicBezTo>
                    <a:pt x="5594" y="6357"/>
                    <a:pt x="5904" y="6330"/>
                    <a:pt x="6218" y="6330"/>
                  </a:cubicBezTo>
                  <a:cubicBezTo>
                    <a:pt x="8110" y="6330"/>
                    <a:pt x="10131" y="7330"/>
                    <a:pt x="10523" y="9288"/>
                  </a:cubicBezTo>
                  <a:cubicBezTo>
                    <a:pt x="10588" y="9643"/>
                    <a:pt x="10889" y="9817"/>
                    <a:pt x="11176" y="9817"/>
                  </a:cubicBezTo>
                  <a:cubicBezTo>
                    <a:pt x="11387" y="9817"/>
                    <a:pt x="11590" y="9723"/>
                    <a:pt x="11687" y="9539"/>
                  </a:cubicBezTo>
                  <a:cubicBezTo>
                    <a:pt x="12531" y="9471"/>
                    <a:pt x="13422" y="8969"/>
                    <a:pt x="14175" y="8672"/>
                  </a:cubicBezTo>
                  <a:cubicBezTo>
                    <a:pt x="14882" y="8398"/>
                    <a:pt x="15613" y="8193"/>
                    <a:pt x="16320" y="7964"/>
                  </a:cubicBezTo>
                  <a:cubicBezTo>
                    <a:pt x="16777" y="7827"/>
                    <a:pt x="17096" y="7782"/>
                    <a:pt x="17325" y="7348"/>
                  </a:cubicBezTo>
                  <a:cubicBezTo>
                    <a:pt x="17462" y="7097"/>
                    <a:pt x="17370" y="6755"/>
                    <a:pt x="17096" y="6686"/>
                  </a:cubicBezTo>
                  <a:cubicBezTo>
                    <a:pt x="16959" y="4929"/>
                    <a:pt x="16822" y="3354"/>
                    <a:pt x="18512" y="2167"/>
                  </a:cubicBezTo>
                  <a:cubicBezTo>
                    <a:pt x="19390" y="1542"/>
                    <a:pt x="20536" y="1151"/>
                    <a:pt x="21620" y="1151"/>
                  </a:cubicBezTo>
                  <a:cubicBezTo>
                    <a:pt x="21804" y="1151"/>
                    <a:pt x="21985" y="1162"/>
                    <a:pt x="22164" y="1185"/>
                  </a:cubicBezTo>
                  <a:cubicBezTo>
                    <a:pt x="24012" y="1436"/>
                    <a:pt x="24241" y="2760"/>
                    <a:pt x="25428" y="3810"/>
                  </a:cubicBezTo>
                  <a:cubicBezTo>
                    <a:pt x="25717" y="4076"/>
                    <a:pt x="26122" y="4186"/>
                    <a:pt x="26578" y="4186"/>
                  </a:cubicBezTo>
                  <a:cubicBezTo>
                    <a:pt x="27882" y="4186"/>
                    <a:pt x="29607" y="3288"/>
                    <a:pt x="30267" y="2578"/>
                  </a:cubicBezTo>
                  <a:cubicBezTo>
                    <a:pt x="30566" y="2223"/>
                    <a:pt x="30253" y="1638"/>
                    <a:pt x="29854" y="1638"/>
                  </a:cubicBezTo>
                  <a:cubicBezTo>
                    <a:pt x="29766" y="1638"/>
                    <a:pt x="29673" y="1667"/>
                    <a:pt x="29582" y="1733"/>
                  </a:cubicBezTo>
                  <a:cubicBezTo>
                    <a:pt x="29011" y="2190"/>
                    <a:pt x="28189" y="2532"/>
                    <a:pt x="27482" y="2737"/>
                  </a:cubicBezTo>
                  <a:cubicBezTo>
                    <a:pt x="27200" y="2827"/>
                    <a:pt x="26970" y="2867"/>
                    <a:pt x="26775" y="2867"/>
                  </a:cubicBezTo>
                  <a:cubicBezTo>
                    <a:pt x="25975" y="2867"/>
                    <a:pt x="25765" y="2189"/>
                    <a:pt x="24994" y="1436"/>
                  </a:cubicBezTo>
                  <a:cubicBezTo>
                    <a:pt x="24030" y="490"/>
                    <a:pt x="22944" y="1"/>
                    <a:pt x="2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77;p51">
              <a:extLst>
                <a:ext uri="{FF2B5EF4-FFF2-40B4-BE49-F238E27FC236}">
                  <a16:creationId xmlns:a16="http://schemas.microsoft.com/office/drawing/2014/main" id="{5217FC6B-FE46-4E56-880A-0288DF5390FA}"/>
                </a:ext>
              </a:extLst>
            </p:cNvPr>
            <p:cNvSpPr/>
            <p:nvPr/>
          </p:nvSpPr>
          <p:spPr>
            <a:xfrm>
              <a:off x="3819508" y="2777645"/>
              <a:ext cx="567023" cy="625700"/>
            </a:xfrm>
            <a:custGeom>
              <a:avLst/>
              <a:gdLst/>
              <a:ahLst/>
              <a:cxnLst/>
              <a:rect l="l" t="t" r="r" b="b"/>
              <a:pathLst>
                <a:path w="21878" h="24142" extrusionOk="0">
                  <a:moveTo>
                    <a:pt x="21023" y="0"/>
                  </a:moveTo>
                  <a:cubicBezTo>
                    <a:pt x="20927" y="0"/>
                    <a:pt x="20826" y="28"/>
                    <a:pt x="20726" y="91"/>
                  </a:cubicBezTo>
                  <a:cubicBezTo>
                    <a:pt x="19265" y="981"/>
                    <a:pt x="17325" y="1347"/>
                    <a:pt x="15704" y="1826"/>
                  </a:cubicBezTo>
                  <a:cubicBezTo>
                    <a:pt x="13741" y="2419"/>
                    <a:pt x="11778" y="2990"/>
                    <a:pt x="9838" y="3652"/>
                  </a:cubicBezTo>
                  <a:cubicBezTo>
                    <a:pt x="6780" y="4702"/>
                    <a:pt x="2808" y="5364"/>
                    <a:pt x="229" y="7372"/>
                  </a:cubicBezTo>
                  <a:cubicBezTo>
                    <a:pt x="23" y="7532"/>
                    <a:pt x="0" y="7806"/>
                    <a:pt x="92" y="8034"/>
                  </a:cubicBezTo>
                  <a:cubicBezTo>
                    <a:pt x="2032" y="13216"/>
                    <a:pt x="3013" y="18739"/>
                    <a:pt x="4817" y="23989"/>
                  </a:cubicBezTo>
                  <a:cubicBezTo>
                    <a:pt x="4850" y="24097"/>
                    <a:pt x="4928" y="24141"/>
                    <a:pt x="5013" y="24141"/>
                  </a:cubicBezTo>
                  <a:cubicBezTo>
                    <a:pt x="5163" y="24141"/>
                    <a:pt x="5333" y="24004"/>
                    <a:pt x="5319" y="23829"/>
                  </a:cubicBezTo>
                  <a:cubicBezTo>
                    <a:pt x="5182" y="20999"/>
                    <a:pt x="4200" y="18009"/>
                    <a:pt x="3447" y="15293"/>
                  </a:cubicBezTo>
                  <a:cubicBezTo>
                    <a:pt x="2762" y="12873"/>
                    <a:pt x="2100" y="10385"/>
                    <a:pt x="1256" y="8012"/>
                  </a:cubicBezTo>
                  <a:cubicBezTo>
                    <a:pt x="2625" y="7076"/>
                    <a:pt x="4360" y="6688"/>
                    <a:pt x="5912" y="6163"/>
                  </a:cubicBezTo>
                  <a:cubicBezTo>
                    <a:pt x="7875" y="5524"/>
                    <a:pt x="9815" y="4816"/>
                    <a:pt x="11778" y="4200"/>
                  </a:cubicBezTo>
                  <a:cubicBezTo>
                    <a:pt x="13650" y="3629"/>
                    <a:pt x="15522" y="3104"/>
                    <a:pt x="17393" y="2511"/>
                  </a:cubicBezTo>
                  <a:cubicBezTo>
                    <a:pt x="18717" y="2100"/>
                    <a:pt x="20132" y="1780"/>
                    <a:pt x="21342" y="1050"/>
                  </a:cubicBezTo>
                  <a:cubicBezTo>
                    <a:pt x="21877" y="725"/>
                    <a:pt x="21517" y="0"/>
                    <a:pt x="21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78;p51">
              <a:extLst>
                <a:ext uri="{FF2B5EF4-FFF2-40B4-BE49-F238E27FC236}">
                  <a16:creationId xmlns:a16="http://schemas.microsoft.com/office/drawing/2014/main" id="{0131C563-E122-4ECB-BE10-0316997E25DF}"/>
                </a:ext>
              </a:extLst>
            </p:cNvPr>
            <p:cNvSpPr/>
            <p:nvPr/>
          </p:nvSpPr>
          <p:spPr>
            <a:xfrm>
              <a:off x="4502304" y="2967491"/>
              <a:ext cx="230018" cy="93329"/>
            </a:xfrm>
            <a:custGeom>
              <a:avLst/>
              <a:gdLst/>
              <a:ahLst/>
              <a:cxnLst/>
              <a:rect l="l" t="t" r="r" b="b"/>
              <a:pathLst>
                <a:path w="8875" h="3601" extrusionOk="0">
                  <a:moveTo>
                    <a:pt x="224" y="0"/>
                  </a:moveTo>
                  <a:cubicBezTo>
                    <a:pt x="59" y="0"/>
                    <a:pt x="1" y="234"/>
                    <a:pt x="110" y="321"/>
                  </a:cubicBezTo>
                  <a:cubicBezTo>
                    <a:pt x="1069" y="1143"/>
                    <a:pt x="2735" y="1280"/>
                    <a:pt x="3945" y="1371"/>
                  </a:cubicBezTo>
                  <a:cubicBezTo>
                    <a:pt x="4766" y="1463"/>
                    <a:pt x="5702" y="1348"/>
                    <a:pt x="6478" y="1714"/>
                  </a:cubicBezTo>
                  <a:cubicBezTo>
                    <a:pt x="7277" y="2102"/>
                    <a:pt x="7460" y="2672"/>
                    <a:pt x="7802" y="3448"/>
                  </a:cubicBezTo>
                  <a:cubicBezTo>
                    <a:pt x="7851" y="3556"/>
                    <a:pt x="7937" y="3600"/>
                    <a:pt x="8026" y="3600"/>
                  </a:cubicBezTo>
                  <a:cubicBezTo>
                    <a:pt x="8144" y="3600"/>
                    <a:pt x="8265" y="3520"/>
                    <a:pt x="8304" y="3403"/>
                  </a:cubicBezTo>
                  <a:cubicBezTo>
                    <a:pt x="8875" y="2102"/>
                    <a:pt x="7802" y="1052"/>
                    <a:pt x="6615" y="664"/>
                  </a:cubicBezTo>
                  <a:cubicBezTo>
                    <a:pt x="5748" y="413"/>
                    <a:pt x="4858" y="504"/>
                    <a:pt x="3990" y="458"/>
                  </a:cubicBezTo>
                  <a:cubicBezTo>
                    <a:pt x="2735" y="390"/>
                    <a:pt x="1480" y="70"/>
                    <a:pt x="247" y="2"/>
                  </a:cubicBezTo>
                  <a:cubicBezTo>
                    <a:pt x="239" y="1"/>
                    <a:pt x="231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79;p51">
              <a:extLst>
                <a:ext uri="{FF2B5EF4-FFF2-40B4-BE49-F238E27FC236}">
                  <a16:creationId xmlns:a16="http://schemas.microsoft.com/office/drawing/2014/main" id="{804045CB-2613-4C68-96A4-614D84B47C54}"/>
                </a:ext>
              </a:extLst>
            </p:cNvPr>
            <p:cNvSpPr/>
            <p:nvPr/>
          </p:nvSpPr>
          <p:spPr>
            <a:xfrm>
              <a:off x="4055538" y="2902127"/>
              <a:ext cx="316530" cy="314146"/>
            </a:xfrm>
            <a:custGeom>
              <a:avLst/>
              <a:gdLst/>
              <a:ahLst/>
              <a:cxnLst/>
              <a:rect l="l" t="t" r="r" b="b"/>
              <a:pathLst>
                <a:path w="12213" h="12121" extrusionOk="0">
                  <a:moveTo>
                    <a:pt x="5639" y="698"/>
                  </a:moveTo>
                  <a:cubicBezTo>
                    <a:pt x="5913" y="2022"/>
                    <a:pt x="6757" y="4646"/>
                    <a:pt x="6780" y="4692"/>
                  </a:cubicBezTo>
                  <a:cubicBezTo>
                    <a:pt x="7990" y="4236"/>
                    <a:pt x="9336" y="3711"/>
                    <a:pt x="10569" y="3300"/>
                  </a:cubicBezTo>
                  <a:cubicBezTo>
                    <a:pt x="10729" y="3779"/>
                    <a:pt x="10888" y="4258"/>
                    <a:pt x="11071" y="4715"/>
                  </a:cubicBezTo>
                  <a:cubicBezTo>
                    <a:pt x="11185" y="4966"/>
                    <a:pt x="11276" y="5263"/>
                    <a:pt x="11413" y="5514"/>
                  </a:cubicBezTo>
                  <a:cubicBezTo>
                    <a:pt x="10181" y="5879"/>
                    <a:pt x="7533" y="6655"/>
                    <a:pt x="7487" y="6678"/>
                  </a:cubicBezTo>
                  <a:cubicBezTo>
                    <a:pt x="7921" y="7888"/>
                    <a:pt x="8469" y="9326"/>
                    <a:pt x="8880" y="10535"/>
                  </a:cubicBezTo>
                  <a:cubicBezTo>
                    <a:pt x="8400" y="10695"/>
                    <a:pt x="7921" y="10855"/>
                    <a:pt x="7465" y="11038"/>
                  </a:cubicBezTo>
                  <a:cubicBezTo>
                    <a:pt x="7214" y="11152"/>
                    <a:pt x="6917" y="11243"/>
                    <a:pt x="6666" y="11380"/>
                  </a:cubicBezTo>
                  <a:lnTo>
                    <a:pt x="6666" y="11380"/>
                  </a:lnTo>
                  <a:cubicBezTo>
                    <a:pt x="6710" y="11354"/>
                    <a:pt x="6392" y="10490"/>
                    <a:pt x="6369" y="10398"/>
                  </a:cubicBezTo>
                  <a:cubicBezTo>
                    <a:pt x="6118" y="9554"/>
                    <a:pt x="5867" y="8732"/>
                    <a:pt x="5593" y="7888"/>
                  </a:cubicBezTo>
                  <a:cubicBezTo>
                    <a:pt x="5547" y="7751"/>
                    <a:pt x="5433" y="7454"/>
                    <a:pt x="5410" y="7454"/>
                  </a:cubicBezTo>
                  <a:lnTo>
                    <a:pt x="5365" y="7454"/>
                  </a:lnTo>
                  <a:cubicBezTo>
                    <a:pt x="4634" y="7728"/>
                    <a:pt x="3607" y="8093"/>
                    <a:pt x="2877" y="8367"/>
                  </a:cubicBezTo>
                  <a:cubicBezTo>
                    <a:pt x="2557" y="8481"/>
                    <a:pt x="2260" y="8595"/>
                    <a:pt x="1964" y="8709"/>
                  </a:cubicBezTo>
                  <a:cubicBezTo>
                    <a:pt x="1850" y="8778"/>
                    <a:pt x="1644" y="8824"/>
                    <a:pt x="1553" y="8915"/>
                  </a:cubicBezTo>
                  <a:cubicBezTo>
                    <a:pt x="1416" y="8093"/>
                    <a:pt x="1051" y="7317"/>
                    <a:pt x="731" y="6542"/>
                  </a:cubicBezTo>
                  <a:lnTo>
                    <a:pt x="731" y="6542"/>
                  </a:lnTo>
                  <a:cubicBezTo>
                    <a:pt x="734" y="6546"/>
                    <a:pt x="744" y="6549"/>
                    <a:pt x="760" y="6549"/>
                  </a:cubicBezTo>
                  <a:cubicBezTo>
                    <a:pt x="970" y="6549"/>
                    <a:pt x="2225" y="6195"/>
                    <a:pt x="2352" y="6153"/>
                  </a:cubicBezTo>
                  <a:cubicBezTo>
                    <a:pt x="2991" y="5970"/>
                    <a:pt x="3630" y="5788"/>
                    <a:pt x="4292" y="5605"/>
                  </a:cubicBezTo>
                  <a:cubicBezTo>
                    <a:pt x="4383" y="5560"/>
                    <a:pt x="4452" y="5560"/>
                    <a:pt x="4543" y="5491"/>
                  </a:cubicBezTo>
                  <a:cubicBezTo>
                    <a:pt x="4771" y="5308"/>
                    <a:pt x="4543" y="4829"/>
                    <a:pt x="4452" y="4555"/>
                  </a:cubicBezTo>
                  <a:cubicBezTo>
                    <a:pt x="4315" y="4213"/>
                    <a:pt x="4201" y="3870"/>
                    <a:pt x="4064" y="3528"/>
                  </a:cubicBezTo>
                  <a:cubicBezTo>
                    <a:pt x="3813" y="2843"/>
                    <a:pt x="3539" y="2181"/>
                    <a:pt x="3265" y="1519"/>
                  </a:cubicBezTo>
                  <a:cubicBezTo>
                    <a:pt x="4086" y="1382"/>
                    <a:pt x="4863" y="1017"/>
                    <a:pt x="5639" y="698"/>
                  </a:cubicBezTo>
                  <a:close/>
                  <a:moveTo>
                    <a:pt x="5675" y="1"/>
                  </a:moveTo>
                  <a:cubicBezTo>
                    <a:pt x="5523" y="1"/>
                    <a:pt x="5334" y="67"/>
                    <a:pt x="5205" y="104"/>
                  </a:cubicBezTo>
                  <a:cubicBezTo>
                    <a:pt x="4977" y="173"/>
                    <a:pt x="4771" y="218"/>
                    <a:pt x="4543" y="287"/>
                  </a:cubicBezTo>
                  <a:cubicBezTo>
                    <a:pt x="4109" y="424"/>
                    <a:pt x="3676" y="561"/>
                    <a:pt x="3265" y="743"/>
                  </a:cubicBezTo>
                  <a:cubicBezTo>
                    <a:pt x="3037" y="835"/>
                    <a:pt x="2603" y="972"/>
                    <a:pt x="2649" y="1291"/>
                  </a:cubicBezTo>
                  <a:cubicBezTo>
                    <a:pt x="2877" y="2501"/>
                    <a:pt x="3219" y="3688"/>
                    <a:pt x="3607" y="4852"/>
                  </a:cubicBezTo>
                  <a:cubicBezTo>
                    <a:pt x="3356" y="4943"/>
                    <a:pt x="3082" y="5035"/>
                    <a:pt x="2831" y="5149"/>
                  </a:cubicBezTo>
                  <a:cubicBezTo>
                    <a:pt x="2352" y="5331"/>
                    <a:pt x="1872" y="5514"/>
                    <a:pt x="1416" y="5696"/>
                  </a:cubicBezTo>
                  <a:cubicBezTo>
                    <a:pt x="1188" y="5788"/>
                    <a:pt x="959" y="5879"/>
                    <a:pt x="754" y="5970"/>
                  </a:cubicBezTo>
                  <a:cubicBezTo>
                    <a:pt x="617" y="6016"/>
                    <a:pt x="412" y="6062"/>
                    <a:pt x="275" y="6153"/>
                  </a:cubicBezTo>
                  <a:cubicBezTo>
                    <a:pt x="161" y="6221"/>
                    <a:pt x="69" y="6290"/>
                    <a:pt x="46" y="6404"/>
                  </a:cubicBezTo>
                  <a:cubicBezTo>
                    <a:pt x="1" y="6587"/>
                    <a:pt x="92" y="6815"/>
                    <a:pt x="138" y="6975"/>
                  </a:cubicBezTo>
                  <a:cubicBezTo>
                    <a:pt x="206" y="7203"/>
                    <a:pt x="252" y="7431"/>
                    <a:pt x="320" y="7637"/>
                  </a:cubicBezTo>
                  <a:cubicBezTo>
                    <a:pt x="457" y="8070"/>
                    <a:pt x="594" y="8504"/>
                    <a:pt x="777" y="8915"/>
                  </a:cubicBezTo>
                  <a:cubicBezTo>
                    <a:pt x="864" y="9132"/>
                    <a:pt x="992" y="9534"/>
                    <a:pt x="1279" y="9534"/>
                  </a:cubicBezTo>
                  <a:cubicBezTo>
                    <a:pt x="1294" y="9534"/>
                    <a:pt x="1309" y="9533"/>
                    <a:pt x="1325" y="9531"/>
                  </a:cubicBezTo>
                  <a:cubicBezTo>
                    <a:pt x="2557" y="9303"/>
                    <a:pt x="3744" y="8938"/>
                    <a:pt x="4931" y="8550"/>
                  </a:cubicBezTo>
                  <a:cubicBezTo>
                    <a:pt x="5045" y="8869"/>
                    <a:pt x="5182" y="9166"/>
                    <a:pt x="5273" y="9463"/>
                  </a:cubicBezTo>
                  <a:cubicBezTo>
                    <a:pt x="5456" y="9919"/>
                    <a:pt x="5616" y="10376"/>
                    <a:pt x="5776" y="10832"/>
                  </a:cubicBezTo>
                  <a:cubicBezTo>
                    <a:pt x="5844" y="11060"/>
                    <a:pt x="5913" y="11289"/>
                    <a:pt x="6004" y="11517"/>
                  </a:cubicBezTo>
                  <a:cubicBezTo>
                    <a:pt x="6095" y="11814"/>
                    <a:pt x="6141" y="12088"/>
                    <a:pt x="6506" y="12110"/>
                  </a:cubicBezTo>
                  <a:cubicBezTo>
                    <a:pt x="6552" y="12117"/>
                    <a:pt x="6597" y="12120"/>
                    <a:pt x="6643" y="12120"/>
                  </a:cubicBezTo>
                  <a:cubicBezTo>
                    <a:pt x="7045" y="12120"/>
                    <a:pt x="7415" y="11866"/>
                    <a:pt x="7784" y="11722"/>
                  </a:cubicBezTo>
                  <a:cubicBezTo>
                    <a:pt x="8309" y="11517"/>
                    <a:pt x="8834" y="11311"/>
                    <a:pt x="9382" y="11197"/>
                  </a:cubicBezTo>
                  <a:cubicBezTo>
                    <a:pt x="9450" y="11175"/>
                    <a:pt x="9542" y="11152"/>
                    <a:pt x="9610" y="11106"/>
                  </a:cubicBezTo>
                  <a:cubicBezTo>
                    <a:pt x="9679" y="11038"/>
                    <a:pt x="9702" y="10901"/>
                    <a:pt x="9679" y="10786"/>
                  </a:cubicBezTo>
                  <a:cubicBezTo>
                    <a:pt x="9313" y="9600"/>
                    <a:pt x="8948" y="8413"/>
                    <a:pt x="8583" y="7249"/>
                  </a:cubicBezTo>
                  <a:cubicBezTo>
                    <a:pt x="8880" y="7134"/>
                    <a:pt x="9199" y="7020"/>
                    <a:pt x="9496" y="6906"/>
                  </a:cubicBezTo>
                  <a:cubicBezTo>
                    <a:pt x="9953" y="6724"/>
                    <a:pt x="10409" y="6564"/>
                    <a:pt x="10866" y="6404"/>
                  </a:cubicBezTo>
                  <a:cubicBezTo>
                    <a:pt x="11094" y="6336"/>
                    <a:pt x="11322" y="6267"/>
                    <a:pt x="11550" y="6176"/>
                  </a:cubicBezTo>
                  <a:cubicBezTo>
                    <a:pt x="11847" y="6084"/>
                    <a:pt x="12121" y="6039"/>
                    <a:pt x="12144" y="5674"/>
                  </a:cubicBezTo>
                  <a:cubicBezTo>
                    <a:pt x="12212" y="5217"/>
                    <a:pt x="11916" y="4806"/>
                    <a:pt x="11756" y="4395"/>
                  </a:cubicBezTo>
                  <a:cubicBezTo>
                    <a:pt x="11550" y="3870"/>
                    <a:pt x="11345" y="3345"/>
                    <a:pt x="11231" y="2798"/>
                  </a:cubicBezTo>
                  <a:cubicBezTo>
                    <a:pt x="11208" y="2729"/>
                    <a:pt x="11185" y="2638"/>
                    <a:pt x="11140" y="2569"/>
                  </a:cubicBezTo>
                  <a:cubicBezTo>
                    <a:pt x="11088" y="2518"/>
                    <a:pt x="10998" y="2492"/>
                    <a:pt x="10908" y="2492"/>
                  </a:cubicBezTo>
                  <a:cubicBezTo>
                    <a:pt x="10878" y="2492"/>
                    <a:pt x="10848" y="2495"/>
                    <a:pt x="10820" y="2501"/>
                  </a:cubicBezTo>
                  <a:cubicBezTo>
                    <a:pt x="9656" y="2843"/>
                    <a:pt x="8492" y="3209"/>
                    <a:pt x="7328" y="3597"/>
                  </a:cubicBezTo>
                  <a:cubicBezTo>
                    <a:pt x="7236" y="3323"/>
                    <a:pt x="7145" y="3049"/>
                    <a:pt x="7031" y="2798"/>
                  </a:cubicBezTo>
                  <a:cubicBezTo>
                    <a:pt x="6848" y="2318"/>
                    <a:pt x="6666" y="1839"/>
                    <a:pt x="6483" y="1382"/>
                  </a:cubicBezTo>
                  <a:cubicBezTo>
                    <a:pt x="6392" y="1154"/>
                    <a:pt x="6301" y="926"/>
                    <a:pt x="6209" y="721"/>
                  </a:cubicBezTo>
                  <a:cubicBezTo>
                    <a:pt x="6164" y="584"/>
                    <a:pt x="6118" y="378"/>
                    <a:pt x="6027" y="241"/>
                  </a:cubicBezTo>
                  <a:cubicBezTo>
                    <a:pt x="5958" y="127"/>
                    <a:pt x="5890" y="36"/>
                    <a:pt x="5776" y="13"/>
                  </a:cubicBezTo>
                  <a:cubicBezTo>
                    <a:pt x="5745" y="4"/>
                    <a:pt x="5711" y="1"/>
                    <a:pt x="5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80;p51">
              <a:extLst>
                <a:ext uri="{FF2B5EF4-FFF2-40B4-BE49-F238E27FC236}">
                  <a16:creationId xmlns:a16="http://schemas.microsoft.com/office/drawing/2014/main" id="{E38B8CAD-189A-4A14-83C3-FE4BEEA4ED36}"/>
                </a:ext>
              </a:extLst>
            </p:cNvPr>
            <p:cNvSpPr/>
            <p:nvPr/>
          </p:nvSpPr>
          <p:spPr>
            <a:xfrm>
              <a:off x="4259639" y="2660939"/>
              <a:ext cx="46755" cy="61269"/>
            </a:xfrm>
            <a:custGeom>
              <a:avLst/>
              <a:gdLst/>
              <a:ahLst/>
              <a:cxnLst/>
              <a:rect l="l" t="t" r="r" b="b"/>
              <a:pathLst>
                <a:path w="1804" h="2364" extrusionOk="0">
                  <a:moveTo>
                    <a:pt x="537" y="0"/>
                  </a:moveTo>
                  <a:cubicBezTo>
                    <a:pt x="518" y="0"/>
                    <a:pt x="499" y="2"/>
                    <a:pt x="480" y="6"/>
                  </a:cubicBezTo>
                  <a:cubicBezTo>
                    <a:pt x="0" y="98"/>
                    <a:pt x="594" y="988"/>
                    <a:pt x="685" y="1170"/>
                  </a:cubicBezTo>
                  <a:cubicBezTo>
                    <a:pt x="768" y="1378"/>
                    <a:pt x="965" y="2364"/>
                    <a:pt x="1328" y="2364"/>
                  </a:cubicBezTo>
                  <a:cubicBezTo>
                    <a:pt x="1363" y="2364"/>
                    <a:pt x="1400" y="2355"/>
                    <a:pt x="1438" y="2334"/>
                  </a:cubicBezTo>
                  <a:cubicBezTo>
                    <a:pt x="1804" y="2129"/>
                    <a:pt x="1575" y="1673"/>
                    <a:pt x="1438" y="1399"/>
                  </a:cubicBezTo>
                  <a:cubicBezTo>
                    <a:pt x="1210" y="988"/>
                    <a:pt x="1028" y="463"/>
                    <a:pt x="754" y="120"/>
                  </a:cubicBezTo>
                  <a:cubicBezTo>
                    <a:pt x="697" y="45"/>
                    <a:pt x="625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81;p51">
              <a:extLst>
                <a:ext uri="{FF2B5EF4-FFF2-40B4-BE49-F238E27FC236}">
                  <a16:creationId xmlns:a16="http://schemas.microsoft.com/office/drawing/2014/main" id="{15DAAA64-409F-45EA-9818-D3ACC787D57C}"/>
                </a:ext>
              </a:extLst>
            </p:cNvPr>
            <p:cNvSpPr/>
            <p:nvPr/>
          </p:nvSpPr>
          <p:spPr>
            <a:xfrm>
              <a:off x="4331378" y="2660498"/>
              <a:ext cx="36699" cy="57485"/>
            </a:xfrm>
            <a:custGeom>
              <a:avLst/>
              <a:gdLst/>
              <a:ahLst/>
              <a:cxnLst/>
              <a:rect l="l" t="t" r="r" b="b"/>
              <a:pathLst>
                <a:path w="1416" h="2218" extrusionOk="0">
                  <a:moveTo>
                    <a:pt x="1012" y="0"/>
                  </a:moveTo>
                  <a:cubicBezTo>
                    <a:pt x="923" y="0"/>
                    <a:pt x="833" y="40"/>
                    <a:pt x="770" y="137"/>
                  </a:cubicBezTo>
                  <a:cubicBezTo>
                    <a:pt x="382" y="685"/>
                    <a:pt x="382" y="1416"/>
                    <a:pt x="63" y="2009"/>
                  </a:cubicBezTo>
                  <a:cubicBezTo>
                    <a:pt x="0" y="2119"/>
                    <a:pt x="98" y="2217"/>
                    <a:pt x="203" y="2217"/>
                  </a:cubicBezTo>
                  <a:cubicBezTo>
                    <a:pt x="251" y="2217"/>
                    <a:pt x="301" y="2196"/>
                    <a:pt x="337" y="2146"/>
                  </a:cubicBezTo>
                  <a:cubicBezTo>
                    <a:pt x="565" y="1849"/>
                    <a:pt x="748" y="1575"/>
                    <a:pt x="930" y="1233"/>
                  </a:cubicBezTo>
                  <a:cubicBezTo>
                    <a:pt x="1044" y="982"/>
                    <a:pt x="1113" y="685"/>
                    <a:pt x="1273" y="434"/>
                  </a:cubicBezTo>
                  <a:cubicBezTo>
                    <a:pt x="1416" y="212"/>
                    <a:pt x="1216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82;p51">
              <a:extLst>
                <a:ext uri="{FF2B5EF4-FFF2-40B4-BE49-F238E27FC236}">
                  <a16:creationId xmlns:a16="http://schemas.microsoft.com/office/drawing/2014/main" id="{43607F82-B1BD-4EA3-A730-47CF134C3703}"/>
                </a:ext>
              </a:extLst>
            </p:cNvPr>
            <p:cNvSpPr/>
            <p:nvPr/>
          </p:nvSpPr>
          <p:spPr>
            <a:xfrm>
              <a:off x="4357607" y="2715443"/>
              <a:ext cx="56448" cy="29209"/>
            </a:xfrm>
            <a:custGeom>
              <a:avLst/>
              <a:gdLst/>
              <a:ahLst/>
              <a:cxnLst/>
              <a:rect l="l" t="t" r="r" b="b"/>
              <a:pathLst>
                <a:path w="2178" h="1127" extrusionOk="0">
                  <a:moveTo>
                    <a:pt x="1633" y="1"/>
                  </a:moveTo>
                  <a:cubicBezTo>
                    <a:pt x="1177" y="1"/>
                    <a:pt x="367" y="653"/>
                    <a:pt x="169" y="779"/>
                  </a:cubicBezTo>
                  <a:cubicBezTo>
                    <a:pt x="1" y="885"/>
                    <a:pt x="85" y="1127"/>
                    <a:pt x="261" y="1127"/>
                  </a:cubicBezTo>
                  <a:cubicBezTo>
                    <a:pt x="276" y="1127"/>
                    <a:pt x="291" y="1125"/>
                    <a:pt x="306" y="1122"/>
                  </a:cubicBezTo>
                  <a:cubicBezTo>
                    <a:pt x="603" y="1030"/>
                    <a:pt x="2178" y="734"/>
                    <a:pt x="1904" y="163"/>
                  </a:cubicBezTo>
                  <a:cubicBezTo>
                    <a:pt x="1851" y="48"/>
                    <a:pt x="1755" y="1"/>
                    <a:pt x="1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83;p51">
              <a:extLst>
                <a:ext uri="{FF2B5EF4-FFF2-40B4-BE49-F238E27FC236}">
                  <a16:creationId xmlns:a16="http://schemas.microsoft.com/office/drawing/2014/main" id="{6D226906-5981-451A-B4E0-A0906D386D40}"/>
                </a:ext>
              </a:extLst>
            </p:cNvPr>
            <p:cNvSpPr/>
            <p:nvPr/>
          </p:nvSpPr>
          <p:spPr>
            <a:xfrm>
              <a:off x="4206845" y="2702484"/>
              <a:ext cx="61295" cy="37451"/>
            </a:xfrm>
            <a:custGeom>
              <a:avLst/>
              <a:gdLst/>
              <a:ahLst/>
              <a:cxnLst/>
              <a:rect l="l" t="t" r="r" b="b"/>
              <a:pathLst>
                <a:path w="2365" h="1445" extrusionOk="0">
                  <a:moveTo>
                    <a:pt x="437" y="0"/>
                  </a:moveTo>
                  <a:cubicBezTo>
                    <a:pt x="161" y="0"/>
                    <a:pt x="1" y="408"/>
                    <a:pt x="303" y="549"/>
                  </a:cubicBezTo>
                  <a:cubicBezTo>
                    <a:pt x="600" y="663"/>
                    <a:pt x="805" y="868"/>
                    <a:pt x="1056" y="1028"/>
                  </a:cubicBezTo>
                  <a:cubicBezTo>
                    <a:pt x="1398" y="1188"/>
                    <a:pt x="1718" y="1302"/>
                    <a:pt x="2060" y="1439"/>
                  </a:cubicBezTo>
                  <a:cubicBezTo>
                    <a:pt x="2075" y="1443"/>
                    <a:pt x="2090" y="1445"/>
                    <a:pt x="2104" y="1445"/>
                  </a:cubicBezTo>
                  <a:cubicBezTo>
                    <a:pt x="2263" y="1445"/>
                    <a:pt x="2365" y="1226"/>
                    <a:pt x="2197" y="1142"/>
                  </a:cubicBezTo>
                  <a:cubicBezTo>
                    <a:pt x="1604" y="846"/>
                    <a:pt x="1170" y="252"/>
                    <a:pt x="554" y="24"/>
                  </a:cubicBezTo>
                  <a:cubicBezTo>
                    <a:pt x="514" y="8"/>
                    <a:pt x="474" y="0"/>
                    <a:pt x="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84;p51">
              <a:extLst>
                <a:ext uri="{FF2B5EF4-FFF2-40B4-BE49-F238E27FC236}">
                  <a16:creationId xmlns:a16="http://schemas.microsoft.com/office/drawing/2014/main" id="{8E3CEC70-24AB-4A1E-98AB-571CBF6813E7}"/>
                </a:ext>
              </a:extLst>
            </p:cNvPr>
            <p:cNvSpPr/>
            <p:nvPr/>
          </p:nvSpPr>
          <p:spPr>
            <a:xfrm>
              <a:off x="4205445" y="2767926"/>
              <a:ext cx="55204" cy="19801"/>
            </a:xfrm>
            <a:custGeom>
              <a:avLst/>
              <a:gdLst/>
              <a:ahLst/>
              <a:cxnLst/>
              <a:rect l="l" t="t" r="r" b="b"/>
              <a:pathLst>
                <a:path w="2130" h="764" extrusionOk="0">
                  <a:moveTo>
                    <a:pt x="1379" y="1"/>
                  </a:moveTo>
                  <a:cubicBezTo>
                    <a:pt x="811" y="1"/>
                    <a:pt x="0" y="60"/>
                    <a:pt x="83" y="489"/>
                  </a:cubicBezTo>
                  <a:cubicBezTo>
                    <a:pt x="112" y="692"/>
                    <a:pt x="278" y="763"/>
                    <a:pt x="502" y="763"/>
                  </a:cubicBezTo>
                  <a:cubicBezTo>
                    <a:pt x="983" y="763"/>
                    <a:pt x="1729" y="430"/>
                    <a:pt x="1932" y="352"/>
                  </a:cubicBezTo>
                  <a:cubicBezTo>
                    <a:pt x="2130" y="286"/>
                    <a:pt x="2073" y="8"/>
                    <a:pt x="1885" y="8"/>
                  </a:cubicBezTo>
                  <a:cubicBezTo>
                    <a:pt x="1878" y="8"/>
                    <a:pt x="1871" y="9"/>
                    <a:pt x="1863" y="10"/>
                  </a:cubicBezTo>
                  <a:cubicBezTo>
                    <a:pt x="1781" y="10"/>
                    <a:pt x="1598" y="1"/>
                    <a:pt x="1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85;p51">
              <a:extLst>
                <a:ext uri="{FF2B5EF4-FFF2-40B4-BE49-F238E27FC236}">
                  <a16:creationId xmlns:a16="http://schemas.microsoft.com/office/drawing/2014/main" id="{D4A50149-923C-42F9-BB02-4EFB4165D795}"/>
                </a:ext>
              </a:extLst>
            </p:cNvPr>
            <p:cNvSpPr/>
            <p:nvPr/>
          </p:nvSpPr>
          <p:spPr>
            <a:xfrm>
              <a:off x="3789936" y="2733378"/>
              <a:ext cx="964883" cy="690287"/>
            </a:xfrm>
            <a:custGeom>
              <a:avLst/>
              <a:gdLst/>
              <a:ahLst/>
              <a:cxnLst/>
              <a:rect l="l" t="t" r="r" b="b"/>
              <a:pathLst>
                <a:path w="37229" h="26634" extrusionOk="0">
                  <a:moveTo>
                    <a:pt x="19992" y="686"/>
                  </a:moveTo>
                  <a:cubicBezTo>
                    <a:pt x="20260" y="686"/>
                    <a:pt x="20557" y="876"/>
                    <a:pt x="20680" y="1160"/>
                  </a:cubicBezTo>
                  <a:cubicBezTo>
                    <a:pt x="20726" y="1251"/>
                    <a:pt x="20771" y="1365"/>
                    <a:pt x="20840" y="1502"/>
                  </a:cubicBezTo>
                  <a:cubicBezTo>
                    <a:pt x="20406" y="1617"/>
                    <a:pt x="19995" y="1753"/>
                    <a:pt x="19584" y="1890"/>
                  </a:cubicBezTo>
                  <a:cubicBezTo>
                    <a:pt x="19539" y="1639"/>
                    <a:pt x="19470" y="1365"/>
                    <a:pt x="19493" y="1160"/>
                  </a:cubicBezTo>
                  <a:cubicBezTo>
                    <a:pt x="19556" y="824"/>
                    <a:pt x="19764" y="686"/>
                    <a:pt x="19992" y="686"/>
                  </a:cubicBezTo>
                  <a:close/>
                  <a:moveTo>
                    <a:pt x="23236" y="3214"/>
                  </a:moveTo>
                  <a:cubicBezTo>
                    <a:pt x="23921" y="4378"/>
                    <a:pt x="24652" y="5497"/>
                    <a:pt x="25382" y="6638"/>
                  </a:cubicBezTo>
                  <a:cubicBezTo>
                    <a:pt x="25656" y="7049"/>
                    <a:pt x="25953" y="7574"/>
                    <a:pt x="26318" y="8076"/>
                  </a:cubicBezTo>
                  <a:cubicBezTo>
                    <a:pt x="25998" y="8008"/>
                    <a:pt x="25679" y="7916"/>
                    <a:pt x="25382" y="7620"/>
                  </a:cubicBezTo>
                  <a:cubicBezTo>
                    <a:pt x="24857" y="7140"/>
                    <a:pt x="24423" y="6524"/>
                    <a:pt x="24035" y="5931"/>
                  </a:cubicBezTo>
                  <a:cubicBezTo>
                    <a:pt x="23487" y="5132"/>
                    <a:pt x="22620" y="4082"/>
                    <a:pt x="23236" y="3214"/>
                  </a:cubicBezTo>
                  <a:close/>
                  <a:moveTo>
                    <a:pt x="35060" y="10678"/>
                  </a:moveTo>
                  <a:lnTo>
                    <a:pt x="35060" y="10678"/>
                  </a:lnTo>
                  <a:cubicBezTo>
                    <a:pt x="35357" y="11021"/>
                    <a:pt x="35539" y="11500"/>
                    <a:pt x="35676" y="12071"/>
                  </a:cubicBezTo>
                  <a:cubicBezTo>
                    <a:pt x="35516" y="11934"/>
                    <a:pt x="35379" y="11751"/>
                    <a:pt x="35288" y="11568"/>
                  </a:cubicBezTo>
                  <a:cubicBezTo>
                    <a:pt x="35083" y="11249"/>
                    <a:pt x="34969" y="10929"/>
                    <a:pt x="35060" y="10678"/>
                  </a:cubicBezTo>
                  <a:close/>
                  <a:moveTo>
                    <a:pt x="22437" y="1799"/>
                  </a:moveTo>
                  <a:cubicBezTo>
                    <a:pt x="22597" y="2119"/>
                    <a:pt x="22780" y="2415"/>
                    <a:pt x="22940" y="2712"/>
                  </a:cubicBezTo>
                  <a:cubicBezTo>
                    <a:pt x="21776" y="3214"/>
                    <a:pt x="22780" y="5086"/>
                    <a:pt x="23236" y="5839"/>
                  </a:cubicBezTo>
                  <a:cubicBezTo>
                    <a:pt x="23844" y="6832"/>
                    <a:pt x="24991" y="8938"/>
                    <a:pt x="26389" y="8938"/>
                  </a:cubicBezTo>
                  <a:cubicBezTo>
                    <a:pt x="26567" y="8938"/>
                    <a:pt x="26749" y="8904"/>
                    <a:pt x="26934" y="8829"/>
                  </a:cubicBezTo>
                  <a:cubicBezTo>
                    <a:pt x="27231" y="9126"/>
                    <a:pt x="27550" y="9377"/>
                    <a:pt x="27916" y="9491"/>
                  </a:cubicBezTo>
                  <a:cubicBezTo>
                    <a:pt x="28212" y="9594"/>
                    <a:pt x="28549" y="9617"/>
                    <a:pt x="28888" y="9617"/>
                  </a:cubicBezTo>
                  <a:cubicBezTo>
                    <a:pt x="29160" y="9617"/>
                    <a:pt x="29434" y="9602"/>
                    <a:pt x="29690" y="9602"/>
                  </a:cubicBezTo>
                  <a:cubicBezTo>
                    <a:pt x="29754" y="9602"/>
                    <a:pt x="29817" y="9603"/>
                    <a:pt x="29879" y="9605"/>
                  </a:cubicBezTo>
                  <a:cubicBezTo>
                    <a:pt x="30997" y="9651"/>
                    <a:pt x="32115" y="9742"/>
                    <a:pt x="33234" y="9879"/>
                  </a:cubicBezTo>
                  <a:cubicBezTo>
                    <a:pt x="33827" y="9971"/>
                    <a:pt x="34284" y="10108"/>
                    <a:pt x="34603" y="10290"/>
                  </a:cubicBezTo>
                  <a:cubicBezTo>
                    <a:pt x="34329" y="10678"/>
                    <a:pt x="34375" y="11203"/>
                    <a:pt x="34626" y="11728"/>
                  </a:cubicBezTo>
                  <a:cubicBezTo>
                    <a:pt x="34832" y="12162"/>
                    <a:pt x="35334" y="12847"/>
                    <a:pt x="35859" y="12938"/>
                  </a:cubicBezTo>
                  <a:cubicBezTo>
                    <a:pt x="36019" y="13714"/>
                    <a:pt x="36178" y="14490"/>
                    <a:pt x="36429" y="15243"/>
                  </a:cubicBezTo>
                  <a:cubicBezTo>
                    <a:pt x="35242" y="15860"/>
                    <a:pt x="33987" y="16339"/>
                    <a:pt x="32709" y="16795"/>
                  </a:cubicBezTo>
                  <a:cubicBezTo>
                    <a:pt x="32074" y="14664"/>
                    <a:pt x="30036" y="13321"/>
                    <a:pt x="27942" y="13321"/>
                  </a:cubicBezTo>
                  <a:cubicBezTo>
                    <a:pt x="27099" y="13321"/>
                    <a:pt x="26247" y="13539"/>
                    <a:pt x="25473" y="14011"/>
                  </a:cubicBezTo>
                  <a:cubicBezTo>
                    <a:pt x="23875" y="14992"/>
                    <a:pt x="22529" y="18347"/>
                    <a:pt x="23875" y="20082"/>
                  </a:cubicBezTo>
                  <a:cubicBezTo>
                    <a:pt x="22780" y="20516"/>
                    <a:pt x="21684" y="20950"/>
                    <a:pt x="20566" y="21360"/>
                  </a:cubicBezTo>
                  <a:cubicBezTo>
                    <a:pt x="19607" y="21726"/>
                    <a:pt x="18603" y="22022"/>
                    <a:pt x="17599" y="22319"/>
                  </a:cubicBezTo>
                  <a:cubicBezTo>
                    <a:pt x="17088" y="19997"/>
                    <a:pt x="14961" y="18518"/>
                    <a:pt x="12770" y="18518"/>
                  </a:cubicBezTo>
                  <a:cubicBezTo>
                    <a:pt x="11925" y="18518"/>
                    <a:pt x="11070" y="18738"/>
                    <a:pt x="10294" y="19215"/>
                  </a:cubicBezTo>
                  <a:cubicBezTo>
                    <a:pt x="8788" y="20128"/>
                    <a:pt x="7510" y="23141"/>
                    <a:pt x="8468" y="24944"/>
                  </a:cubicBezTo>
                  <a:cubicBezTo>
                    <a:pt x="7692" y="25218"/>
                    <a:pt x="6916" y="25515"/>
                    <a:pt x="6163" y="25857"/>
                  </a:cubicBezTo>
                  <a:cubicBezTo>
                    <a:pt x="3995" y="20470"/>
                    <a:pt x="2876" y="14764"/>
                    <a:pt x="731" y="9377"/>
                  </a:cubicBezTo>
                  <a:cubicBezTo>
                    <a:pt x="7852" y="6592"/>
                    <a:pt x="15339" y="4698"/>
                    <a:pt x="22437" y="1799"/>
                  </a:cubicBezTo>
                  <a:close/>
                  <a:moveTo>
                    <a:pt x="20023" y="1"/>
                  </a:moveTo>
                  <a:cubicBezTo>
                    <a:pt x="19679" y="1"/>
                    <a:pt x="19344" y="150"/>
                    <a:pt x="19105" y="498"/>
                  </a:cubicBezTo>
                  <a:cubicBezTo>
                    <a:pt x="18854" y="886"/>
                    <a:pt x="18854" y="1411"/>
                    <a:pt x="18922" y="1845"/>
                  </a:cubicBezTo>
                  <a:cubicBezTo>
                    <a:pt x="18945" y="1890"/>
                    <a:pt x="18968" y="1959"/>
                    <a:pt x="19014" y="2073"/>
                  </a:cubicBezTo>
                  <a:cubicBezTo>
                    <a:pt x="16001" y="3055"/>
                    <a:pt x="13033" y="4196"/>
                    <a:pt x="10066" y="5177"/>
                  </a:cubicBezTo>
                  <a:cubicBezTo>
                    <a:pt x="8126" y="5839"/>
                    <a:pt x="6163" y="6433"/>
                    <a:pt x="4269" y="7209"/>
                  </a:cubicBezTo>
                  <a:cubicBezTo>
                    <a:pt x="3059" y="7688"/>
                    <a:pt x="0" y="8784"/>
                    <a:pt x="46" y="8989"/>
                  </a:cubicBezTo>
                  <a:cubicBezTo>
                    <a:pt x="708" y="11956"/>
                    <a:pt x="1940" y="15083"/>
                    <a:pt x="2739" y="18005"/>
                  </a:cubicBezTo>
                  <a:cubicBezTo>
                    <a:pt x="3491" y="20762"/>
                    <a:pt x="5493" y="26633"/>
                    <a:pt x="5705" y="26633"/>
                  </a:cubicBezTo>
                  <a:cubicBezTo>
                    <a:pt x="5706" y="26633"/>
                    <a:pt x="5706" y="26633"/>
                    <a:pt x="5707" y="26633"/>
                  </a:cubicBezTo>
                  <a:cubicBezTo>
                    <a:pt x="6323" y="26542"/>
                    <a:pt x="6962" y="26428"/>
                    <a:pt x="7578" y="26291"/>
                  </a:cubicBezTo>
                  <a:cubicBezTo>
                    <a:pt x="7898" y="26222"/>
                    <a:pt x="8194" y="26131"/>
                    <a:pt x="8514" y="26062"/>
                  </a:cubicBezTo>
                  <a:cubicBezTo>
                    <a:pt x="8811" y="25971"/>
                    <a:pt x="9176" y="25925"/>
                    <a:pt x="9450" y="25788"/>
                  </a:cubicBezTo>
                  <a:cubicBezTo>
                    <a:pt x="9496" y="25766"/>
                    <a:pt x="9267" y="25195"/>
                    <a:pt x="9267" y="25149"/>
                  </a:cubicBezTo>
                  <a:cubicBezTo>
                    <a:pt x="9153" y="24875"/>
                    <a:pt x="9062" y="24602"/>
                    <a:pt x="8993" y="24305"/>
                  </a:cubicBezTo>
                  <a:cubicBezTo>
                    <a:pt x="8925" y="23894"/>
                    <a:pt x="8902" y="23460"/>
                    <a:pt x="8925" y="23027"/>
                  </a:cubicBezTo>
                  <a:cubicBezTo>
                    <a:pt x="8993" y="22182"/>
                    <a:pt x="9244" y="21338"/>
                    <a:pt x="9769" y="20653"/>
                  </a:cubicBezTo>
                  <a:cubicBezTo>
                    <a:pt x="10066" y="20265"/>
                    <a:pt x="10454" y="19945"/>
                    <a:pt x="10888" y="19717"/>
                  </a:cubicBezTo>
                  <a:cubicBezTo>
                    <a:pt x="11459" y="19424"/>
                    <a:pt x="12092" y="19235"/>
                    <a:pt x="12732" y="19235"/>
                  </a:cubicBezTo>
                  <a:cubicBezTo>
                    <a:pt x="13038" y="19235"/>
                    <a:pt x="13346" y="19278"/>
                    <a:pt x="13650" y="19375"/>
                  </a:cubicBezTo>
                  <a:cubicBezTo>
                    <a:pt x="14494" y="19626"/>
                    <a:pt x="15179" y="20219"/>
                    <a:pt x="15750" y="20904"/>
                  </a:cubicBezTo>
                  <a:cubicBezTo>
                    <a:pt x="16275" y="21520"/>
                    <a:pt x="16868" y="22433"/>
                    <a:pt x="17142" y="23209"/>
                  </a:cubicBezTo>
                  <a:cubicBezTo>
                    <a:pt x="17142" y="23209"/>
                    <a:pt x="17142" y="23209"/>
                    <a:pt x="17165" y="23232"/>
                  </a:cubicBezTo>
                  <a:cubicBezTo>
                    <a:pt x="18671" y="22639"/>
                    <a:pt x="23921" y="20698"/>
                    <a:pt x="24355" y="20607"/>
                  </a:cubicBezTo>
                  <a:cubicBezTo>
                    <a:pt x="24423" y="20584"/>
                    <a:pt x="24492" y="20584"/>
                    <a:pt x="24537" y="20539"/>
                  </a:cubicBezTo>
                  <a:cubicBezTo>
                    <a:pt x="24720" y="20379"/>
                    <a:pt x="24469" y="20105"/>
                    <a:pt x="24400" y="19945"/>
                  </a:cubicBezTo>
                  <a:cubicBezTo>
                    <a:pt x="24332" y="19763"/>
                    <a:pt x="24286" y="19557"/>
                    <a:pt x="24241" y="19352"/>
                  </a:cubicBezTo>
                  <a:cubicBezTo>
                    <a:pt x="24149" y="18941"/>
                    <a:pt x="24104" y="18507"/>
                    <a:pt x="24104" y="18096"/>
                  </a:cubicBezTo>
                  <a:cubicBezTo>
                    <a:pt x="24127" y="17252"/>
                    <a:pt x="24332" y="16407"/>
                    <a:pt x="24788" y="15723"/>
                  </a:cubicBezTo>
                  <a:cubicBezTo>
                    <a:pt x="25108" y="15220"/>
                    <a:pt x="25542" y="14810"/>
                    <a:pt x="26067" y="14513"/>
                  </a:cubicBezTo>
                  <a:cubicBezTo>
                    <a:pt x="26638" y="14220"/>
                    <a:pt x="27271" y="14031"/>
                    <a:pt x="27910" y="14031"/>
                  </a:cubicBezTo>
                  <a:cubicBezTo>
                    <a:pt x="28217" y="14031"/>
                    <a:pt x="28525" y="14074"/>
                    <a:pt x="28829" y="14170"/>
                  </a:cubicBezTo>
                  <a:cubicBezTo>
                    <a:pt x="29673" y="14422"/>
                    <a:pt x="30358" y="15015"/>
                    <a:pt x="30928" y="15677"/>
                  </a:cubicBezTo>
                  <a:cubicBezTo>
                    <a:pt x="31180" y="15974"/>
                    <a:pt x="31408" y="16293"/>
                    <a:pt x="31636" y="16636"/>
                  </a:cubicBezTo>
                  <a:cubicBezTo>
                    <a:pt x="31750" y="16795"/>
                    <a:pt x="31842" y="16955"/>
                    <a:pt x="31956" y="17115"/>
                  </a:cubicBezTo>
                  <a:cubicBezTo>
                    <a:pt x="32024" y="17252"/>
                    <a:pt x="32070" y="17412"/>
                    <a:pt x="32184" y="17549"/>
                  </a:cubicBezTo>
                  <a:cubicBezTo>
                    <a:pt x="32258" y="17648"/>
                    <a:pt x="32339" y="17686"/>
                    <a:pt x="32431" y="17686"/>
                  </a:cubicBezTo>
                  <a:cubicBezTo>
                    <a:pt x="32508" y="17686"/>
                    <a:pt x="32592" y="17659"/>
                    <a:pt x="32686" y="17617"/>
                  </a:cubicBezTo>
                  <a:cubicBezTo>
                    <a:pt x="33873" y="17183"/>
                    <a:pt x="35037" y="16773"/>
                    <a:pt x="36178" y="16248"/>
                  </a:cubicBezTo>
                  <a:cubicBezTo>
                    <a:pt x="36452" y="16111"/>
                    <a:pt x="36703" y="15996"/>
                    <a:pt x="36954" y="15860"/>
                  </a:cubicBezTo>
                  <a:cubicBezTo>
                    <a:pt x="37228" y="15723"/>
                    <a:pt x="36795" y="13988"/>
                    <a:pt x="36635" y="13257"/>
                  </a:cubicBezTo>
                  <a:cubicBezTo>
                    <a:pt x="36452" y="12344"/>
                    <a:pt x="36407" y="11249"/>
                    <a:pt x="35996" y="10404"/>
                  </a:cubicBezTo>
                  <a:cubicBezTo>
                    <a:pt x="35379" y="9126"/>
                    <a:pt x="33736" y="9217"/>
                    <a:pt x="32526" y="9103"/>
                  </a:cubicBezTo>
                  <a:cubicBezTo>
                    <a:pt x="31339" y="8966"/>
                    <a:pt x="30061" y="8989"/>
                    <a:pt x="28874" y="8784"/>
                  </a:cubicBezTo>
                  <a:cubicBezTo>
                    <a:pt x="27459" y="8555"/>
                    <a:pt x="26888" y="7323"/>
                    <a:pt x="26181" y="6159"/>
                  </a:cubicBezTo>
                  <a:cubicBezTo>
                    <a:pt x="25324" y="4760"/>
                    <a:pt x="23106" y="953"/>
                    <a:pt x="22768" y="953"/>
                  </a:cubicBezTo>
                  <a:cubicBezTo>
                    <a:pt x="22764" y="953"/>
                    <a:pt x="22760" y="954"/>
                    <a:pt x="22757" y="955"/>
                  </a:cubicBezTo>
                  <a:cubicBezTo>
                    <a:pt x="22346" y="1046"/>
                    <a:pt x="21935" y="1160"/>
                    <a:pt x="21547" y="1297"/>
                  </a:cubicBezTo>
                  <a:cubicBezTo>
                    <a:pt x="21502" y="1046"/>
                    <a:pt x="21342" y="772"/>
                    <a:pt x="21228" y="635"/>
                  </a:cubicBezTo>
                  <a:cubicBezTo>
                    <a:pt x="20932" y="249"/>
                    <a:pt x="20469" y="1"/>
                    <a:pt x="20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86;p51">
              <a:extLst>
                <a:ext uri="{FF2B5EF4-FFF2-40B4-BE49-F238E27FC236}">
                  <a16:creationId xmlns:a16="http://schemas.microsoft.com/office/drawing/2014/main" id="{E45196FE-F9CF-48DE-AD03-D3C2430E96B9}"/>
                </a:ext>
              </a:extLst>
            </p:cNvPr>
            <p:cNvSpPr/>
            <p:nvPr/>
          </p:nvSpPr>
          <p:spPr>
            <a:xfrm>
              <a:off x="4033068" y="3253180"/>
              <a:ext cx="197025" cy="179012"/>
            </a:xfrm>
            <a:custGeom>
              <a:avLst/>
              <a:gdLst/>
              <a:ahLst/>
              <a:cxnLst/>
              <a:rect l="l" t="t" r="r" b="b"/>
              <a:pathLst>
                <a:path w="7602" h="6907" extrusionOk="0">
                  <a:moveTo>
                    <a:pt x="3668" y="805"/>
                  </a:moveTo>
                  <a:cubicBezTo>
                    <a:pt x="3853" y="805"/>
                    <a:pt x="4039" y="826"/>
                    <a:pt x="4223" y="871"/>
                  </a:cubicBezTo>
                  <a:cubicBezTo>
                    <a:pt x="4771" y="985"/>
                    <a:pt x="5319" y="1282"/>
                    <a:pt x="5684" y="1738"/>
                  </a:cubicBezTo>
                  <a:cubicBezTo>
                    <a:pt x="6757" y="3039"/>
                    <a:pt x="6346" y="4865"/>
                    <a:pt x="4908" y="5710"/>
                  </a:cubicBezTo>
                  <a:cubicBezTo>
                    <a:pt x="4404" y="6006"/>
                    <a:pt x="3819" y="6161"/>
                    <a:pt x="3255" y="6161"/>
                  </a:cubicBezTo>
                  <a:cubicBezTo>
                    <a:pt x="2209" y="6161"/>
                    <a:pt x="1234" y="5626"/>
                    <a:pt x="982" y="4454"/>
                  </a:cubicBezTo>
                  <a:cubicBezTo>
                    <a:pt x="708" y="3267"/>
                    <a:pt x="1256" y="1875"/>
                    <a:pt x="2306" y="1213"/>
                  </a:cubicBezTo>
                  <a:cubicBezTo>
                    <a:pt x="2718" y="949"/>
                    <a:pt x="3189" y="805"/>
                    <a:pt x="3668" y="805"/>
                  </a:cubicBezTo>
                  <a:close/>
                  <a:moveTo>
                    <a:pt x="3654" y="0"/>
                  </a:moveTo>
                  <a:cubicBezTo>
                    <a:pt x="2248" y="0"/>
                    <a:pt x="768" y="862"/>
                    <a:pt x="297" y="2195"/>
                  </a:cubicBezTo>
                  <a:cubicBezTo>
                    <a:pt x="206" y="2400"/>
                    <a:pt x="137" y="2628"/>
                    <a:pt x="115" y="2857"/>
                  </a:cubicBezTo>
                  <a:cubicBezTo>
                    <a:pt x="0" y="3473"/>
                    <a:pt x="23" y="4135"/>
                    <a:pt x="229" y="4705"/>
                  </a:cubicBezTo>
                  <a:cubicBezTo>
                    <a:pt x="719" y="6128"/>
                    <a:pt x="2018" y="6906"/>
                    <a:pt x="3386" y="6906"/>
                  </a:cubicBezTo>
                  <a:cubicBezTo>
                    <a:pt x="3928" y="6906"/>
                    <a:pt x="4481" y="6784"/>
                    <a:pt x="4999" y="6531"/>
                  </a:cubicBezTo>
                  <a:cubicBezTo>
                    <a:pt x="6802" y="5664"/>
                    <a:pt x="7601" y="3678"/>
                    <a:pt x="6665" y="1898"/>
                  </a:cubicBezTo>
                  <a:cubicBezTo>
                    <a:pt x="6163" y="939"/>
                    <a:pt x="5387" y="300"/>
                    <a:pt x="4337" y="72"/>
                  </a:cubicBezTo>
                  <a:cubicBezTo>
                    <a:pt x="4115" y="23"/>
                    <a:pt x="3885" y="0"/>
                    <a:pt x="3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87;p51">
              <a:extLst>
                <a:ext uri="{FF2B5EF4-FFF2-40B4-BE49-F238E27FC236}">
                  <a16:creationId xmlns:a16="http://schemas.microsoft.com/office/drawing/2014/main" id="{E5375C9C-71B1-41A3-A741-EED4E859B1B2}"/>
                </a:ext>
              </a:extLst>
            </p:cNvPr>
            <p:cNvSpPr/>
            <p:nvPr/>
          </p:nvSpPr>
          <p:spPr>
            <a:xfrm>
              <a:off x="4091641" y="3309472"/>
              <a:ext cx="72180" cy="65649"/>
            </a:xfrm>
            <a:custGeom>
              <a:avLst/>
              <a:gdLst/>
              <a:ahLst/>
              <a:cxnLst/>
              <a:rect l="l" t="t" r="r" b="b"/>
              <a:pathLst>
                <a:path w="2785" h="2533" extrusionOk="0">
                  <a:moveTo>
                    <a:pt x="1328" y="451"/>
                  </a:moveTo>
                  <a:cubicBezTo>
                    <a:pt x="1388" y="451"/>
                    <a:pt x="1448" y="460"/>
                    <a:pt x="1507" y="479"/>
                  </a:cubicBezTo>
                  <a:cubicBezTo>
                    <a:pt x="1689" y="502"/>
                    <a:pt x="1849" y="593"/>
                    <a:pt x="1963" y="730"/>
                  </a:cubicBezTo>
                  <a:cubicBezTo>
                    <a:pt x="2305" y="1141"/>
                    <a:pt x="2169" y="1712"/>
                    <a:pt x="1712" y="1986"/>
                  </a:cubicBezTo>
                  <a:cubicBezTo>
                    <a:pt x="1562" y="2073"/>
                    <a:pt x="1384" y="2118"/>
                    <a:pt x="1211" y="2118"/>
                  </a:cubicBezTo>
                  <a:cubicBezTo>
                    <a:pt x="885" y="2118"/>
                    <a:pt x="577" y="1955"/>
                    <a:pt x="502" y="1598"/>
                  </a:cubicBezTo>
                  <a:cubicBezTo>
                    <a:pt x="411" y="1209"/>
                    <a:pt x="594" y="776"/>
                    <a:pt x="913" y="570"/>
                  </a:cubicBezTo>
                  <a:cubicBezTo>
                    <a:pt x="1028" y="505"/>
                    <a:pt x="1177" y="451"/>
                    <a:pt x="1328" y="451"/>
                  </a:cubicBezTo>
                  <a:close/>
                  <a:moveTo>
                    <a:pt x="1348" y="1"/>
                  </a:moveTo>
                  <a:cubicBezTo>
                    <a:pt x="830" y="1"/>
                    <a:pt x="270" y="325"/>
                    <a:pt x="91" y="821"/>
                  </a:cubicBezTo>
                  <a:cubicBezTo>
                    <a:pt x="69" y="890"/>
                    <a:pt x="46" y="981"/>
                    <a:pt x="23" y="1050"/>
                  </a:cubicBezTo>
                  <a:cubicBezTo>
                    <a:pt x="0" y="1278"/>
                    <a:pt x="0" y="1529"/>
                    <a:pt x="69" y="1734"/>
                  </a:cubicBezTo>
                  <a:cubicBezTo>
                    <a:pt x="248" y="2256"/>
                    <a:pt x="717" y="2533"/>
                    <a:pt x="1220" y="2533"/>
                  </a:cubicBezTo>
                  <a:cubicBezTo>
                    <a:pt x="1422" y="2533"/>
                    <a:pt x="1630" y="2488"/>
                    <a:pt x="1826" y="2396"/>
                  </a:cubicBezTo>
                  <a:cubicBezTo>
                    <a:pt x="2488" y="2077"/>
                    <a:pt x="2785" y="1346"/>
                    <a:pt x="2442" y="707"/>
                  </a:cubicBezTo>
                  <a:cubicBezTo>
                    <a:pt x="2260" y="365"/>
                    <a:pt x="1963" y="114"/>
                    <a:pt x="1575" y="23"/>
                  </a:cubicBezTo>
                  <a:cubicBezTo>
                    <a:pt x="1501" y="8"/>
                    <a:pt x="1425" y="1"/>
                    <a:pt x="1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88;p51">
              <a:extLst>
                <a:ext uri="{FF2B5EF4-FFF2-40B4-BE49-F238E27FC236}">
                  <a16:creationId xmlns:a16="http://schemas.microsoft.com/office/drawing/2014/main" id="{294C4199-EE70-498F-8F33-E23080867DEC}"/>
                </a:ext>
              </a:extLst>
            </p:cNvPr>
            <p:cNvSpPr/>
            <p:nvPr/>
          </p:nvSpPr>
          <p:spPr>
            <a:xfrm>
              <a:off x="4425277" y="3119497"/>
              <a:ext cx="197025" cy="179012"/>
            </a:xfrm>
            <a:custGeom>
              <a:avLst/>
              <a:gdLst/>
              <a:ahLst/>
              <a:cxnLst/>
              <a:rect l="l" t="t" r="r" b="b"/>
              <a:pathLst>
                <a:path w="7602" h="6907" extrusionOk="0">
                  <a:moveTo>
                    <a:pt x="3700" y="808"/>
                  </a:moveTo>
                  <a:cubicBezTo>
                    <a:pt x="3874" y="808"/>
                    <a:pt x="4050" y="828"/>
                    <a:pt x="4223" y="870"/>
                  </a:cubicBezTo>
                  <a:cubicBezTo>
                    <a:pt x="4794" y="1007"/>
                    <a:pt x="5319" y="1304"/>
                    <a:pt x="5684" y="1738"/>
                  </a:cubicBezTo>
                  <a:cubicBezTo>
                    <a:pt x="6780" y="3061"/>
                    <a:pt x="6346" y="4887"/>
                    <a:pt x="4908" y="5732"/>
                  </a:cubicBezTo>
                  <a:cubicBezTo>
                    <a:pt x="4404" y="6020"/>
                    <a:pt x="3818" y="6174"/>
                    <a:pt x="3253" y="6174"/>
                  </a:cubicBezTo>
                  <a:cubicBezTo>
                    <a:pt x="2208" y="6174"/>
                    <a:pt x="1234" y="5647"/>
                    <a:pt x="982" y="4477"/>
                  </a:cubicBezTo>
                  <a:cubicBezTo>
                    <a:pt x="731" y="3290"/>
                    <a:pt x="1256" y="1875"/>
                    <a:pt x="2306" y="1235"/>
                  </a:cubicBezTo>
                  <a:cubicBezTo>
                    <a:pt x="2727" y="966"/>
                    <a:pt x="3210" y="808"/>
                    <a:pt x="3700" y="808"/>
                  </a:cubicBezTo>
                  <a:close/>
                  <a:moveTo>
                    <a:pt x="3666" y="1"/>
                  </a:moveTo>
                  <a:cubicBezTo>
                    <a:pt x="2261" y="1"/>
                    <a:pt x="789" y="878"/>
                    <a:pt x="297" y="2194"/>
                  </a:cubicBezTo>
                  <a:cubicBezTo>
                    <a:pt x="206" y="2422"/>
                    <a:pt x="160" y="2651"/>
                    <a:pt x="115" y="2879"/>
                  </a:cubicBezTo>
                  <a:cubicBezTo>
                    <a:pt x="1" y="3495"/>
                    <a:pt x="46" y="4134"/>
                    <a:pt x="252" y="4728"/>
                  </a:cubicBezTo>
                  <a:cubicBezTo>
                    <a:pt x="725" y="6133"/>
                    <a:pt x="2017" y="6906"/>
                    <a:pt x="3383" y="6906"/>
                  </a:cubicBezTo>
                  <a:cubicBezTo>
                    <a:pt x="3926" y="6906"/>
                    <a:pt x="4480" y="6784"/>
                    <a:pt x="4999" y="6531"/>
                  </a:cubicBezTo>
                  <a:cubicBezTo>
                    <a:pt x="6803" y="5664"/>
                    <a:pt x="7601" y="3701"/>
                    <a:pt x="6666" y="1897"/>
                  </a:cubicBezTo>
                  <a:cubicBezTo>
                    <a:pt x="6163" y="962"/>
                    <a:pt x="5387" y="300"/>
                    <a:pt x="4337" y="71"/>
                  </a:cubicBezTo>
                  <a:cubicBezTo>
                    <a:pt x="4118" y="24"/>
                    <a:pt x="3893" y="1"/>
                    <a:pt x="3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89;p51">
              <a:extLst>
                <a:ext uri="{FF2B5EF4-FFF2-40B4-BE49-F238E27FC236}">
                  <a16:creationId xmlns:a16="http://schemas.microsoft.com/office/drawing/2014/main" id="{C0A5A4B0-EB52-4693-8B9B-5CF937762736}"/>
                </a:ext>
              </a:extLst>
            </p:cNvPr>
            <p:cNvSpPr/>
            <p:nvPr/>
          </p:nvSpPr>
          <p:spPr>
            <a:xfrm>
              <a:off x="4483851" y="3176334"/>
              <a:ext cx="72180" cy="65597"/>
            </a:xfrm>
            <a:custGeom>
              <a:avLst/>
              <a:gdLst/>
              <a:ahLst/>
              <a:cxnLst/>
              <a:rect l="l" t="t" r="r" b="b"/>
              <a:pathLst>
                <a:path w="2785" h="2531" extrusionOk="0">
                  <a:moveTo>
                    <a:pt x="1348" y="440"/>
                  </a:moveTo>
                  <a:cubicBezTo>
                    <a:pt x="1401" y="440"/>
                    <a:pt x="1454" y="446"/>
                    <a:pt x="1507" y="458"/>
                  </a:cubicBezTo>
                  <a:cubicBezTo>
                    <a:pt x="1689" y="503"/>
                    <a:pt x="1849" y="595"/>
                    <a:pt x="1963" y="731"/>
                  </a:cubicBezTo>
                  <a:cubicBezTo>
                    <a:pt x="2306" y="1142"/>
                    <a:pt x="2169" y="1713"/>
                    <a:pt x="1712" y="1964"/>
                  </a:cubicBezTo>
                  <a:cubicBezTo>
                    <a:pt x="1558" y="2061"/>
                    <a:pt x="1375" y="2113"/>
                    <a:pt x="1198" y="2113"/>
                  </a:cubicBezTo>
                  <a:cubicBezTo>
                    <a:pt x="877" y="2113"/>
                    <a:pt x="576" y="1944"/>
                    <a:pt x="502" y="1576"/>
                  </a:cubicBezTo>
                  <a:cubicBezTo>
                    <a:pt x="411" y="1211"/>
                    <a:pt x="594" y="777"/>
                    <a:pt x="913" y="572"/>
                  </a:cubicBezTo>
                  <a:cubicBezTo>
                    <a:pt x="1049" y="487"/>
                    <a:pt x="1197" y="440"/>
                    <a:pt x="1348" y="440"/>
                  </a:cubicBezTo>
                  <a:close/>
                  <a:moveTo>
                    <a:pt x="1339" y="1"/>
                  </a:moveTo>
                  <a:cubicBezTo>
                    <a:pt x="827" y="1"/>
                    <a:pt x="289" y="307"/>
                    <a:pt x="92" y="800"/>
                  </a:cubicBezTo>
                  <a:cubicBezTo>
                    <a:pt x="69" y="891"/>
                    <a:pt x="46" y="960"/>
                    <a:pt x="46" y="1051"/>
                  </a:cubicBezTo>
                  <a:cubicBezTo>
                    <a:pt x="0" y="1279"/>
                    <a:pt x="0" y="1508"/>
                    <a:pt x="92" y="1736"/>
                  </a:cubicBezTo>
                  <a:cubicBezTo>
                    <a:pt x="272" y="2245"/>
                    <a:pt x="749" y="2530"/>
                    <a:pt x="1249" y="2530"/>
                  </a:cubicBezTo>
                  <a:cubicBezTo>
                    <a:pt x="1443" y="2530"/>
                    <a:pt x="1641" y="2487"/>
                    <a:pt x="1826" y="2398"/>
                  </a:cubicBezTo>
                  <a:cubicBezTo>
                    <a:pt x="2488" y="2078"/>
                    <a:pt x="2785" y="1348"/>
                    <a:pt x="2443" y="709"/>
                  </a:cubicBezTo>
                  <a:cubicBezTo>
                    <a:pt x="2260" y="343"/>
                    <a:pt x="1963" y="115"/>
                    <a:pt x="1575" y="24"/>
                  </a:cubicBezTo>
                  <a:cubicBezTo>
                    <a:pt x="1498" y="8"/>
                    <a:pt x="141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2466;p36">
            <a:extLst>
              <a:ext uri="{FF2B5EF4-FFF2-40B4-BE49-F238E27FC236}">
                <a16:creationId xmlns:a16="http://schemas.microsoft.com/office/drawing/2014/main" id="{4C84C573-3F49-4C16-ADC0-8898C89458EA}"/>
              </a:ext>
            </a:extLst>
          </p:cNvPr>
          <p:cNvSpPr txBox="1"/>
          <p:nvPr/>
        </p:nvSpPr>
        <p:spPr>
          <a:xfrm>
            <a:off x="2533198" y="1809076"/>
            <a:ext cx="2253001" cy="126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7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   사용 모델 </a:t>
            </a:r>
            <a:endParaRPr lang="en-US" altLang="ko-KR" sz="17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en-US" altLang="ko-KR" sz="1100" b="1" dirty="0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logistic regression(</a:t>
            </a:r>
            <a:r>
              <a:rPr lang="ko-KR" altLang="en-US" sz="1100" b="1" dirty="0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표준화</a:t>
            </a:r>
            <a:r>
              <a:rPr lang="en-US" altLang="ko-KR" sz="1100" b="1" dirty="0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en-US" altLang="ko-KR" sz="1100" b="1" dirty="0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decision tree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en-US" altLang="ko-KR" sz="1100" b="1" dirty="0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random forest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en-US" altLang="ko-KR" sz="1100" b="1" dirty="0" err="1">
                <a:solidFill>
                  <a:srgbClr val="445D73"/>
                </a:solidFill>
                <a:highlight>
                  <a:srgbClr val="E27F86"/>
                </a:highlight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lightgbm</a:t>
            </a:r>
            <a:endParaRPr lang="en-US" altLang="ko-KR" sz="1100" b="1" dirty="0">
              <a:solidFill>
                <a:srgbClr val="445D73"/>
              </a:solidFill>
              <a:highlight>
                <a:srgbClr val="E27F86"/>
              </a:highlight>
              <a:latin typeface="돋움" panose="020B0600000101010101" pitchFamily="50" charset="-127"/>
              <a:ea typeface="돋움" panose="020B0600000101010101" pitchFamily="50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FA3DBB8-DBBF-468D-890F-5589DF7D2F28}"/>
              </a:ext>
            </a:extLst>
          </p:cNvPr>
          <p:cNvSpPr/>
          <p:nvPr/>
        </p:nvSpPr>
        <p:spPr>
          <a:xfrm>
            <a:off x="2378696" y="1832531"/>
            <a:ext cx="2253815" cy="2847189"/>
          </a:xfrm>
          <a:prstGeom prst="rect">
            <a:avLst/>
          </a:prstGeom>
          <a:noFill/>
          <a:ln w="19050">
            <a:solidFill>
              <a:srgbClr val="445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Google Shape;2875;p51">
            <a:extLst>
              <a:ext uri="{FF2B5EF4-FFF2-40B4-BE49-F238E27FC236}">
                <a16:creationId xmlns:a16="http://schemas.microsoft.com/office/drawing/2014/main" id="{D37E5D5D-D0EC-43AA-BF78-E0B7175E0022}"/>
              </a:ext>
            </a:extLst>
          </p:cNvPr>
          <p:cNvGrpSpPr/>
          <p:nvPr/>
        </p:nvGrpSpPr>
        <p:grpSpPr>
          <a:xfrm rot="1205355">
            <a:off x="2468916" y="2955828"/>
            <a:ext cx="363080" cy="314577"/>
            <a:chOff x="3789936" y="2660498"/>
            <a:chExt cx="964883" cy="771694"/>
          </a:xfrm>
        </p:grpSpPr>
        <p:sp>
          <p:nvSpPr>
            <p:cNvPr id="95" name="Google Shape;2876;p51">
              <a:extLst>
                <a:ext uri="{FF2B5EF4-FFF2-40B4-BE49-F238E27FC236}">
                  <a16:creationId xmlns:a16="http://schemas.microsoft.com/office/drawing/2014/main" id="{8F09412F-20CB-4087-B8DF-439FBD3A9F0A}"/>
                </a:ext>
              </a:extLst>
            </p:cNvPr>
            <p:cNvSpPr/>
            <p:nvPr/>
          </p:nvSpPr>
          <p:spPr>
            <a:xfrm>
              <a:off x="3959125" y="3066962"/>
              <a:ext cx="792194" cy="331252"/>
            </a:xfrm>
            <a:custGeom>
              <a:avLst/>
              <a:gdLst/>
              <a:ahLst/>
              <a:cxnLst/>
              <a:rect l="l" t="t" r="r" b="b"/>
              <a:pathLst>
                <a:path w="30566" h="12781" extrusionOk="0">
                  <a:moveTo>
                    <a:pt x="21696" y="1"/>
                  </a:moveTo>
                  <a:cubicBezTo>
                    <a:pt x="21319" y="1"/>
                    <a:pt x="20928" y="45"/>
                    <a:pt x="20520" y="135"/>
                  </a:cubicBezTo>
                  <a:cubicBezTo>
                    <a:pt x="17599" y="774"/>
                    <a:pt x="14654" y="3765"/>
                    <a:pt x="16252" y="6846"/>
                  </a:cubicBezTo>
                  <a:cubicBezTo>
                    <a:pt x="14654" y="7280"/>
                    <a:pt x="13125" y="8033"/>
                    <a:pt x="11641" y="8740"/>
                  </a:cubicBezTo>
                  <a:cubicBezTo>
                    <a:pt x="11045" y="6463"/>
                    <a:pt x="8661" y="5221"/>
                    <a:pt x="6346" y="5221"/>
                  </a:cubicBezTo>
                  <a:cubicBezTo>
                    <a:pt x="5645" y="5221"/>
                    <a:pt x="4951" y="5334"/>
                    <a:pt x="4314" y="5568"/>
                  </a:cubicBezTo>
                  <a:cubicBezTo>
                    <a:pt x="3196" y="5979"/>
                    <a:pt x="2260" y="6823"/>
                    <a:pt x="1689" y="7873"/>
                  </a:cubicBezTo>
                  <a:cubicBezTo>
                    <a:pt x="1233" y="8740"/>
                    <a:pt x="1027" y="9722"/>
                    <a:pt x="1096" y="10703"/>
                  </a:cubicBezTo>
                  <a:cubicBezTo>
                    <a:pt x="1164" y="11685"/>
                    <a:pt x="1119" y="11799"/>
                    <a:pt x="251" y="12278"/>
                  </a:cubicBezTo>
                  <a:cubicBezTo>
                    <a:pt x="0" y="12324"/>
                    <a:pt x="46" y="12781"/>
                    <a:pt x="343" y="12781"/>
                  </a:cubicBezTo>
                  <a:cubicBezTo>
                    <a:pt x="1005" y="12781"/>
                    <a:pt x="1415" y="12644"/>
                    <a:pt x="2009" y="12324"/>
                  </a:cubicBezTo>
                  <a:cubicBezTo>
                    <a:pt x="2169" y="12256"/>
                    <a:pt x="2260" y="12027"/>
                    <a:pt x="2214" y="11845"/>
                  </a:cubicBezTo>
                  <a:cubicBezTo>
                    <a:pt x="1621" y="9471"/>
                    <a:pt x="2694" y="6914"/>
                    <a:pt x="5296" y="6412"/>
                  </a:cubicBezTo>
                  <a:cubicBezTo>
                    <a:pt x="5594" y="6357"/>
                    <a:pt x="5904" y="6330"/>
                    <a:pt x="6218" y="6330"/>
                  </a:cubicBezTo>
                  <a:cubicBezTo>
                    <a:pt x="8110" y="6330"/>
                    <a:pt x="10131" y="7330"/>
                    <a:pt x="10523" y="9288"/>
                  </a:cubicBezTo>
                  <a:cubicBezTo>
                    <a:pt x="10588" y="9643"/>
                    <a:pt x="10889" y="9817"/>
                    <a:pt x="11176" y="9817"/>
                  </a:cubicBezTo>
                  <a:cubicBezTo>
                    <a:pt x="11387" y="9817"/>
                    <a:pt x="11590" y="9723"/>
                    <a:pt x="11687" y="9539"/>
                  </a:cubicBezTo>
                  <a:cubicBezTo>
                    <a:pt x="12531" y="9471"/>
                    <a:pt x="13422" y="8969"/>
                    <a:pt x="14175" y="8672"/>
                  </a:cubicBezTo>
                  <a:cubicBezTo>
                    <a:pt x="14882" y="8398"/>
                    <a:pt x="15613" y="8193"/>
                    <a:pt x="16320" y="7964"/>
                  </a:cubicBezTo>
                  <a:cubicBezTo>
                    <a:pt x="16777" y="7827"/>
                    <a:pt x="17096" y="7782"/>
                    <a:pt x="17325" y="7348"/>
                  </a:cubicBezTo>
                  <a:cubicBezTo>
                    <a:pt x="17462" y="7097"/>
                    <a:pt x="17370" y="6755"/>
                    <a:pt x="17096" y="6686"/>
                  </a:cubicBezTo>
                  <a:cubicBezTo>
                    <a:pt x="16959" y="4929"/>
                    <a:pt x="16822" y="3354"/>
                    <a:pt x="18512" y="2167"/>
                  </a:cubicBezTo>
                  <a:cubicBezTo>
                    <a:pt x="19390" y="1542"/>
                    <a:pt x="20536" y="1151"/>
                    <a:pt x="21620" y="1151"/>
                  </a:cubicBezTo>
                  <a:cubicBezTo>
                    <a:pt x="21804" y="1151"/>
                    <a:pt x="21985" y="1162"/>
                    <a:pt x="22164" y="1185"/>
                  </a:cubicBezTo>
                  <a:cubicBezTo>
                    <a:pt x="24012" y="1436"/>
                    <a:pt x="24241" y="2760"/>
                    <a:pt x="25428" y="3810"/>
                  </a:cubicBezTo>
                  <a:cubicBezTo>
                    <a:pt x="25717" y="4076"/>
                    <a:pt x="26122" y="4186"/>
                    <a:pt x="26578" y="4186"/>
                  </a:cubicBezTo>
                  <a:cubicBezTo>
                    <a:pt x="27882" y="4186"/>
                    <a:pt x="29607" y="3288"/>
                    <a:pt x="30267" y="2578"/>
                  </a:cubicBezTo>
                  <a:cubicBezTo>
                    <a:pt x="30566" y="2223"/>
                    <a:pt x="30253" y="1638"/>
                    <a:pt x="29854" y="1638"/>
                  </a:cubicBezTo>
                  <a:cubicBezTo>
                    <a:pt x="29766" y="1638"/>
                    <a:pt x="29673" y="1667"/>
                    <a:pt x="29582" y="1733"/>
                  </a:cubicBezTo>
                  <a:cubicBezTo>
                    <a:pt x="29011" y="2190"/>
                    <a:pt x="28189" y="2532"/>
                    <a:pt x="27482" y="2737"/>
                  </a:cubicBezTo>
                  <a:cubicBezTo>
                    <a:pt x="27200" y="2827"/>
                    <a:pt x="26970" y="2867"/>
                    <a:pt x="26775" y="2867"/>
                  </a:cubicBezTo>
                  <a:cubicBezTo>
                    <a:pt x="25975" y="2867"/>
                    <a:pt x="25765" y="2189"/>
                    <a:pt x="24994" y="1436"/>
                  </a:cubicBezTo>
                  <a:cubicBezTo>
                    <a:pt x="24030" y="490"/>
                    <a:pt x="22944" y="1"/>
                    <a:pt x="2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77;p51">
              <a:extLst>
                <a:ext uri="{FF2B5EF4-FFF2-40B4-BE49-F238E27FC236}">
                  <a16:creationId xmlns:a16="http://schemas.microsoft.com/office/drawing/2014/main" id="{5A907473-F598-4265-A951-754CCAABAAEF}"/>
                </a:ext>
              </a:extLst>
            </p:cNvPr>
            <p:cNvSpPr/>
            <p:nvPr/>
          </p:nvSpPr>
          <p:spPr>
            <a:xfrm>
              <a:off x="3819508" y="2777645"/>
              <a:ext cx="567023" cy="625700"/>
            </a:xfrm>
            <a:custGeom>
              <a:avLst/>
              <a:gdLst/>
              <a:ahLst/>
              <a:cxnLst/>
              <a:rect l="l" t="t" r="r" b="b"/>
              <a:pathLst>
                <a:path w="21878" h="24142" extrusionOk="0">
                  <a:moveTo>
                    <a:pt x="21023" y="0"/>
                  </a:moveTo>
                  <a:cubicBezTo>
                    <a:pt x="20927" y="0"/>
                    <a:pt x="20826" y="28"/>
                    <a:pt x="20726" y="91"/>
                  </a:cubicBezTo>
                  <a:cubicBezTo>
                    <a:pt x="19265" y="981"/>
                    <a:pt x="17325" y="1347"/>
                    <a:pt x="15704" y="1826"/>
                  </a:cubicBezTo>
                  <a:cubicBezTo>
                    <a:pt x="13741" y="2419"/>
                    <a:pt x="11778" y="2990"/>
                    <a:pt x="9838" y="3652"/>
                  </a:cubicBezTo>
                  <a:cubicBezTo>
                    <a:pt x="6780" y="4702"/>
                    <a:pt x="2808" y="5364"/>
                    <a:pt x="229" y="7372"/>
                  </a:cubicBezTo>
                  <a:cubicBezTo>
                    <a:pt x="23" y="7532"/>
                    <a:pt x="0" y="7806"/>
                    <a:pt x="92" y="8034"/>
                  </a:cubicBezTo>
                  <a:cubicBezTo>
                    <a:pt x="2032" y="13216"/>
                    <a:pt x="3013" y="18739"/>
                    <a:pt x="4817" y="23989"/>
                  </a:cubicBezTo>
                  <a:cubicBezTo>
                    <a:pt x="4850" y="24097"/>
                    <a:pt x="4928" y="24141"/>
                    <a:pt x="5013" y="24141"/>
                  </a:cubicBezTo>
                  <a:cubicBezTo>
                    <a:pt x="5163" y="24141"/>
                    <a:pt x="5333" y="24004"/>
                    <a:pt x="5319" y="23829"/>
                  </a:cubicBezTo>
                  <a:cubicBezTo>
                    <a:pt x="5182" y="20999"/>
                    <a:pt x="4200" y="18009"/>
                    <a:pt x="3447" y="15293"/>
                  </a:cubicBezTo>
                  <a:cubicBezTo>
                    <a:pt x="2762" y="12873"/>
                    <a:pt x="2100" y="10385"/>
                    <a:pt x="1256" y="8012"/>
                  </a:cubicBezTo>
                  <a:cubicBezTo>
                    <a:pt x="2625" y="7076"/>
                    <a:pt x="4360" y="6688"/>
                    <a:pt x="5912" y="6163"/>
                  </a:cubicBezTo>
                  <a:cubicBezTo>
                    <a:pt x="7875" y="5524"/>
                    <a:pt x="9815" y="4816"/>
                    <a:pt x="11778" y="4200"/>
                  </a:cubicBezTo>
                  <a:cubicBezTo>
                    <a:pt x="13650" y="3629"/>
                    <a:pt x="15522" y="3104"/>
                    <a:pt x="17393" y="2511"/>
                  </a:cubicBezTo>
                  <a:cubicBezTo>
                    <a:pt x="18717" y="2100"/>
                    <a:pt x="20132" y="1780"/>
                    <a:pt x="21342" y="1050"/>
                  </a:cubicBezTo>
                  <a:cubicBezTo>
                    <a:pt x="21877" y="725"/>
                    <a:pt x="21517" y="0"/>
                    <a:pt x="21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78;p51">
              <a:extLst>
                <a:ext uri="{FF2B5EF4-FFF2-40B4-BE49-F238E27FC236}">
                  <a16:creationId xmlns:a16="http://schemas.microsoft.com/office/drawing/2014/main" id="{1BFA0122-49B5-47EA-9018-8C5F4F5E0B7D}"/>
                </a:ext>
              </a:extLst>
            </p:cNvPr>
            <p:cNvSpPr/>
            <p:nvPr/>
          </p:nvSpPr>
          <p:spPr>
            <a:xfrm>
              <a:off x="4502304" y="2967491"/>
              <a:ext cx="230018" cy="93329"/>
            </a:xfrm>
            <a:custGeom>
              <a:avLst/>
              <a:gdLst/>
              <a:ahLst/>
              <a:cxnLst/>
              <a:rect l="l" t="t" r="r" b="b"/>
              <a:pathLst>
                <a:path w="8875" h="3601" extrusionOk="0">
                  <a:moveTo>
                    <a:pt x="224" y="0"/>
                  </a:moveTo>
                  <a:cubicBezTo>
                    <a:pt x="59" y="0"/>
                    <a:pt x="1" y="234"/>
                    <a:pt x="110" y="321"/>
                  </a:cubicBezTo>
                  <a:cubicBezTo>
                    <a:pt x="1069" y="1143"/>
                    <a:pt x="2735" y="1280"/>
                    <a:pt x="3945" y="1371"/>
                  </a:cubicBezTo>
                  <a:cubicBezTo>
                    <a:pt x="4766" y="1463"/>
                    <a:pt x="5702" y="1348"/>
                    <a:pt x="6478" y="1714"/>
                  </a:cubicBezTo>
                  <a:cubicBezTo>
                    <a:pt x="7277" y="2102"/>
                    <a:pt x="7460" y="2672"/>
                    <a:pt x="7802" y="3448"/>
                  </a:cubicBezTo>
                  <a:cubicBezTo>
                    <a:pt x="7851" y="3556"/>
                    <a:pt x="7937" y="3600"/>
                    <a:pt x="8026" y="3600"/>
                  </a:cubicBezTo>
                  <a:cubicBezTo>
                    <a:pt x="8144" y="3600"/>
                    <a:pt x="8265" y="3520"/>
                    <a:pt x="8304" y="3403"/>
                  </a:cubicBezTo>
                  <a:cubicBezTo>
                    <a:pt x="8875" y="2102"/>
                    <a:pt x="7802" y="1052"/>
                    <a:pt x="6615" y="664"/>
                  </a:cubicBezTo>
                  <a:cubicBezTo>
                    <a:pt x="5748" y="413"/>
                    <a:pt x="4858" y="504"/>
                    <a:pt x="3990" y="458"/>
                  </a:cubicBezTo>
                  <a:cubicBezTo>
                    <a:pt x="2735" y="390"/>
                    <a:pt x="1480" y="70"/>
                    <a:pt x="247" y="2"/>
                  </a:cubicBezTo>
                  <a:cubicBezTo>
                    <a:pt x="239" y="1"/>
                    <a:pt x="231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79;p51">
              <a:extLst>
                <a:ext uri="{FF2B5EF4-FFF2-40B4-BE49-F238E27FC236}">
                  <a16:creationId xmlns:a16="http://schemas.microsoft.com/office/drawing/2014/main" id="{795F27D3-1565-452A-9588-BB749190FFA8}"/>
                </a:ext>
              </a:extLst>
            </p:cNvPr>
            <p:cNvSpPr/>
            <p:nvPr/>
          </p:nvSpPr>
          <p:spPr>
            <a:xfrm>
              <a:off x="4055538" y="2902127"/>
              <a:ext cx="316530" cy="314146"/>
            </a:xfrm>
            <a:custGeom>
              <a:avLst/>
              <a:gdLst/>
              <a:ahLst/>
              <a:cxnLst/>
              <a:rect l="l" t="t" r="r" b="b"/>
              <a:pathLst>
                <a:path w="12213" h="12121" extrusionOk="0">
                  <a:moveTo>
                    <a:pt x="5639" y="698"/>
                  </a:moveTo>
                  <a:cubicBezTo>
                    <a:pt x="5913" y="2022"/>
                    <a:pt x="6757" y="4646"/>
                    <a:pt x="6780" y="4692"/>
                  </a:cubicBezTo>
                  <a:cubicBezTo>
                    <a:pt x="7990" y="4236"/>
                    <a:pt x="9336" y="3711"/>
                    <a:pt x="10569" y="3300"/>
                  </a:cubicBezTo>
                  <a:cubicBezTo>
                    <a:pt x="10729" y="3779"/>
                    <a:pt x="10888" y="4258"/>
                    <a:pt x="11071" y="4715"/>
                  </a:cubicBezTo>
                  <a:cubicBezTo>
                    <a:pt x="11185" y="4966"/>
                    <a:pt x="11276" y="5263"/>
                    <a:pt x="11413" y="5514"/>
                  </a:cubicBezTo>
                  <a:cubicBezTo>
                    <a:pt x="10181" y="5879"/>
                    <a:pt x="7533" y="6655"/>
                    <a:pt x="7487" y="6678"/>
                  </a:cubicBezTo>
                  <a:cubicBezTo>
                    <a:pt x="7921" y="7888"/>
                    <a:pt x="8469" y="9326"/>
                    <a:pt x="8880" y="10535"/>
                  </a:cubicBezTo>
                  <a:cubicBezTo>
                    <a:pt x="8400" y="10695"/>
                    <a:pt x="7921" y="10855"/>
                    <a:pt x="7465" y="11038"/>
                  </a:cubicBezTo>
                  <a:cubicBezTo>
                    <a:pt x="7214" y="11152"/>
                    <a:pt x="6917" y="11243"/>
                    <a:pt x="6666" y="11380"/>
                  </a:cubicBezTo>
                  <a:lnTo>
                    <a:pt x="6666" y="11380"/>
                  </a:lnTo>
                  <a:cubicBezTo>
                    <a:pt x="6710" y="11354"/>
                    <a:pt x="6392" y="10490"/>
                    <a:pt x="6369" y="10398"/>
                  </a:cubicBezTo>
                  <a:cubicBezTo>
                    <a:pt x="6118" y="9554"/>
                    <a:pt x="5867" y="8732"/>
                    <a:pt x="5593" y="7888"/>
                  </a:cubicBezTo>
                  <a:cubicBezTo>
                    <a:pt x="5547" y="7751"/>
                    <a:pt x="5433" y="7454"/>
                    <a:pt x="5410" y="7454"/>
                  </a:cubicBezTo>
                  <a:lnTo>
                    <a:pt x="5365" y="7454"/>
                  </a:lnTo>
                  <a:cubicBezTo>
                    <a:pt x="4634" y="7728"/>
                    <a:pt x="3607" y="8093"/>
                    <a:pt x="2877" y="8367"/>
                  </a:cubicBezTo>
                  <a:cubicBezTo>
                    <a:pt x="2557" y="8481"/>
                    <a:pt x="2260" y="8595"/>
                    <a:pt x="1964" y="8709"/>
                  </a:cubicBezTo>
                  <a:cubicBezTo>
                    <a:pt x="1850" y="8778"/>
                    <a:pt x="1644" y="8824"/>
                    <a:pt x="1553" y="8915"/>
                  </a:cubicBezTo>
                  <a:cubicBezTo>
                    <a:pt x="1416" y="8093"/>
                    <a:pt x="1051" y="7317"/>
                    <a:pt x="731" y="6542"/>
                  </a:cubicBezTo>
                  <a:lnTo>
                    <a:pt x="731" y="6542"/>
                  </a:lnTo>
                  <a:cubicBezTo>
                    <a:pt x="734" y="6546"/>
                    <a:pt x="744" y="6549"/>
                    <a:pt x="760" y="6549"/>
                  </a:cubicBezTo>
                  <a:cubicBezTo>
                    <a:pt x="970" y="6549"/>
                    <a:pt x="2225" y="6195"/>
                    <a:pt x="2352" y="6153"/>
                  </a:cubicBezTo>
                  <a:cubicBezTo>
                    <a:pt x="2991" y="5970"/>
                    <a:pt x="3630" y="5788"/>
                    <a:pt x="4292" y="5605"/>
                  </a:cubicBezTo>
                  <a:cubicBezTo>
                    <a:pt x="4383" y="5560"/>
                    <a:pt x="4452" y="5560"/>
                    <a:pt x="4543" y="5491"/>
                  </a:cubicBezTo>
                  <a:cubicBezTo>
                    <a:pt x="4771" y="5308"/>
                    <a:pt x="4543" y="4829"/>
                    <a:pt x="4452" y="4555"/>
                  </a:cubicBezTo>
                  <a:cubicBezTo>
                    <a:pt x="4315" y="4213"/>
                    <a:pt x="4201" y="3870"/>
                    <a:pt x="4064" y="3528"/>
                  </a:cubicBezTo>
                  <a:cubicBezTo>
                    <a:pt x="3813" y="2843"/>
                    <a:pt x="3539" y="2181"/>
                    <a:pt x="3265" y="1519"/>
                  </a:cubicBezTo>
                  <a:cubicBezTo>
                    <a:pt x="4086" y="1382"/>
                    <a:pt x="4863" y="1017"/>
                    <a:pt x="5639" y="698"/>
                  </a:cubicBezTo>
                  <a:close/>
                  <a:moveTo>
                    <a:pt x="5675" y="1"/>
                  </a:moveTo>
                  <a:cubicBezTo>
                    <a:pt x="5523" y="1"/>
                    <a:pt x="5334" y="67"/>
                    <a:pt x="5205" y="104"/>
                  </a:cubicBezTo>
                  <a:cubicBezTo>
                    <a:pt x="4977" y="173"/>
                    <a:pt x="4771" y="218"/>
                    <a:pt x="4543" y="287"/>
                  </a:cubicBezTo>
                  <a:cubicBezTo>
                    <a:pt x="4109" y="424"/>
                    <a:pt x="3676" y="561"/>
                    <a:pt x="3265" y="743"/>
                  </a:cubicBezTo>
                  <a:cubicBezTo>
                    <a:pt x="3037" y="835"/>
                    <a:pt x="2603" y="972"/>
                    <a:pt x="2649" y="1291"/>
                  </a:cubicBezTo>
                  <a:cubicBezTo>
                    <a:pt x="2877" y="2501"/>
                    <a:pt x="3219" y="3688"/>
                    <a:pt x="3607" y="4852"/>
                  </a:cubicBezTo>
                  <a:cubicBezTo>
                    <a:pt x="3356" y="4943"/>
                    <a:pt x="3082" y="5035"/>
                    <a:pt x="2831" y="5149"/>
                  </a:cubicBezTo>
                  <a:cubicBezTo>
                    <a:pt x="2352" y="5331"/>
                    <a:pt x="1872" y="5514"/>
                    <a:pt x="1416" y="5696"/>
                  </a:cubicBezTo>
                  <a:cubicBezTo>
                    <a:pt x="1188" y="5788"/>
                    <a:pt x="959" y="5879"/>
                    <a:pt x="754" y="5970"/>
                  </a:cubicBezTo>
                  <a:cubicBezTo>
                    <a:pt x="617" y="6016"/>
                    <a:pt x="412" y="6062"/>
                    <a:pt x="275" y="6153"/>
                  </a:cubicBezTo>
                  <a:cubicBezTo>
                    <a:pt x="161" y="6221"/>
                    <a:pt x="69" y="6290"/>
                    <a:pt x="46" y="6404"/>
                  </a:cubicBezTo>
                  <a:cubicBezTo>
                    <a:pt x="1" y="6587"/>
                    <a:pt x="92" y="6815"/>
                    <a:pt x="138" y="6975"/>
                  </a:cubicBezTo>
                  <a:cubicBezTo>
                    <a:pt x="206" y="7203"/>
                    <a:pt x="252" y="7431"/>
                    <a:pt x="320" y="7637"/>
                  </a:cubicBezTo>
                  <a:cubicBezTo>
                    <a:pt x="457" y="8070"/>
                    <a:pt x="594" y="8504"/>
                    <a:pt x="777" y="8915"/>
                  </a:cubicBezTo>
                  <a:cubicBezTo>
                    <a:pt x="864" y="9132"/>
                    <a:pt x="992" y="9534"/>
                    <a:pt x="1279" y="9534"/>
                  </a:cubicBezTo>
                  <a:cubicBezTo>
                    <a:pt x="1294" y="9534"/>
                    <a:pt x="1309" y="9533"/>
                    <a:pt x="1325" y="9531"/>
                  </a:cubicBezTo>
                  <a:cubicBezTo>
                    <a:pt x="2557" y="9303"/>
                    <a:pt x="3744" y="8938"/>
                    <a:pt x="4931" y="8550"/>
                  </a:cubicBezTo>
                  <a:cubicBezTo>
                    <a:pt x="5045" y="8869"/>
                    <a:pt x="5182" y="9166"/>
                    <a:pt x="5273" y="9463"/>
                  </a:cubicBezTo>
                  <a:cubicBezTo>
                    <a:pt x="5456" y="9919"/>
                    <a:pt x="5616" y="10376"/>
                    <a:pt x="5776" y="10832"/>
                  </a:cubicBezTo>
                  <a:cubicBezTo>
                    <a:pt x="5844" y="11060"/>
                    <a:pt x="5913" y="11289"/>
                    <a:pt x="6004" y="11517"/>
                  </a:cubicBezTo>
                  <a:cubicBezTo>
                    <a:pt x="6095" y="11814"/>
                    <a:pt x="6141" y="12088"/>
                    <a:pt x="6506" y="12110"/>
                  </a:cubicBezTo>
                  <a:cubicBezTo>
                    <a:pt x="6552" y="12117"/>
                    <a:pt x="6597" y="12120"/>
                    <a:pt x="6643" y="12120"/>
                  </a:cubicBezTo>
                  <a:cubicBezTo>
                    <a:pt x="7045" y="12120"/>
                    <a:pt x="7415" y="11866"/>
                    <a:pt x="7784" y="11722"/>
                  </a:cubicBezTo>
                  <a:cubicBezTo>
                    <a:pt x="8309" y="11517"/>
                    <a:pt x="8834" y="11311"/>
                    <a:pt x="9382" y="11197"/>
                  </a:cubicBezTo>
                  <a:cubicBezTo>
                    <a:pt x="9450" y="11175"/>
                    <a:pt x="9542" y="11152"/>
                    <a:pt x="9610" y="11106"/>
                  </a:cubicBezTo>
                  <a:cubicBezTo>
                    <a:pt x="9679" y="11038"/>
                    <a:pt x="9702" y="10901"/>
                    <a:pt x="9679" y="10786"/>
                  </a:cubicBezTo>
                  <a:cubicBezTo>
                    <a:pt x="9313" y="9600"/>
                    <a:pt x="8948" y="8413"/>
                    <a:pt x="8583" y="7249"/>
                  </a:cubicBezTo>
                  <a:cubicBezTo>
                    <a:pt x="8880" y="7134"/>
                    <a:pt x="9199" y="7020"/>
                    <a:pt x="9496" y="6906"/>
                  </a:cubicBezTo>
                  <a:cubicBezTo>
                    <a:pt x="9953" y="6724"/>
                    <a:pt x="10409" y="6564"/>
                    <a:pt x="10866" y="6404"/>
                  </a:cubicBezTo>
                  <a:cubicBezTo>
                    <a:pt x="11094" y="6336"/>
                    <a:pt x="11322" y="6267"/>
                    <a:pt x="11550" y="6176"/>
                  </a:cubicBezTo>
                  <a:cubicBezTo>
                    <a:pt x="11847" y="6084"/>
                    <a:pt x="12121" y="6039"/>
                    <a:pt x="12144" y="5674"/>
                  </a:cubicBezTo>
                  <a:cubicBezTo>
                    <a:pt x="12212" y="5217"/>
                    <a:pt x="11916" y="4806"/>
                    <a:pt x="11756" y="4395"/>
                  </a:cubicBezTo>
                  <a:cubicBezTo>
                    <a:pt x="11550" y="3870"/>
                    <a:pt x="11345" y="3345"/>
                    <a:pt x="11231" y="2798"/>
                  </a:cubicBezTo>
                  <a:cubicBezTo>
                    <a:pt x="11208" y="2729"/>
                    <a:pt x="11185" y="2638"/>
                    <a:pt x="11140" y="2569"/>
                  </a:cubicBezTo>
                  <a:cubicBezTo>
                    <a:pt x="11088" y="2518"/>
                    <a:pt x="10998" y="2492"/>
                    <a:pt x="10908" y="2492"/>
                  </a:cubicBezTo>
                  <a:cubicBezTo>
                    <a:pt x="10878" y="2492"/>
                    <a:pt x="10848" y="2495"/>
                    <a:pt x="10820" y="2501"/>
                  </a:cubicBezTo>
                  <a:cubicBezTo>
                    <a:pt x="9656" y="2843"/>
                    <a:pt x="8492" y="3209"/>
                    <a:pt x="7328" y="3597"/>
                  </a:cubicBezTo>
                  <a:cubicBezTo>
                    <a:pt x="7236" y="3323"/>
                    <a:pt x="7145" y="3049"/>
                    <a:pt x="7031" y="2798"/>
                  </a:cubicBezTo>
                  <a:cubicBezTo>
                    <a:pt x="6848" y="2318"/>
                    <a:pt x="6666" y="1839"/>
                    <a:pt x="6483" y="1382"/>
                  </a:cubicBezTo>
                  <a:cubicBezTo>
                    <a:pt x="6392" y="1154"/>
                    <a:pt x="6301" y="926"/>
                    <a:pt x="6209" y="721"/>
                  </a:cubicBezTo>
                  <a:cubicBezTo>
                    <a:pt x="6164" y="584"/>
                    <a:pt x="6118" y="378"/>
                    <a:pt x="6027" y="241"/>
                  </a:cubicBezTo>
                  <a:cubicBezTo>
                    <a:pt x="5958" y="127"/>
                    <a:pt x="5890" y="36"/>
                    <a:pt x="5776" y="13"/>
                  </a:cubicBezTo>
                  <a:cubicBezTo>
                    <a:pt x="5745" y="4"/>
                    <a:pt x="5711" y="1"/>
                    <a:pt x="5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80;p51">
              <a:extLst>
                <a:ext uri="{FF2B5EF4-FFF2-40B4-BE49-F238E27FC236}">
                  <a16:creationId xmlns:a16="http://schemas.microsoft.com/office/drawing/2014/main" id="{B3344B71-EB72-4DDD-9199-14AB34132000}"/>
                </a:ext>
              </a:extLst>
            </p:cNvPr>
            <p:cNvSpPr/>
            <p:nvPr/>
          </p:nvSpPr>
          <p:spPr>
            <a:xfrm>
              <a:off x="4259639" y="2660939"/>
              <a:ext cx="46755" cy="61269"/>
            </a:xfrm>
            <a:custGeom>
              <a:avLst/>
              <a:gdLst/>
              <a:ahLst/>
              <a:cxnLst/>
              <a:rect l="l" t="t" r="r" b="b"/>
              <a:pathLst>
                <a:path w="1804" h="2364" extrusionOk="0">
                  <a:moveTo>
                    <a:pt x="537" y="0"/>
                  </a:moveTo>
                  <a:cubicBezTo>
                    <a:pt x="518" y="0"/>
                    <a:pt x="499" y="2"/>
                    <a:pt x="480" y="6"/>
                  </a:cubicBezTo>
                  <a:cubicBezTo>
                    <a:pt x="0" y="98"/>
                    <a:pt x="594" y="988"/>
                    <a:pt x="685" y="1170"/>
                  </a:cubicBezTo>
                  <a:cubicBezTo>
                    <a:pt x="768" y="1378"/>
                    <a:pt x="965" y="2364"/>
                    <a:pt x="1328" y="2364"/>
                  </a:cubicBezTo>
                  <a:cubicBezTo>
                    <a:pt x="1363" y="2364"/>
                    <a:pt x="1400" y="2355"/>
                    <a:pt x="1438" y="2334"/>
                  </a:cubicBezTo>
                  <a:cubicBezTo>
                    <a:pt x="1804" y="2129"/>
                    <a:pt x="1575" y="1673"/>
                    <a:pt x="1438" y="1399"/>
                  </a:cubicBezTo>
                  <a:cubicBezTo>
                    <a:pt x="1210" y="988"/>
                    <a:pt x="1028" y="463"/>
                    <a:pt x="754" y="120"/>
                  </a:cubicBezTo>
                  <a:cubicBezTo>
                    <a:pt x="697" y="45"/>
                    <a:pt x="625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81;p51">
              <a:extLst>
                <a:ext uri="{FF2B5EF4-FFF2-40B4-BE49-F238E27FC236}">
                  <a16:creationId xmlns:a16="http://schemas.microsoft.com/office/drawing/2014/main" id="{177B3E3D-79E8-4249-970F-D6D8516CEB34}"/>
                </a:ext>
              </a:extLst>
            </p:cNvPr>
            <p:cNvSpPr/>
            <p:nvPr/>
          </p:nvSpPr>
          <p:spPr>
            <a:xfrm>
              <a:off x="4331378" y="2660498"/>
              <a:ext cx="36699" cy="57485"/>
            </a:xfrm>
            <a:custGeom>
              <a:avLst/>
              <a:gdLst/>
              <a:ahLst/>
              <a:cxnLst/>
              <a:rect l="l" t="t" r="r" b="b"/>
              <a:pathLst>
                <a:path w="1416" h="2218" extrusionOk="0">
                  <a:moveTo>
                    <a:pt x="1012" y="0"/>
                  </a:moveTo>
                  <a:cubicBezTo>
                    <a:pt x="923" y="0"/>
                    <a:pt x="833" y="40"/>
                    <a:pt x="770" y="137"/>
                  </a:cubicBezTo>
                  <a:cubicBezTo>
                    <a:pt x="382" y="685"/>
                    <a:pt x="382" y="1416"/>
                    <a:pt x="63" y="2009"/>
                  </a:cubicBezTo>
                  <a:cubicBezTo>
                    <a:pt x="0" y="2119"/>
                    <a:pt x="98" y="2217"/>
                    <a:pt x="203" y="2217"/>
                  </a:cubicBezTo>
                  <a:cubicBezTo>
                    <a:pt x="251" y="2217"/>
                    <a:pt x="301" y="2196"/>
                    <a:pt x="337" y="2146"/>
                  </a:cubicBezTo>
                  <a:cubicBezTo>
                    <a:pt x="565" y="1849"/>
                    <a:pt x="748" y="1575"/>
                    <a:pt x="930" y="1233"/>
                  </a:cubicBezTo>
                  <a:cubicBezTo>
                    <a:pt x="1044" y="982"/>
                    <a:pt x="1113" y="685"/>
                    <a:pt x="1273" y="434"/>
                  </a:cubicBezTo>
                  <a:cubicBezTo>
                    <a:pt x="1416" y="212"/>
                    <a:pt x="1216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82;p51">
              <a:extLst>
                <a:ext uri="{FF2B5EF4-FFF2-40B4-BE49-F238E27FC236}">
                  <a16:creationId xmlns:a16="http://schemas.microsoft.com/office/drawing/2014/main" id="{7A9B5DE2-F9C0-405A-838C-E17396A1D9B6}"/>
                </a:ext>
              </a:extLst>
            </p:cNvPr>
            <p:cNvSpPr/>
            <p:nvPr/>
          </p:nvSpPr>
          <p:spPr>
            <a:xfrm>
              <a:off x="4357607" y="2715443"/>
              <a:ext cx="56448" cy="29209"/>
            </a:xfrm>
            <a:custGeom>
              <a:avLst/>
              <a:gdLst/>
              <a:ahLst/>
              <a:cxnLst/>
              <a:rect l="l" t="t" r="r" b="b"/>
              <a:pathLst>
                <a:path w="2178" h="1127" extrusionOk="0">
                  <a:moveTo>
                    <a:pt x="1633" y="1"/>
                  </a:moveTo>
                  <a:cubicBezTo>
                    <a:pt x="1177" y="1"/>
                    <a:pt x="367" y="653"/>
                    <a:pt x="169" y="779"/>
                  </a:cubicBezTo>
                  <a:cubicBezTo>
                    <a:pt x="1" y="885"/>
                    <a:pt x="85" y="1127"/>
                    <a:pt x="261" y="1127"/>
                  </a:cubicBezTo>
                  <a:cubicBezTo>
                    <a:pt x="276" y="1127"/>
                    <a:pt x="291" y="1125"/>
                    <a:pt x="306" y="1122"/>
                  </a:cubicBezTo>
                  <a:cubicBezTo>
                    <a:pt x="603" y="1030"/>
                    <a:pt x="2178" y="734"/>
                    <a:pt x="1904" y="163"/>
                  </a:cubicBezTo>
                  <a:cubicBezTo>
                    <a:pt x="1851" y="48"/>
                    <a:pt x="1755" y="1"/>
                    <a:pt x="1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83;p51">
              <a:extLst>
                <a:ext uri="{FF2B5EF4-FFF2-40B4-BE49-F238E27FC236}">
                  <a16:creationId xmlns:a16="http://schemas.microsoft.com/office/drawing/2014/main" id="{4E185F7F-AA4F-46EB-B930-5AEB3480FD92}"/>
                </a:ext>
              </a:extLst>
            </p:cNvPr>
            <p:cNvSpPr/>
            <p:nvPr/>
          </p:nvSpPr>
          <p:spPr>
            <a:xfrm>
              <a:off x="4206845" y="2702484"/>
              <a:ext cx="61295" cy="37451"/>
            </a:xfrm>
            <a:custGeom>
              <a:avLst/>
              <a:gdLst/>
              <a:ahLst/>
              <a:cxnLst/>
              <a:rect l="l" t="t" r="r" b="b"/>
              <a:pathLst>
                <a:path w="2365" h="1445" extrusionOk="0">
                  <a:moveTo>
                    <a:pt x="437" y="0"/>
                  </a:moveTo>
                  <a:cubicBezTo>
                    <a:pt x="161" y="0"/>
                    <a:pt x="1" y="408"/>
                    <a:pt x="303" y="549"/>
                  </a:cubicBezTo>
                  <a:cubicBezTo>
                    <a:pt x="600" y="663"/>
                    <a:pt x="805" y="868"/>
                    <a:pt x="1056" y="1028"/>
                  </a:cubicBezTo>
                  <a:cubicBezTo>
                    <a:pt x="1398" y="1188"/>
                    <a:pt x="1718" y="1302"/>
                    <a:pt x="2060" y="1439"/>
                  </a:cubicBezTo>
                  <a:cubicBezTo>
                    <a:pt x="2075" y="1443"/>
                    <a:pt x="2090" y="1445"/>
                    <a:pt x="2104" y="1445"/>
                  </a:cubicBezTo>
                  <a:cubicBezTo>
                    <a:pt x="2263" y="1445"/>
                    <a:pt x="2365" y="1226"/>
                    <a:pt x="2197" y="1142"/>
                  </a:cubicBezTo>
                  <a:cubicBezTo>
                    <a:pt x="1604" y="846"/>
                    <a:pt x="1170" y="252"/>
                    <a:pt x="554" y="24"/>
                  </a:cubicBezTo>
                  <a:cubicBezTo>
                    <a:pt x="514" y="8"/>
                    <a:pt x="474" y="0"/>
                    <a:pt x="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84;p51">
              <a:extLst>
                <a:ext uri="{FF2B5EF4-FFF2-40B4-BE49-F238E27FC236}">
                  <a16:creationId xmlns:a16="http://schemas.microsoft.com/office/drawing/2014/main" id="{8B7E2B64-EDB1-4E72-93AE-4023DF7DA91C}"/>
                </a:ext>
              </a:extLst>
            </p:cNvPr>
            <p:cNvSpPr/>
            <p:nvPr/>
          </p:nvSpPr>
          <p:spPr>
            <a:xfrm>
              <a:off x="4205445" y="2767926"/>
              <a:ext cx="55204" cy="19801"/>
            </a:xfrm>
            <a:custGeom>
              <a:avLst/>
              <a:gdLst/>
              <a:ahLst/>
              <a:cxnLst/>
              <a:rect l="l" t="t" r="r" b="b"/>
              <a:pathLst>
                <a:path w="2130" h="764" extrusionOk="0">
                  <a:moveTo>
                    <a:pt x="1379" y="1"/>
                  </a:moveTo>
                  <a:cubicBezTo>
                    <a:pt x="811" y="1"/>
                    <a:pt x="0" y="60"/>
                    <a:pt x="83" y="489"/>
                  </a:cubicBezTo>
                  <a:cubicBezTo>
                    <a:pt x="112" y="692"/>
                    <a:pt x="278" y="763"/>
                    <a:pt x="502" y="763"/>
                  </a:cubicBezTo>
                  <a:cubicBezTo>
                    <a:pt x="983" y="763"/>
                    <a:pt x="1729" y="430"/>
                    <a:pt x="1932" y="352"/>
                  </a:cubicBezTo>
                  <a:cubicBezTo>
                    <a:pt x="2130" y="286"/>
                    <a:pt x="2073" y="8"/>
                    <a:pt x="1885" y="8"/>
                  </a:cubicBezTo>
                  <a:cubicBezTo>
                    <a:pt x="1878" y="8"/>
                    <a:pt x="1871" y="9"/>
                    <a:pt x="1863" y="10"/>
                  </a:cubicBezTo>
                  <a:cubicBezTo>
                    <a:pt x="1781" y="10"/>
                    <a:pt x="1598" y="1"/>
                    <a:pt x="1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85;p51">
              <a:extLst>
                <a:ext uri="{FF2B5EF4-FFF2-40B4-BE49-F238E27FC236}">
                  <a16:creationId xmlns:a16="http://schemas.microsoft.com/office/drawing/2014/main" id="{57703CB2-DFC0-4C51-8D6B-C080438C64DF}"/>
                </a:ext>
              </a:extLst>
            </p:cNvPr>
            <p:cNvSpPr/>
            <p:nvPr/>
          </p:nvSpPr>
          <p:spPr>
            <a:xfrm>
              <a:off x="3789936" y="2733378"/>
              <a:ext cx="964883" cy="690287"/>
            </a:xfrm>
            <a:custGeom>
              <a:avLst/>
              <a:gdLst/>
              <a:ahLst/>
              <a:cxnLst/>
              <a:rect l="l" t="t" r="r" b="b"/>
              <a:pathLst>
                <a:path w="37229" h="26634" extrusionOk="0">
                  <a:moveTo>
                    <a:pt x="19992" y="686"/>
                  </a:moveTo>
                  <a:cubicBezTo>
                    <a:pt x="20260" y="686"/>
                    <a:pt x="20557" y="876"/>
                    <a:pt x="20680" y="1160"/>
                  </a:cubicBezTo>
                  <a:cubicBezTo>
                    <a:pt x="20726" y="1251"/>
                    <a:pt x="20771" y="1365"/>
                    <a:pt x="20840" y="1502"/>
                  </a:cubicBezTo>
                  <a:cubicBezTo>
                    <a:pt x="20406" y="1617"/>
                    <a:pt x="19995" y="1753"/>
                    <a:pt x="19584" y="1890"/>
                  </a:cubicBezTo>
                  <a:cubicBezTo>
                    <a:pt x="19539" y="1639"/>
                    <a:pt x="19470" y="1365"/>
                    <a:pt x="19493" y="1160"/>
                  </a:cubicBezTo>
                  <a:cubicBezTo>
                    <a:pt x="19556" y="824"/>
                    <a:pt x="19764" y="686"/>
                    <a:pt x="19992" y="686"/>
                  </a:cubicBezTo>
                  <a:close/>
                  <a:moveTo>
                    <a:pt x="23236" y="3214"/>
                  </a:moveTo>
                  <a:cubicBezTo>
                    <a:pt x="23921" y="4378"/>
                    <a:pt x="24652" y="5497"/>
                    <a:pt x="25382" y="6638"/>
                  </a:cubicBezTo>
                  <a:cubicBezTo>
                    <a:pt x="25656" y="7049"/>
                    <a:pt x="25953" y="7574"/>
                    <a:pt x="26318" y="8076"/>
                  </a:cubicBezTo>
                  <a:cubicBezTo>
                    <a:pt x="25998" y="8008"/>
                    <a:pt x="25679" y="7916"/>
                    <a:pt x="25382" y="7620"/>
                  </a:cubicBezTo>
                  <a:cubicBezTo>
                    <a:pt x="24857" y="7140"/>
                    <a:pt x="24423" y="6524"/>
                    <a:pt x="24035" y="5931"/>
                  </a:cubicBezTo>
                  <a:cubicBezTo>
                    <a:pt x="23487" y="5132"/>
                    <a:pt x="22620" y="4082"/>
                    <a:pt x="23236" y="3214"/>
                  </a:cubicBezTo>
                  <a:close/>
                  <a:moveTo>
                    <a:pt x="35060" y="10678"/>
                  </a:moveTo>
                  <a:lnTo>
                    <a:pt x="35060" y="10678"/>
                  </a:lnTo>
                  <a:cubicBezTo>
                    <a:pt x="35357" y="11021"/>
                    <a:pt x="35539" y="11500"/>
                    <a:pt x="35676" y="12071"/>
                  </a:cubicBezTo>
                  <a:cubicBezTo>
                    <a:pt x="35516" y="11934"/>
                    <a:pt x="35379" y="11751"/>
                    <a:pt x="35288" y="11568"/>
                  </a:cubicBezTo>
                  <a:cubicBezTo>
                    <a:pt x="35083" y="11249"/>
                    <a:pt x="34969" y="10929"/>
                    <a:pt x="35060" y="10678"/>
                  </a:cubicBezTo>
                  <a:close/>
                  <a:moveTo>
                    <a:pt x="22437" y="1799"/>
                  </a:moveTo>
                  <a:cubicBezTo>
                    <a:pt x="22597" y="2119"/>
                    <a:pt x="22780" y="2415"/>
                    <a:pt x="22940" y="2712"/>
                  </a:cubicBezTo>
                  <a:cubicBezTo>
                    <a:pt x="21776" y="3214"/>
                    <a:pt x="22780" y="5086"/>
                    <a:pt x="23236" y="5839"/>
                  </a:cubicBezTo>
                  <a:cubicBezTo>
                    <a:pt x="23844" y="6832"/>
                    <a:pt x="24991" y="8938"/>
                    <a:pt x="26389" y="8938"/>
                  </a:cubicBezTo>
                  <a:cubicBezTo>
                    <a:pt x="26567" y="8938"/>
                    <a:pt x="26749" y="8904"/>
                    <a:pt x="26934" y="8829"/>
                  </a:cubicBezTo>
                  <a:cubicBezTo>
                    <a:pt x="27231" y="9126"/>
                    <a:pt x="27550" y="9377"/>
                    <a:pt x="27916" y="9491"/>
                  </a:cubicBezTo>
                  <a:cubicBezTo>
                    <a:pt x="28212" y="9594"/>
                    <a:pt x="28549" y="9617"/>
                    <a:pt x="28888" y="9617"/>
                  </a:cubicBezTo>
                  <a:cubicBezTo>
                    <a:pt x="29160" y="9617"/>
                    <a:pt x="29434" y="9602"/>
                    <a:pt x="29690" y="9602"/>
                  </a:cubicBezTo>
                  <a:cubicBezTo>
                    <a:pt x="29754" y="9602"/>
                    <a:pt x="29817" y="9603"/>
                    <a:pt x="29879" y="9605"/>
                  </a:cubicBezTo>
                  <a:cubicBezTo>
                    <a:pt x="30997" y="9651"/>
                    <a:pt x="32115" y="9742"/>
                    <a:pt x="33234" y="9879"/>
                  </a:cubicBezTo>
                  <a:cubicBezTo>
                    <a:pt x="33827" y="9971"/>
                    <a:pt x="34284" y="10108"/>
                    <a:pt x="34603" y="10290"/>
                  </a:cubicBezTo>
                  <a:cubicBezTo>
                    <a:pt x="34329" y="10678"/>
                    <a:pt x="34375" y="11203"/>
                    <a:pt x="34626" y="11728"/>
                  </a:cubicBezTo>
                  <a:cubicBezTo>
                    <a:pt x="34832" y="12162"/>
                    <a:pt x="35334" y="12847"/>
                    <a:pt x="35859" y="12938"/>
                  </a:cubicBezTo>
                  <a:cubicBezTo>
                    <a:pt x="36019" y="13714"/>
                    <a:pt x="36178" y="14490"/>
                    <a:pt x="36429" y="15243"/>
                  </a:cubicBezTo>
                  <a:cubicBezTo>
                    <a:pt x="35242" y="15860"/>
                    <a:pt x="33987" y="16339"/>
                    <a:pt x="32709" y="16795"/>
                  </a:cubicBezTo>
                  <a:cubicBezTo>
                    <a:pt x="32074" y="14664"/>
                    <a:pt x="30036" y="13321"/>
                    <a:pt x="27942" y="13321"/>
                  </a:cubicBezTo>
                  <a:cubicBezTo>
                    <a:pt x="27099" y="13321"/>
                    <a:pt x="26247" y="13539"/>
                    <a:pt x="25473" y="14011"/>
                  </a:cubicBezTo>
                  <a:cubicBezTo>
                    <a:pt x="23875" y="14992"/>
                    <a:pt x="22529" y="18347"/>
                    <a:pt x="23875" y="20082"/>
                  </a:cubicBezTo>
                  <a:cubicBezTo>
                    <a:pt x="22780" y="20516"/>
                    <a:pt x="21684" y="20950"/>
                    <a:pt x="20566" y="21360"/>
                  </a:cubicBezTo>
                  <a:cubicBezTo>
                    <a:pt x="19607" y="21726"/>
                    <a:pt x="18603" y="22022"/>
                    <a:pt x="17599" y="22319"/>
                  </a:cubicBezTo>
                  <a:cubicBezTo>
                    <a:pt x="17088" y="19997"/>
                    <a:pt x="14961" y="18518"/>
                    <a:pt x="12770" y="18518"/>
                  </a:cubicBezTo>
                  <a:cubicBezTo>
                    <a:pt x="11925" y="18518"/>
                    <a:pt x="11070" y="18738"/>
                    <a:pt x="10294" y="19215"/>
                  </a:cubicBezTo>
                  <a:cubicBezTo>
                    <a:pt x="8788" y="20128"/>
                    <a:pt x="7510" y="23141"/>
                    <a:pt x="8468" y="24944"/>
                  </a:cubicBezTo>
                  <a:cubicBezTo>
                    <a:pt x="7692" y="25218"/>
                    <a:pt x="6916" y="25515"/>
                    <a:pt x="6163" y="25857"/>
                  </a:cubicBezTo>
                  <a:cubicBezTo>
                    <a:pt x="3995" y="20470"/>
                    <a:pt x="2876" y="14764"/>
                    <a:pt x="731" y="9377"/>
                  </a:cubicBezTo>
                  <a:cubicBezTo>
                    <a:pt x="7852" y="6592"/>
                    <a:pt x="15339" y="4698"/>
                    <a:pt x="22437" y="1799"/>
                  </a:cubicBezTo>
                  <a:close/>
                  <a:moveTo>
                    <a:pt x="20023" y="1"/>
                  </a:moveTo>
                  <a:cubicBezTo>
                    <a:pt x="19679" y="1"/>
                    <a:pt x="19344" y="150"/>
                    <a:pt x="19105" y="498"/>
                  </a:cubicBezTo>
                  <a:cubicBezTo>
                    <a:pt x="18854" y="886"/>
                    <a:pt x="18854" y="1411"/>
                    <a:pt x="18922" y="1845"/>
                  </a:cubicBezTo>
                  <a:cubicBezTo>
                    <a:pt x="18945" y="1890"/>
                    <a:pt x="18968" y="1959"/>
                    <a:pt x="19014" y="2073"/>
                  </a:cubicBezTo>
                  <a:cubicBezTo>
                    <a:pt x="16001" y="3055"/>
                    <a:pt x="13033" y="4196"/>
                    <a:pt x="10066" y="5177"/>
                  </a:cubicBezTo>
                  <a:cubicBezTo>
                    <a:pt x="8126" y="5839"/>
                    <a:pt x="6163" y="6433"/>
                    <a:pt x="4269" y="7209"/>
                  </a:cubicBezTo>
                  <a:cubicBezTo>
                    <a:pt x="3059" y="7688"/>
                    <a:pt x="0" y="8784"/>
                    <a:pt x="46" y="8989"/>
                  </a:cubicBezTo>
                  <a:cubicBezTo>
                    <a:pt x="708" y="11956"/>
                    <a:pt x="1940" y="15083"/>
                    <a:pt x="2739" y="18005"/>
                  </a:cubicBezTo>
                  <a:cubicBezTo>
                    <a:pt x="3491" y="20762"/>
                    <a:pt x="5493" y="26633"/>
                    <a:pt x="5705" y="26633"/>
                  </a:cubicBezTo>
                  <a:cubicBezTo>
                    <a:pt x="5706" y="26633"/>
                    <a:pt x="5706" y="26633"/>
                    <a:pt x="5707" y="26633"/>
                  </a:cubicBezTo>
                  <a:cubicBezTo>
                    <a:pt x="6323" y="26542"/>
                    <a:pt x="6962" y="26428"/>
                    <a:pt x="7578" y="26291"/>
                  </a:cubicBezTo>
                  <a:cubicBezTo>
                    <a:pt x="7898" y="26222"/>
                    <a:pt x="8194" y="26131"/>
                    <a:pt x="8514" y="26062"/>
                  </a:cubicBezTo>
                  <a:cubicBezTo>
                    <a:pt x="8811" y="25971"/>
                    <a:pt x="9176" y="25925"/>
                    <a:pt x="9450" y="25788"/>
                  </a:cubicBezTo>
                  <a:cubicBezTo>
                    <a:pt x="9496" y="25766"/>
                    <a:pt x="9267" y="25195"/>
                    <a:pt x="9267" y="25149"/>
                  </a:cubicBezTo>
                  <a:cubicBezTo>
                    <a:pt x="9153" y="24875"/>
                    <a:pt x="9062" y="24602"/>
                    <a:pt x="8993" y="24305"/>
                  </a:cubicBezTo>
                  <a:cubicBezTo>
                    <a:pt x="8925" y="23894"/>
                    <a:pt x="8902" y="23460"/>
                    <a:pt x="8925" y="23027"/>
                  </a:cubicBezTo>
                  <a:cubicBezTo>
                    <a:pt x="8993" y="22182"/>
                    <a:pt x="9244" y="21338"/>
                    <a:pt x="9769" y="20653"/>
                  </a:cubicBezTo>
                  <a:cubicBezTo>
                    <a:pt x="10066" y="20265"/>
                    <a:pt x="10454" y="19945"/>
                    <a:pt x="10888" y="19717"/>
                  </a:cubicBezTo>
                  <a:cubicBezTo>
                    <a:pt x="11459" y="19424"/>
                    <a:pt x="12092" y="19235"/>
                    <a:pt x="12732" y="19235"/>
                  </a:cubicBezTo>
                  <a:cubicBezTo>
                    <a:pt x="13038" y="19235"/>
                    <a:pt x="13346" y="19278"/>
                    <a:pt x="13650" y="19375"/>
                  </a:cubicBezTo>
                  <a:cubicBezTo>
                    <a:pt x="14494" y="19626"/>
                    <a:pt x="15179" y="20219"/>
                    <a:pt x="15750" y="20904"/>
                  </a:cubicBezTo>
                  <a:cubicBezTo>
                    <a:pt x="16275" y="21520"/>
                    <a:pt x="16868" y="22433"/>
                    <a:pt x="17142" y="23209"/>
                  </a:cubicBezTo>
                  <a:cubicBezTo>
                    <a:pt x="17142" y="23209"/>
                    <a:pt x="17142" y="23209"/>
                    <a:pt x="17165" y="23232"/>
                  </a:cubicBezTo>
                  <a:cubicBezTo>
                    <a:pt x="18671" y="22639"/>
                    <a:pt x="23921" y="20698"/>
                    <a:pt x="24355" y="20607"/>
                  </a:cubicBezTo>
                  <a:cubicBezTo>
                    <a:pt x="24423" y="20584"/>
                    <a:pt x="24492" y="20584"/>
                    <a:pt x="24537" y="20539"/>
                  </a:cubicBezTo>
                  <a:cubicBezTo>
                    <a:pt x="24720" y="20379"/>
                    <a:pt x="24469" y="20105"/>
                    <a:pt x="24400" y="19945"/>
                  </a:cubicBezTo>
                  <a:cubicBezTo>
                    <a:pt x="24332" y="19763"/>
                    <a:pt x="24286" y="19557"/>
                    <a:pt x="24241" y="19352"/>
                  </a:cubicBezTo>
                  <a:cubicBezTo>
                    <a:pt x="24149" y="18941"/>
                    <a:pt x="24104" y="18507"/>
                    <a:pt x="24104" y="18096"/>
                  </a:cubicBezTo>
                  <a:cubicBezTo>
                    <a:pt x="24127" y="17252"/>
                    <a:pt x="24332" y="16407"/>
                    <a:pt x="24788" y="15723"/>
                  </a:cubicBezTo>
                  <a:cubicBezTo>
                    <a:pt x="25108" y="15220"/>
                    <a:pt x="25542" y="14810"/>
                    <a:pt x="26067" y="14513"/>
                  </a:cubicBezTo>
                  <a:cubicBezTo>
                    <a:pt x="26638" y="14220"/>
                    <a:pt x="27271" y="14031"/>
                    <a:pt x="27910" y="14031"/>
                  </a:cubicBezTo>
                  <a:cubicBezTo>
                    <a:pt x="28217" y="14031"/>
                    <a:pt x="28525" y="14074"/>
                    <a:pt x="28829" y="14170"/>
                  </a:cubicBezTo>
                  <a:cubicBezTo>
                    <a:pt x="29673" y="14422"/>
                    <a:pt x="30358" y="15015"/>
                    <a:pt x="30928" y="15677"/>
                  </a:cubicBezTo>
                  <a:cubicBezTo>
                    <a:pt x="31180" y="15974"/>
                    <a:pt x="31408" y="16293"/>
                    <a:pt x="31636" y="16636"/>
                  </a:cubicBezTo>
                  <a:cubicBezTo>
                    <a:pt x="31750" y="16795"/>
                    <a:pt x="31842" y="16955"/>
                    <a:pt x="31956" y="17115"/>
                  </a:cubicBezTo>
                  <a:cubicBezTo>
                    <a:pt x="32024" y="17252"/>
                    <a:pt x="32070" y="17412"/>
                    <a:pt x="32184" y="17549"/>
                  </a:cubicBezTo>
                  <a:cubicBezTo>
                    <a:pt x="32258" y="17648"/>
                    <a:pt x="32339" y="17686"/>
                    <a:pt x="32431" y="17686"/>
                  </a:cubicBezTo>
                  <a:cubicBezTo>
                    <a:pt x="32508" y="17686"/>
                    <a:pt x="32592" y="17659"/>
                    <a:pt x="32686" y="17617"/>
                  </a:cubicBezTo>
                  <a:cubicBezTo>
                    <a:pt x="33873" y="17183"/>
                    <a:pt x="35037" y="16773"/>
                    <a:pt x="36178" y="16248"/>
                  </a:cubicBezTo>
                  <a:cubicBezTo>
                    <a:pt x="36452" y="16111"/>
                    <a:pt x="36703" y="15996"/>
                    <a:pt x="36954" y="15860"/>
                  </a:cubicBezTo>
                  <a:cubicBezTo>
                    <a:pt x="37228" y="15723"/>
                    <a:pt x="36795" y="13988"/>
                    <a:pt x="36635" y="13257"/>
                  </a:cubicBezTo>
                  <a:cubicBezTo>
                    <a:pt x="36452" y="12344"/>
                    <a:pt x="36407" y="11249"/>
                    <a:pt x="35996" y="10404"/>
                  </a:cubicBezTo>
                  <a:cubicBezTo>
                    <a:pt x="35379" y="9126"/>
                    <a:pt x="33736" y="9217"/>
                    <a:pt x="32526" y="9103"/>
                  </a:cubicBezTo>
                  <a:cubicBezTo>
                    <a:pt x="31339" y="8966"/>
                    <a:pt x="30061" y="8989"/>
                    <a:pt x="28874" y="8784"/>
                  </a:cubicBezTo>
                  <a:cubicBezTo>
                    <a:pt x="27459" y="8555"/>
                    <a:pt x="26888" y="7323"/>
                    <a:pt x="26181" y="6159"/>
                  </a:cubicBezTo>
                  <a:cubicBezTo>
                    <a:pt x="25324" y="4760"/>
                    <a:pt x="23106" y="953"/>
                    <a:pt x="22768" y="953"/>
                  </a:cubicBezTo>
                  <a:cubicBezTo>
                    <a:pt x="22764" y="953"/>
                    <a:pt x="22760" y="954"/>
                    <a:pt x="22757" y="955"/>
                  </a:cubicBezTo>
                  <a:cubicBezTo>
                    <a:pt x="22346" y="1046"/>
                    <a:pt x="21935" y="1160"/>
                    <a:pt x="21547" y="1297"/>
                  </a:cubicBezTo>
                  <a:cubicBezTo>
                    <a:pt x="21502" y="1046"/>
                    <a:pt x="21342" y="772"/>
                    <a:pt x="21228" y="635"/>
                  </a:cubicBezTo>
                  <a:cubicBezTo>
                    <a:pt x="20932" y="249"/>
                    <a:pt x="20469" y="1"/>
                    <a:pt x="20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86;p51">
              <a:extLst>
                <a:ext uri="{FF2B5EF4-FFF2-40B4-BE49-F238E27FC236}">
                  <a16:creationId xmlns:a16="http://schemas.microsoft.com/office/drawing/2014/main" id="{E40C2F38-B713-4815-98E1-BF6CD5B8ED47}"/>
                </a:ext>
              </a:extLst>
            </p:cNvPr>
            <p:cNvSpPr/>
            <p:nvPr/>
          </p:nvSpPr>
          <p:spPr>
            <a:xfrm>
              <a:off x="4033068" y="3253180"/>
              <a:ext cx="197025" cy="179012"/>
            </a:xfrm>
            <a:custGeom>
              <a:avLst/>
              <a:gdLst/>
              <a:ahLst/>
              <a:cxnLst/>
              <a:rect l="l" t="t" r="r" b="b"/>
              <a:pathLst>
                <a:path w="7602" h="6907" extrusionOk="0">
                  <a:moveTo>
                    <a:pt x="3668" y="805"/>
                  </a:moveTo>
                  <a:cubicBezTo>
                    <a:pt x="3853" y="805"/>
                    <a:pt x="4039" y="826"/>
                    <a:pt x="4223" y="871"/>
                  </a:cubicBezTo>
                  <a:cubicBezTo>
                    <a:pt x="4771" y="985"/>
                    <a:pt x="5319" y="1282"/>
                    <a:pt x="5684" y="1738"/>
                  </a:cubicBezTo>
                  <a:cubicBezTo>
                    <a:pt x="6757" y="3039"/>
                    <a:pt x="6346" y="4865"/>
                    <a:pt x="4908" y="5710"/>
                  </a:cubicBezTo>
                  <a:cubicBezTo>
                    <a:pt x="4404" y="6006"/>
                    <a:pt x="3819" y="6161"/>
                    <a:pt x="3255" y="6161"/>
                  </a:cubicBezTo>
                  <a:cubicBezTo>
                    <a:pt x="2209" y="6161"/>
                    <a:pt x="1234" y="5626"/>
                    <a:pt x="982" y="4454"/>
                  </a:cubicBezTo>
                  <a:cubicBezTo>
                    <a:pt x="708" y="3267"/>
                    <a:pt x="1256" y="1875"/>
                    <a:pt x="2306" y="1213"/>
                  </a:cubicBezTo>
                  <a:cubicBezTo>
                    <a:pt x="2718" y="949"/>
                    <a:pt x="3189" y="805"/>
                    <a:pt x="3668" y="805"/>
                  </a:cubicBezTo>
                  <a:close/>
                  <a:moveTo>
                    <a:pt x="3654" y="0"/>
                  </a:moveTo>
                  <a:cubicBezTo>
                    <a:pt x="2248" y="0"/>
                    <a:pt x="768" y="862"/>
                    <a:pt x="297" y="2195"/>
                  </a:cubicBezTo>
                  <a:cubicBezTo>
                    <a:pt x="206" y="2400"/>
                    <a:pt x="137" y="2628"/>
                    <a:pt x="115" y="2857"/>
                  </a:cubicBezTo>
                  <a:cubicBezTo>
                    <a:pt x="0" y="3473"/>
                    <a:pt x="23" y="4135"/>
                    <a:pt x="229" y="4705"/>
                  </a:cubicBezTo>
                  <a:cubicBezTo>
                    <a:pt x="719" y="6128"/>
                    <a:pt x="2018" y="6906"/>
                    <a:pt x="3386" y="6906"/>
                  </a:cubicBezTo>
                  <a:cubicBezTo>
                    <a:pt x="3928" y="6906"/>
                    <a:pt x="4481" y="6784"/>
                    <a:pt x="4999" y="6531"/>
                  </a:cubicBezTo>
                  <a:cubicBezTo>
                    <a:pt x="6802" y="5664"/>
                    <a:pt x="7601" y="3678"/>
                    <a:pt x="6665" y="1898"/>
                  </a:cubicBezTo>
                  <a:cubicBezTo>
                    <a:pt x="6163" y="939"/>
                    <a:pt x="5387" y="300"/>
                    <a:pt x="4337" y="72"/>
                  </a:cubicBezTo>
                  <a:cubicBezTo>
                    <a:pt x="4115" y="23"/>
                    <a:pt x="3885" y="0"/>
                    <a:pt x="3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87;p51">
              <a:extLst>
                <a:ext uri="{FF2B5EF4-FFF2-40B4-BE49-F238E27FC236}">
                  <a16:creationId xmlns:a16="http://schemas.microsoft.com/office/drawing/2014/main" id="{FC8C0AF2-4E0F-4E6D-A9A8-BE289C38DCDA}"/>
                </a:ext>
              </a:extLst>
            </p:cNvPr>
            <p:cNvSpPr/>
            <p:nvPr/>
          </p:nvSpPr>
          <p:spPr>
            <a:xfrm>
              <a:off x="4091641" y="3309472"/>
              <a:ext cx="72180" cy="65649"/>
            </a:xfrm>
            <a:custGeom>
              <a:avLst/>
              <a:gdLst/>
              <a:ahLst/>
              <a:cxnLst/>
              <a:rect l="l" t="t" r="r" b="b"/>
              <a:pathLst>
                <a:path w="2785" h="2533" extrusionOk="0">
                  <a:moveTo>
                    <a:pt x="1328" y="451"/>
                  </a:moveTo>
                  <a:cubicBezTo>
                    <a:pt x="1388" y="451"/>
                    <a:pt x="1448" y="460"/>
                    <a:pt x="1507" y="479"/>
                  </a:cubicBezTo>
                  <a:cubicBezTo>
                    <a:pt x="1689" y="502"/>
                    <a:pt x="1849" y="593"/>
                    <a:pt x="1963" y="730"/>
                  </a:cubicBezTo>
                  <a:cubicBezTo>
                    <a:pt x="2305" y="1141"/>
                    <a:pt x="2169" y="1712"/>
                    <a:pt x="1712" y="1986"/>
                  </a:cubicBezTo>
                  <a:cubicBezTo>
                    <a:pt x="1562" y="2073"/>
                    <a:pt x="1384" y="2118"/>
                    <a:pt x="1211" y="2118"/>
                  </a:cubicBezTo>
                  <a:cubicBezTo>
                    <a:pt x="885" y="2118"/>
                    <a:pt x="577" y="1955"/>
                    <a:pt x="502" y="1598"/>
                  </a:cubicBezTo>
                  <a:cubicBezTo>
                    <a:pt x="411" y="1209"/>
                    <a:pt x="594" y="776"/>
                    <a:pt x="913" y="570"/>
                  </a:cubicBezTo>
                  <a:cubicBezTo>
                    <a:pt x="1028" y="505"/>
                    <a:pt x="1177" y="451"/>
                    <a:pt x="1328" y="451"/>
                  </a:cubicBezTo>
                  <a:close/>
                  <a:moveTo>
                    <a:pt x="1348" y="1"/>
                  </a:moveTo>
                  <a:cubicBezTo>
                    <a:pt x="830" y="1"/>
                    <a:pt x="270" y="325"/>
                    <a:pt x="91" y="821"/>
                  </a:cubicBezTo>
                  <a:cubicBezTo>
                    <a:pt x="69" y="890"/>
                    <a:pt x="46" y="981"/>
                    <a:pt x="23" y="1050"/>
                  </a:cubicBezTo>
                  <a:cubicBezTo>
                    <a:pt x="0" y="1278"/>
                    <a:pt x="0" y="1529"/>
                    <a:pt x="69" y="1734"/>
                  </a:cubicBezTo>
                  <a:cubicBezTo>
                    <a:pt x="248" y="2256"/>
                    <a:pt x="717" y="2533"/>
                    <a:pt x="1220" y="2533"/>
                  </a:cubicBezTo>
                  <a:cubicBezTo>
                    <a:pt x="1422" y="2533"/>
                    <a:pt x="1630" y="2488"/>
                    <a:pt x="1826" y="2396"/>
                  </a:cubicBezTo>
                  <a:cubicBezTo>
                    <a:pt x="2488" y="2077"/>
                    <a:pt x="2785" y="1346"/>
                    <a:pt x="2442" y="707"/>
                  </a:cubicBezTo>
                  <a:cubicBezTo>
                    <a:pt x="2260" y="365"/>
                    <a:pt x="1963" y="114"/>
                    <a:pt x="1575" y="23"/>
                  </a:cubicBezTo>
                  <a:cubicBezTo>
                    <a:pt x="1501" y="8"/>
                    <a:pt x="1425" y="1"/>
                    <a:pt x="1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88;p51">
              <a:extLst>
                <a:ext uri="{FF2B5EF4-FFF2-40B4-BE49-F238E27FC236}">
                  <a16:creationId xmlns:a16="http://schemas.microsoft.com/office/drawing/2014/main" id="{0E0C82C4-FD32-40AA-9D88-9D3709311B61}"/>
                </a:ext>
              </a:extLst>
            </p:cNvPr>
            <p:cNvSpPr/>
            <p:nvPr/>
          </p:nvSpPr>
          <p:spPr>
            <a:xfrm>
              <a:off x="4425277" y="3119497"/>
              <a:ext cx="197025" cy="179012"/>
            </a:xfrm>
            <a:custGeom>
              <a:avLst/>
              <a:gdLst/>
              <a:ahLst/>
              <a:cxnLst/>
              <a:rect l="l" t="t" r="r" b="b"/>
              <a:pathLst>
                <a:path w="7602" h="6907" extrusionOk="0">
                  <a:moveTo>
                    <a:pt x="3700" y="808"/>
                  </a:moveTo>
                  <a:cubicBezTo>
                    <a:pt x="3874" y="808"/>
                    <a:pt x="4050" y="828"/>
                    <a:pt x="4223" y="870"/>
                  </a:cubicBezTo>
                  <a:cubicBezTo>
                    <a:pt x="4794" y="1007"/>
                    <a:pt x="5319" y="1304"/>
                    <a:pt x="5684" y="1738"/>
                  </a:cubicBezTo>
                  <a:cubicBezTo>
                    <a:pt x="6780" y="3061"/>
                    <a:pt x="6346" y="4887"/>
                    <a:pt x="4908" y="5732"/>
                  </a:cubicBezTo>
                  <a:cubicBezTo>
                    <a:pt x="4404" y="6020"/>
                    <a:pt x="3818" y="6174"/>
                    <a:pt x="3253" y="6174"/>
                  </a:cubicBezTo>
                  <a:cubicBezTo>
                    <a:pt x="2208" y="6174"/>
                    <a:pt x="1234" y="5647"/>
                    <a:pt x="982" y="4477"/>
                  </a:cubicBezTo>
                  <a:cubicBezTo>
                    <a:pt x="731" y="3290"/>
                    <a:pt x="1256" y="1875"/>
                    <a:pt x="2306" y="1235"/>
                  </a:cubicBezTo>
                  <a:cubicBezTo>
                    <a:pt x="2727" y="966"/>
                    <a:pt x="3210" y="808"/>
                    <a:pt x="3700" y="808"/>
                  </a:cubicBezTo>
                  <a:close/>
                  <a:moveTo>
                    <a:pt x="3666" y="1"/>
                  </a:moveTo>
                  <a:cubicBezTo>
                    <a:pt x="2261" y="1"/>
                    <a:pt x="789" y="878"/>
                    <a:pt x="297" y="2194"/>
                  </a:cubicBezTo>
                  <a:cubicBezTo>
                    <a:pt x="206" y="2422"/>
                    <a:pt x="160" y="2651"/>
                    <a:pt x="115" y="2879"/>
                  </a:cubicBezTo>
                  <a:cubicBezTo>
                    <a:pt x="1" y="3495"/>
                    <a:pt x="46" y="4134"/>
                    <a:pt x="252" y="4728"/>
                  </a:cubicBezTo>
                  <a:cubicBezTo>
                    <a:pt x="725" y="6133"/>
                    <a:pt x="2017" y="6906"/>
                    <a:pt x="3383" y="6906"/>
                  </a:cubicBezTo>
                  <a:cubicBezTo>
                    <a:pt x="3926" y="6906"/>
                    <a:pt x="4480" y="6784"/>
                    <a:pt x="4999" y="6531"/>
                  </a:cubicBezTo>
                  <a:cubicBezTo>
                    <a:pt x="6803" y="5664"/>
                    <a:pt x="7601" y="3701"/>
                    <a:pt x="6666" y="1897"/>
                  </a:cubicBezTo>
                  <a:cubicBezTo>
                    <a:pt x="6163" y="962"/>
                    <a:pt x="5387" y="300"/>
                    <a:pt x="4337" y="71"/>
                  </a:cubicBezTo>
                  <a:cubicBezTo>
                    <a:pt x="4118" y="24"/>
                    <a:pt x="3893" y="1"/>
                    <a:pt x="3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89;p51">
              <a:extLst>
                <a:ext uri="{FF2B5EF4-FFF2-40B4-BE49-F238E27FC236}">
                  <a16:creationId xmlns:a16="http://schemas.microsoft.com/office/drawing/2014/main" id="{27AAD6F7-640E-43DA-9BB6-DB6135298960}"/>
                </a:ext>
              </a:extLst>
            </p:cNvPr>
            <p:cNvSpPr/>
            <p:nvPr/>
          </p:nvSpPr>
          <p:spPr>
            <a:xfrm>
              <a:off x="4483851" y="3176334"/>
              <a:ext cx="72180" cy="65597"/>
            </a:xfrm>
            <a:custGeom>
              <a:avLst/>
              <a:gdLst/>
              <a:ahLst/>
              <a:cxnLst/>
              <a:rect l="l" t="t" r="r" b="b"/>
              <a:pathLst>
                <a:path w="2785" h="2531" extrusionOk="0">
                  <a:moveTo>
                    <a:pt x="1348" y="440"/>
                  </a:moveTo>
                  <a:cubicBezTo>
                    <a:pt x="1401" y="440"/>
                    <a:pt x="1454" y="446"/>
                    <a:pt x="1507" y="458"/>
                  </a:cubicBezTo>
                  <a:cubicBezTo>
                    <a:pt x="1689" y="503"/>
                    <a:pt x="1849" y="595"/>
                    <a:pt x="1963" y="731"/>
                  </a:cubicBezTo>
                  <a:cubicBezTo>
                    <a:pt x="2306" y="1142"/>
                    <a:pt x="2169" y="1713"/>
                    <a:pt x="1712" y="1964"/>
                  </a:cubicBezTo>
                  <a:cubicBezTo>
                    <a:pt x="1558" y="2061"/>
                    <a:pt x="1375" y="2113"/>
                    <a:pt x="1198" y="2113"/>
                  </a:cubicBezTo>
                  <a:cubicBezTo>
                    <a:pt x="877" y="2113"/>
                    <a:pt x="576" y="1944"/>
                    <a:pt x="502" y="1576"/>
                  </a:cubicBezTo>
                  <a:cubicBezTo>
                    <a:pt x="411" y="1211"/>
                    <a:pt x="594" y="777"/>
                    <a:pt x="913" y="572"/>
                  </a:cubicBezTo>
                  <a:cubicBezTo>
                    <a:pt x="1049" y="487"/>
                    <a:pt x="1197" y="440"/>
                    <a:pt x="1348" y="440"/>
                  </a:cubicBezTo>
                  <a:close/>
                  <a:moveTo>
                    <a:pt x="1339" y="1"/>
                  </a:moveTo>
                  <a:cubicBezTo>
                    <a:pt x="827" y="1"/>
                    <a:pt x="289" y="307"/>
                    <a:pt x="92" y="800"/>
                  </a:cubicBezTo>
                  <a:cubicBezTo>
                    <a:pt x="69" y="891"/>
                    <a:pt x="46" y="960"/>
                    <a:pt x="46" y="1051"/>
                  </a:cubicBezTo>
                  <a:cubicBezTo>
                    <a:pt x="0" y="1279"/>
                    <a:pt x="0" y="1508"/>
                    <a:pt x="92" y="1736"/>
                  </a:cubicBezTo>
                  <a:cubicBezTo>
                    <a:pt x="272" y="2245"/>
                    <a:pt x="749" y="2530"/>
                    <a:pt x="1249" y="2530"/>
                  </a:cubicBezTo>
                  <a:cubicBezTo>
                    <a:pt x="1443" y="2530"/>
                    <a:pt x="1641" y="2487"/>
                    <a:pt x="1826" y="2398"/>
                  </a:cubicBezTo>
                  <a:cubicBezTo>
                    <a:pt x="2488" y="2078"/>
                    <a:pt x="2785" y="1348"/>
                    <a:pt x="2443" y="709"/>
                  </a:cubicBezTo>
                  <a:cubicBezTo>
                    <a:pt x="2260" y="343"/>
                    <a:pt x="1963" y="115"/>
                    <a:pt x="1575" y="24"/>
                  </a:cubicBezTo>
                  <a:cubicBezTo>
                    <a:pt x="1498" y="8"/>
                    <a:pt x="1419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2466;p36">
            <a:extLst>
              <a:ext uri="{FF2B5EF4-FFF2-40B4-BE49-F238E27FC236}">
                <a16:creationId xmlns:a16="http://schemas.microsoft.com/office/drawing/2014/main" id="{E26E54E0-1A5F-4786-B088-4E9A8C2534F9}"/>
              </a:ext>
            </a:extLst>
          </p:cNvPr>
          <p:cNvSpPr txBox="1"/>
          <p:nvPr/>
        </p:nvSpPr>
        <p:spPr>
          <a:xfrm>
            <a:off x="2511782" y="2875238"/>
            <a:ext cx="2134024" cy="18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7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   샘플링</a:t>
            </a:r>
            <a:endParaRPr lang="en-US" altLang="ko-KR" sz="17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오버샘플링</a:t>
            </a:r>
            <a:endParaRPr lang="en-US" altLang="ko-KR" sz="12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000" b="1" dirty="0">
                <a:solidFill>
                  <a:srgbClr val="445D73"/>
                </a:solidFill>
                <a:latin typeface="+mn-ea"/>
                <a:ea typeface="+mn-ea"/>
                <a:cs typeface="Fira Sans"/>
                <a:sym typeface="Fira Sans"/>
              </a:rPr>
              <a:t>    </a:t>
            </a:r>
            <a:r>
              <a:rPr lang="en-US" altLang="ko-KR" sz="1000" b="1" dirty="0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Smote, </a:t>
            </a:r>
            <a:r>
              <a:rPr lang="en-US" altLang="ko-KR" sz="1000" b="1" dirty="0" err="1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boderlinesmote</a:t>
            </a:r>
            <a:r>
              <a:rPr lang="en-US" altLang="ko-KR" sz="1000" b="1" dirty="0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,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000" b="1" dirty="0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    </a:t>
            </a:r>
            <a:r>
              <a:rPr lang="en-US" altLang="ko-KR" sz="1000" b="1" dirty="0" err="1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Randomoversampling</a:t>
            </a:r>
            <a:endParaRPr lang="en-US" altLang="ko-KR" sz="1000" b="1" dirty="0">
              <a:solidFill>
                <a:srgbClr val="445D73"/>
              </a:solidFill>
              <a:latin typeface="돋움" panose="020B0600000101010101" pitchFamily="50" charset="-127"/>
              <a:ea typeface="돋움" panose="020B0600000101010101" pitchFamily="50" charset="-127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언더샘플링</a:t>
            </a:r>
            <a:endParaRPr lang="en-US" altLang="ko-KR" sz="12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000" b="1" dirty="0">
                <a:solidFill>
                  <a:srgbClr val="445D73"/>
                </a:solidFill>
                <a:latin typeface="+mn-ea"/>
                <a:ea typeface="+mn-ea"/>
                <a:cs typeface="Fira Sans"/>
                <a:sym typeface="Fira Sans"/>
              </a:rPr>
              <a:t>    </a:t>
            </a:r>
            <a:r>
              <a:rPr lang="en-US" altLang="ko-KR" sz="1000" b="1" dirty="0" err="1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Randomsampling</a:t>
            </a:r>
            <a:r>
              <a:rPr lang="en-US" altLang="ko-KR" sz="1000" b="1" dirty="0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, </a:t>
            </a:r>
            <a:r>
              <a:rPr lang="en-US" altLang="ko-KR" sz="1000" b="1" dirty="0" err="1">
                <a:solidFill>
                  <a:srgbClr val="445D73"/>
                </a:solidFill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tomeklink</a:t>
            </a:r>
            <a:endParaRPr lang="en-US" altLang="ko-KR" sz="1000" b="1" dirty="0">
              <a:solidFill>
                <a:srgbClr val="445D73"/>
              </a:solidFill>
              <a:latin typeface="돋움" panose="020B0600000101010101" pitchFamily="50" charset="-127"/>
              <a:ea typeface="돋움" panose="020B0600000101010101" pitchFamily="50" charset="-127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복합 샘플링</a:t>
            </a:r>
            <a:endParaRPr lang="en-US" altLang="ko-KR" sz="12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000" b="1" dirty="0">
                <a:solidFill>
                  <a:srgbClr val="445D73"/>
                </a:solidFill>
                <a:latin typeface="+mn-ea"/>
                <a:ea typeface="+mn-ea"/>
                <a:cs typeface="Fira Sans"/>
                <a:sym typeface="Fira Sans"/>
              </a:rPr>
              <a:t>    </a:t>
            </a:r>
            <a:r>
              <a:rPr lang="en-US" altLang="ko-KR" sz="1000" b="1" dirty="0" err="1">
                <a:solidFill>
                  <a:srgbClr val="445D73"/>
                </a:solidFill>
                <a:highlight>
                  <a:srgbClr val="E27F86"/>
                </a:highlight>
                <a:latin typeface="돋움" panose="020B0600000101010101" pitchFamily="50" charset="-127"/>
                <a:ea typeface="돋움" panose="020B0600000101010101" pitchFamily="50" charset="-127"/>
                <a:cs typeface="Fira Sans"/>
                <a:sym typeface="Fira Sans"/>
              </a:rPr>
              <a:t>smotetomek</a:t>
            </a:r>
            <a:endParaRPr lang="en-US" altLang="ko-KR" sz="1000" b="1" dirty="0">
              <a:solidFill>
                <a:srgbClr val="445D73"/>
              </a:solidFill>
              <a:highlight>
                <a:srgbClr val="E27F86"/>
              </a:highlight>
              <a:latin typeface="돋움" panose="020B0600000101010101" pitchFamily="50" charset="-127"/>
              <a:ea typeface="돋움" panose="020B0600000101010101" pitchFamily="50" charset="-127"/>
              <a:cs typeface="Fira Sans"/>
              <a:sym typeface="Fira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Tx/>
              <a:buChar char="-"/>
            </a:pPr>
            <a:endParaRPr lang="en-US" altLang="ko-KR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110" name="Google Shape;2528;p41">
            <a:extLst>
              <a:ext uri="{FF2B5EF4-FFF2-40B4-BE49-F238E27FC236}">
                <a16:creationId xmlns:a16="http://schemas.microsoft.com/office/drawing/2014/main" id="{F2134189-DCBC-4992-8ECB-786DA90BED9D}"/>
              </a:ext>
            </a:extLst>
          </p:cNvPr>
          <p:cNvGrpSpPr/>
          <p:nvPr/>
        </p:nvGrpSpPr>
        <p:grpSpPr>
          <a:xfrm rot="7390513">
            <a:off x="4401707" y="2314938"/>
            <a:ext cx="461609" cy="518845"/>
            <a:chOff x="5443019" y="4208075"/>
            <a:chExt cx="515706" cy="579650"/>
          </a:xfrm>
        </p:grpSpPr>
        <p:sp>
          <p:nvSpPr>
            <p:cNvPr id="111" name="Google Shape;2529;p41">
              <a:extLst>
                <a:ext uri="{FF2B5EF4-FFF2-40B4-BE49-F238E27FC236}">
                  <a16:creationId xmlns:a16="http://schemas.microsoft.com/office/drawing/2014/main" id="{41E23054-7897-4BFF-A4F3-E5464E4E2148}"/>
                </a:ext>
              </a:extLst>
            </p:cNvPr>
            <p:cNvSpPr/>
            <p:nvPr/>
          </p:nvSpPr>
          <p:spPr>
            <a:xfrm>
              <a:off x="5561719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30;p41">
              <a:extLst>
                <a:ext uri="{FF2B5EF4-FFF2-40B4-BE49-F238E27FC236}">
                  <a16:creationId xmlns:a16="http://schemas.microsoft.com/office/drawing/2014/main" id="{B0D0A33F-D1D3-4B84-BABC-98C60825DD2F}"/>
                </a:ext>
              </a:extLst>
            </p:cNvPr>
            <p:cNvSpPr/>
            <p:nvPr/>
          </p:nvSpPr>
          <p:spPr>
            <a:xfrm>
              <a:off x="5485819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31;p41">
              <a:extLst>
                <a:ext uri="{FF2B5EF4-FFF2-40B4-BE49-F238E27FC236}">
                  <a16:creationId xmlns:a16="http://schemas.microsoft.com/office/drawing/2014/main" id="{5C6CD7DD-B7E9-4D19-B561-DB37CF65CA15}"/>
                </a:ext>
              </a:extLst>
            </p:cNvPr>
            <p:cNvSpPr/>
            <p:nvPr/>
          </p:nvSpPr>
          <p:spPr>
            <a:xfrm>
              <a:off x="5443019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32;p41">
              <a:extLst>
                <a:ext uri="{FF2B5EF4-FFF2-40B4-BE49-F238E27FC236}">
                  <a16:creationId xmlns:a16="http://schemas.microsoft.com/office/drawing/2014/main" id="{2CE5AE6D-8C5D-4976-9F81-2488411132EE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33;p41">
              <a:extLst>
                <a:ext uri="{FF2B5EF4-FFF2-40B4-BE49-F238E27FC236}">
                  <a16:creationId xmlns:a16="http://schemas.microsoft.com/office/drawing/2014/main" id="{6AB6185B-6F20-4D79-A577-7CF17A09BF93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34;p41">
              <a:extLst>
                <a:ext uri="{FF2B5EF4-FFF2-40B4-BE49-F238E27FC236}">
                  <a16:creationId xmlns:a16="http://schemas.microsoft.com/office/drawing/2014/main" id="{4A4A40CC-3126-4344-88FE-A2D274829BC3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35;p41">
              <a:extLst>
                <a:ext uri="{FF2B5EF4-FFF2-40B4-BE49-F238E27FC236}">
                  <a16:creationId xmlns:a16="http://schemas.microsoft.com/office/drawing/2014/main" id="{8B6ECFD2-C233-42BC-8E2B-2412942FD0FB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36;p41">
              <a:extLst>
                <a:ext uri="{FF2B5EF4-FFF2-40B4-BE49-F238E27FC236}">
                  <a16:creationId xmlns:a16="http://schemas.microsoft.com/office/drawing/2014/main" id="{8C3E52C3-D878-46B4-A24D-D238DCF828B6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37;p41">
              <a:extLst>
                <a:ext uri="{FF2B5EF4-FFF2-40B4-BE49-F238E27FC236}">
                  <a16:creationId xmlns:a16="http://schemas.microsoft.com/office/drawing/2014/main" id="{BEF9E3C0-E60C-41C9-9D0D-5446954BAA09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38;p41">
              <a:extLst>
                <a:ext uri="{FF2B5EF4-FFF2-40B4-BE49-F238E27FC236}">
                  <a16:creationId xmlns:a16="http://schemas.microsoft.com/office/drawing/2014/main" id="{C1371E82-5118-4288-9C5A-0363E6005CBE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39;p41">
              <a:extLst>
                <a:ext uri="{FF2B5EF4-FFF2-40B4-BE49-F238E27FC236}">
                  <a16:creationId xmlns:a16="http://schemas.microsoft.com/office/drawing/2014/main" id="{45B2E817-58DF-4140-B357-0231DFAAC5A8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40;p41">
              <a:extLst>
                <a:ext uri="{FF2B5EF4-FFF2-40B4-BE49-F238E27FC236}">
                  <a16:creationId xmlns:a16="http://schemas.microsoft.com/office/drawing/2014/main" id="{1F23697B-E922-40AF-A967-5CB8F4FE7278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2466;p36">
            <a:extLst>
              <a:ext uri="{FF2B5EF4-FFF2-40B4-BE49-F238E27FC236}">
                <a16:creationId xmlns:a16="http://schemas.microsoft.com/office/drawing/2014/main" id="{24B8F075-25BF-4F2C-B168-E8650B236BED}"/>
              </a:ext>
            </a:extLst>
          </p:cNvPr>
          <p:cNvSpPr txBox="1"/>
          <p:nvPr/>
        </p:nvSpPr>
        <p:spPr>
          <a:xfrm>
            <a:off x="6554830" y="3769258"/>
            <a:ext cx="1562551" cy="166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2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Accuracy</a:t>
            </a:r>
            <a:r>
              <a:rPr lang="ko-KR" altLang="en-US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 </a:t>
            </a:r>
            <a:r>
              <a:rPr lang="en-US" altLang="ko-KR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0.79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2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Precision </a:t>
            </a:r>
            <a:r>
              <a:rPr lang="en-US" altLang="ko-KR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0.5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2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Recall</a:t>
            </a:r>
            <a:r>
              <a:rPr lang="en-US" altLang="ko-KR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 0.66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2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F1 score  </a:t>
            </a:r>
            <a:r>
              <a:rPr lang="en-US" altLang="ko-KR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0.57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sz="12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68" name="Google Shape;2444;p35">
            <a:extLst>
              <a:ext uri="{FF2B5EF4-FFF2-40B4-BE49-F238E27FC236}">
                <a16:creationId xmlns:a16="http://schemas.microsoft.com/office/drawing/2014/main" id="{7F65229E-E966-44F8-A991-DAF4CF12F656}"/>
              </a:ext>
            </a:extLst>
          </p:cNvPr>
          <p:cNvGrpSpPr/>
          <p:nvPr/>
        </p:nvGrpSpPr>
        <p:grpSpPr>
          <a:xfrm>
            <a:off x="7685951" y="3948998"/>
            <a:ext cx="738049" cy="78780"/>
            <a:chOff x="3558802" y="4008678"/>
            <a:chExt cx="1866000" cy="114049"/>
          </a:xfrm>
        </p:grpSpPr>
        <p:sp>
          <p:nvSpPr>
            <p:cNvPr id="69" name="Google Shape;2445;p35">
              <a:extLst>
                <a:ext uri="{FF2B5EF4-FFF2-40B4-BE49-F238E27FC236}">
                  <a16:creationId xmlns:a16="http://schemas.microsoft.com/office/drawing/2014/main" id="{C9102535-08DB-4A1D-BB82-6DF13AC1CFCC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46;p35">
              <a:extLst>
                <a:ext uri="{FF2B5EF4-FFF2-40B4-BE49-F238E27FC236}">
                  <a16:creationId xmlns:a16="http://schemas.microsoft.com/office/drawing/2014/main" id="{E3037F96-F840-418A-9BA4-5FBBFB4EE1A6}"/>
                </a:ext>
              </a:extLst>
            </p:cNvPr>
            <p:cNvSpPr/>
            <p:nvPr/>
          </p:nvSpPr>
          <p:spPr>
            <a:xfrm rot="5400000" flipH="1">
              <a:off x="4284391" y="3286827"/>
              <a:ext cx="114048" cy="1557749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2444;p35">
            <a:extLst>
              <a:ext uri="{FF2B5EF4-FFF2-40B4-BE49-F238E27FC236}">
                <a16:creationId xmlns:a16="http://schemas.microsoft.com/office/drawing/2014/main" id="{69FEE041-B647-4EB8-AD2D-71D9C0E3CDB3}"/>
              </a:ext>
            </a:extLst>
          </p:cNvPr>
          <p:cNvGrpSpPr/>
          <p:nvPr/>
        </p:nvGrpSpPr>
        <p:grpSpPr>
          <a:xfrm>
            <a:off x="7685041" y="4115665"/>
            <a:ext cx="738049" cy="76881"/>
            <a:chOff x="3558802" y="4011427"/>
            <a:chExt cx="1866000" cy="111300"/>
          </a:xfrm>
        </p:grpSpPr>
        <p:sp>
          <p:nvSpPr>
            <p:cNvPr id="72" name="Google Shape;2445;p35">
              <a:extLst>
                <a:ext uri="{FF2B5EF4-FFF2-40B4-BE49-F238E27FC236}">
                  <a16:creationId xmlns:a16="http://schemas.microsoft.com/office/drawing/2014/main" id="{32A0C60E-8092-4A02-9634-C92AA8036FFD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46;p35">
              <a:extLst>
                <a:ext uri="{FF2B5EF4-FFF2-40B4-BE49-F238E27FC236}">
                  <a16:creationId xmlns:a16="http://schemas.microsoft.com/office/drawing/2014/main" id="{DD3A59AE-FB31-4277-98C9-CEA1948D9ABF}"/>
                </a:ext>
              </a:extLst>
            </p:cNvPr>
            <p:cNvSpPr/>
            <p:nvPr/>
          </p:nvSpPr>
          <p:spPr>
            <a:xfrm rot="5400000" flipH="1">
              <a:off x="4054858" y="3522964"/>
              <a:ext cx="104709" cy="108933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2444;p35">
            <a:extLst>
              <a:ext uri="{FF2B5EF4-FFF2-40B4-BE49-F238E27FC236}">
                <a16:creationId xmlns:a16="http://schemas.microsoft.com/office/drawing/2014/main" id="{B111D4BC-285A-4421-A092-996D84EB9F8D}"/>
              </a:ext>
            </a:extLst>
          </p:cNvPr>
          <p:cNvGrpSpPr/>
          <p:nvPr/>
        </p:nvGrpSpPr>
        <p:grpSpPr>
          <a:xfrm>
            <a:off x="7685040" y="4299968"/>
            <a:ext cx="738049" cy="76881"/>
            <a:chOff x="3558802" y="4011427"/>
            <a:chExt cx="1866000" cy="111300"/>
          </a:xfrm>
        </p:grpSpPr>
        <p:sp>
          <p:nvSpPr>
            <p:cNvPr id="75" name="Google Shape;2445;p35">
              <a:extLst>
                <a:ext uri="{FF2B5EF4-FFF2-40B4-BE49-F238E27FC236}">
                  <a16:creationId xmlns:a16="http://schemas.microsoft.com/office/drawing/2014/main" id="{58B94C71-C326-4987-9D06-A7BD3A015356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46;p35">
              <a:extLst>
                <a:ext uri="{FF2B5EF4-FFF2-40B4-BE49-F238E27FC236}">
                  <a16:creationId xmlns:a16="http://schemas.microsoft.com/office/drawing/2014/main" id="{C118BDEA-BAF8-456A-BF06-92B965E87BD6}"/>
                </a:ext>
              </a:extLst>
            </p:cNvPr>
            <p:cNvSpPr/>
            <p:nvPr/>
          </p:nvSpPr>
          <p:spPr>
            <a:xfrm rot="5400000" flipH="1">
              <a:off x="4184806" y="3393013"/>
              <a:ext cx="107449" cy="135197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444;p35">
            <a:extLst>
              <a:ext uri="{FF2B5EF4-FFF2-40B4-BE49-F238E27FC236}">
                <a16:creationId xmlns:a16="http://schemas.microsoft.com/office/drawing/2014/main" id="{8B68099D-124D-41E0-8310-F92B44557566}"/>
              </a:ext>
            </a:extLst>
          </p:cNvPr>
          <p:cNvGrpSpPr/>
          <p:nvPr/>
        </p:nvGrpSpPr>
        <p:grpSpPr>
          <a:xfrm>
            <a:off x="7685040" y="4484263"/>
            <a:ext cx="738049" cy="76890"/>
            <a:chOff x="3558803" y="4011414"/>
            <a:chExt cx="1866000" cy="111313"/>
          </a:xfrm>
        </p:grpSpPr>
        <p:sp>
          <p:nvSpPr>
            <p:cNvPr id="78" name="Google Shape;2445;p35">
              <a:extLst>
                <a:ext uri="{FF2B5EF4-FFF2-40B4-BE49-F238E27FC236}">
                  <a16:creationId xmlns:a16="http://schemas.microsoft.com/office/drawing/2014/main" id="{A8C474ED-3151-41C3-92E4-5DFE5C600047}"/>
                </a:ext>
              </a:extLst>
            </p:cNvPr>
            <p:cNvSpPr/>
            <p:nvPr/>
          </p:nvSpPr>
          <p:spPr>
            <a:xfrm rot="5400000" flipH="1">
              <a:off x="4436153" y="3134072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46;p35">
              <a:extLst>
                <a:ext uri="{FF2B5EF4-FFF2-40B4-BE49-F238E27FC236}">
                  <a16:creationId xmlns:a16="http://schemas.microsoft.com/office/drawing/2014/main" id="{279F92B1-68AC-4032-9296-381A576B65E4}"/>
                </a:ext>
              </a:extLst>
            </p:cNvPr>
            <p:cNvSpPr/>
            <p:nvPr/>
          </p:nvSpPr>
          <p:spPr>
            <a:xfrm rot="5400000" flipH="1">
              <a:off x="4133924" y="3474036"/>
              <a:ext cx="111313" cy="1186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732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4)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당뇨 예측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features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selection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7030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grpSp>
        <p:nvGrpSpPr>
          <p:cNvPr id="62" name="Google Shape;11229;p62">
            <a:extLst>
              <a:ext uri="{FF2B5EF4-FFF2-40B4-BE49-F238E27FC236}">
                <a16:creationId xmlns:a16="http://schemas.microsoft.com/office/drawing/2014/main" id="{F2F9E804-B719-4F93-8891-3DF3C34CF62D}"/>
              </a:ext>
            </a:extLst>
          </p:cNvPr>
          <p:cNvGrpSpPr/>
          <p:nvPr/>
        </p:nvGrpSpPr>
        <p:grpSpPr>
          <a:xfrm>
            <a:off x="2136269" y="2338294"/>
            <a:ext cx="1516743" cy="1664656"/>
            <a:chOff x="7491348" y="2805793"/>
            <a:chExt cx="931986" cy="1543906"/>
          </a:xfrm>
        </p:grpSpPr>
        <p:grpSp>
          <p:nvGrpSpPr>
            <p:cNvPr id="63" name="Google Shape;11230;p62">
              <a:extLst>
                <a:ext uri="{FF2B5EF4-FFF2-40B4-BE49-F238E27FC236}">
                  <a16:creationId xmlns:a16="http://schemas.microsoft.com/office/drawing/2014/main" id="{5517DE20-A47D-4ADD-A6C0-0B457868EBFB}"/>
                </a:ext>
              </a:extLst>
            </p:cNvPr>
            <p:cNvGrpSpPr/>
            <p:nvPr/>
          </p:nvGrpSpPr>
          <p:grpSpPr>
            <a:xfrm>
              <a:off x="7491348" y="2805793"/>
              <a:ext cx="931986" cy="1543906"/>
              <a:chOff x="7491348" y="2805793"/>
              <a:chExt cx="931986" cy="1543906"/>
            </a:xfrm>
          </p:grpSpPr>
          <p:sp>
            <p:nvSpPr>
              <p:cNvPr id="70" name="Google Shape;11231;p62">
                <a:extLst>
                  <a:ext uri="{FF2B5EF4-FFF2-40B4-BE49-F238E27FC236}">
                    <a16:creationId xmlns:a16="http://schemas.microsoft.com/office/drawing/2014/main" id="{3F72DD28-2E5E-4AC5-98B0-8BBAB3595415}"/>
                  </a:ext>
                </a:extLst>
              </p:cNvPr>
              <p:cNvSpPr/>
              <p:nvPr/>
            </p:nvSpPr>
            <p:spPr>
              <a:xfrm flipH="1">
                <a:off x="7827737" y="3685083"/>
                <a:ext cx="595597" cy="664616"/>
              </a:xfrm>
              <a:custGeom>
                <a:avLst/>
                <a:gdLst/>
                <a:ahLst/>
                <a:cxnLst/>
                <a:rect l="l" t="t" r="r" b="b"/>
                <a:pathLst>
                  <a:path w="23567" h="26298" extrusionOk="0">
                    <a:moveTo>
                      <a:pt x="0" y="1"/>
                    </a:moveTo>
                    <a:lnTo>
                      <a:pt x="0" y="1745"/>
                    </a:lnTo>
                    <a:lnTo>
                      <a:pt x="4397" y="1745"/>
                    </a:lnTo>
                    <a:lnTo>
                      <a:pt x="4397" y="25426"/>
                    </a:lnTo>
                    <a:lnTo>
                      <a:pt x="5269" y="26298"/>
                    </a:lnTo>
                    <a:lnTo>
                      <a:pt x="22695" y="26298"/>
                    </a:lnTo>
                    <a:lnTo>
                      <a:pt x="23567" y="25426"/>
                    </a:lnTo>
                    <a:lnTo>
                      <a:pt x="23567" y="9395"/>
                    </a:lnTo>
                    <a:lnTo>
                      <a:pt x="21823" y="9395"/>
                    </a:lnTo>
                    <a:lnTo>
                      <a:pt x="21823" y="24554"/>
                    </a:lnTo>
                    <a:lnTo>
                      <a:pt x="6141" y="24554"/>
                    </a:lnTo>
                    <a:lnTo>
                      <a:pt x="6141" y="873"/>
                    </a:lnTo>
                    <a:lnTo>
                      <a:pt x="526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27F86"/>
                  </a:solidFill>
                </a:endParaRPr>
              </a:p>
            </p:txBody>
          </p:sp>
          <p:sp>
            <p:nvSpPr>
              <p:cNvPr id="71" name="Google Shape;11232;p62">
                <a:extLst>
                  <a:ext uri="{FF2B5EF4-FFF2-40B4-BE49-F238E27FC236}">
                    <a16:creationId xmlns:a16="http://schemas.microsoft.com/office/drawing/2014/main" id="{D308D499-4B20-4BB4-A46D-37F60C72DACC}"/>
                  </a:ext>
                </a:extLst>
              </p:cNvPr>
              <p:cNvSpPr/>
              <p:nvPr/>
            </p:nvSpPr>
            <p:spPr>
              <a:xfrm>
                <a:off x="7491348" y="2805793"/>
                <a:ext cx="728252" cy="1195061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47287" extrusionOk="0">
                    <a:moveTo>
                      <a:pt x="8011" y="0"/>
                    </a:moveTo>
                    <a:lnTo>
                      <a:pt x="1" y="5574"/>
                    </a:lnTo>
                    <a:lnTo>
                      <a:pt x="1" y="34508"/>
                    </a:lnTo>
                    <a:lnTo>
                      <a:pt x="5810" y="40317"/>
                    </a:lnTo>
                    <a:lnTo>
                      <a:pt x="5810" y="44327"/>
                    </a:lnTo>
                    <a:lnTo>
                      <a:pt x="9122" y="44327"/>
                    </a:lnTo>
                    <a:lnTo>
                      <a:pt x="9122" y="40317"/>
                    </a:lnTo>
                    <a:lnTo>
                      <a:pt x="12490" y="40317"/>
                    </a:lnTo>
                    <a:lnTo>
                      <a:pt x="12490" y="47286"/>
                    </a:lnTo>
                    <a:lnTo>
                      <a:pt x="16326" y="47286"/>
                    </a:lnTo>
                    <a:lnTo>
                      <a:pt x="16326" y="40317"/>
                    </a:lnTo>
                    <a:lnTo>
                      <a:pt x="23006" y="40317"/>
                    </a:lnTo>
                    <a:lnTo>
                      <a:pt x="28815" y="34508"/>
                    </a:lnTo>
                    <a:lnTo>
                      <a:pt x="28815" y="5574"/>
                    </a:lnTo>
                    <a:lnTo>
                      <a:pt x="20805" y="0"/>
                    </a:lnTo>
                    <a:close/>
                  </a:path>
                </a:pathLst>
              </a:custGeom>
              <a:solidFill>
                <a:srgbClr val="FFFEFD"/>
              </a:solidFill>
              <a:ln w="19050" cap="flat" cmpd="sng">
                <a:solidFill>
                  <a:srgbClr val="CAD3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27F86"/>
                  </a:solidFill>
                </a:endParaRPr>
              </a:p>
            </p:txBody>
          </p:sp>
        </p:grpSp>
        <p:sp>
          <p:nvSpPr>
            <p:cNvPr id="64" name="Google Shape;11233;p62">
              <a:extLst>
                <a:ext uri="{FF2B5EF4-FFF2-40B4-BE49-F238E27FC236}">
                  <a16:creationId xmlns:a16="http://schemas.microsoft.com/office/drawing/2014/main" id="{5BF67970-D8A2-4B40-A565-2E2918C455E0}"/>
                </a:ext>
              </a:extLst>
            </p:cNvPr>
            <p:cNvSpPr/>
            <p:nvPr/>
          </p:nvSpPr>
          <p:spPr>
            <a:xfrm>
              <a:off x="7585286" y="3643197"/>
              <a:ext cx="540250" cy="342493"/>
            </a:xfrm>
            <a:custGeom>
              <a:avLst/>
              <a:gdLst/>
              <a:ahLst/>
              <a:cxnLst/>
              <a:rect l="l" t="t" r="r" b="b"/>
              <a:pathLst>
                <a:path w="21377" h="13552" extrusionOk="0">
                  <a:moveTo>
                    <a:pt x="0" y="0"/>
                  </a:moveTo>
                  <a:lnTo>
                    <a:pt x="0" y="213"/>
                  </a:lnTo>
                  <a:lnTo>
                    <a:pt x="4588" y="4801"/>
                  </a:lnTo>
                  <a:lnTo>
                    <a:pt x="9530" y="4801"/>
                  </a:lnTo>
                  <a:lnTo>
                    <a:pt x="9460" y="13552"/>
                  </a:lnTo>
                  <a:lnTo>
                    <a:pt x="11808" y="13552"/>
                  </a:lnTo>
                  <a:lnTo>
                    <a:pt x="11846" y="4801"/>
                  </a:lnTo>
                  <a:lnTo>
                    <a:pt x="16788" y="4801"/>
                  </a:lnTo>
                  <a:lnTo>
                    <a:pt x="21376" y="213"/>
                  </a:lnTo>
                  <a:lnTo>
                    <a:pt x="21376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5" name="Google Shape;11234;p62">
              <a:extLst>
                <a:ext uri="{FF2B5EF4-FFF2-40B4-BE49-F238E27FC236}">
                  <a16:creationId xmlns:a16="http://schemas.microsoft.com/office/drawing/2014/main" id="{8CD3A259-85B0-4718-A650-F136DDECE254}"/>
                </a:ext>
              </a:extLst>
            </p:cNvPr>
            <p:cNvSpPr/>
            <p:nvPr/>
          </p:nvSpPr>
          <p:spPr>
            <a:xfrm>
              <a:off x="7585286" y="3507812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6" name="Google Shape;11235;p62">
              <a:extLst>
                <a:ext uri="{FF2B5EF4-FFF2-40B4-BE49-F238E27FC236}">
                  <a16:creationId xmlns:a16="http://schemas.microsoft.com/office/drawing/2014/main" id="{22116739-55C5-4DF6-BDB2-3DC2C168A1F5}"/>
                </a:ext>
              </a:extLst>
            </p:cNvPr>
            <p:cNvSpPr/>
            <p:nvPr/>
          </p:nvSpPr>
          <p:spPr>
            <a:xfrm>
              <a:off x="7585286" y="3379883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7" name="Google Shape;11236;p62">
              <a:extLst>
                <a:ext uri="{FF2B5EF4-FFF2-40B4-BE49-F238E27FC236}">
                  <a16:creationId xmlns:a16="http://schemas.microsoft.com/office/drawing/2014/main" id="{3413CC28-48A6-424F-B907-AC0012488DCB}"/>
                </a:ext>
              </a:extLst>
            </p:cNvPr>
            <p:cNvSpPr/>
            <p:nvPr/>
          </p:nvSpPr>
          <p:spPr>
            <a:xfrm>
              <a:off x="7585286" y="3251954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8" name="Google Shape;11237;p62">
              <a:extLst>
                <a:ext uri="{FF2B5EF4-FFF2-40B4-BE49-F238E27FC236}">
                  <a16:creationId xmlns:a16="http://schemas.microsoft.com/office/drawing/2014/main" id="{8E767D2B-EFEE-4255-A36B-20C2C4124C5C}"/>
                </a:ext>
              </a:extLst>
            </p:cNvPr>
            <p:cNvSpPr/>
            <p:nvPr/>
          </p:nvSpPr>
          <p:spPr>
            <a:xfrm>
              <a:off x="7585286" y="3124024"/>
              <a:ext cx="540250" cy="137735"/>
            </a:xfrm>
            <a:custGeom>
              <a:avLst/>
              <a:gdLst/>
              <a:ahLst/>
              <a:cxnLst/>
              <a:rect l="l" t="t" r="r" b="b"/>
              <a:pathLst>
                <a:path w="21377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21376" y="5450"/>
                  </a:lnTo>
                  <a:lnTo>
                    <a:pt x="2137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  <p:sp>
          <p:nvSpPr>
            <p:cNvPr id="69" name="Google Shape;11238;p62">
              <a:extLst>
                <a:ext uri="{FF2B5EF4-FFF2-40B4-BE49-F238E27FC236}">
                  <a16:creationId xmlns:a16="http://schemas.microsoft.com/office/drawing/2014/main" id="{05E9B7DE-F2C9-4C31-9676-DB2EE126446A}"/>
                </a:ext>
              </a:extLst>
            </p:cNvPr>
            <p:cNvSpPr/>
            <p:nvPr/>
          </p:nvSpPr>
          <p:spPr>
            <a:xfrm>
              <a:off x="7585286" y="3002716"/>
              <a:ext cx="540250" cy="131114"/>
            </a:xfrm>
            <a:custGeom>
              <a:avLst/>
              <a:gdLst/>
              <a:ahLst/>
              <a:cxnLst/>
              <a:rect l="l" t="t" r="r" b="b"/>
              <a:pathLst>
                <a:path w="21377" h="5188" extrusionOk="0">
                  <a:moveTo>
                    <a:pt x="0" y="0"/>
                  </a:moveTo>
                  <a:lnTo>
                    <a:pt x="0" y="5187"/>
                  </a:lnTo>
                  <a:lnTo>
                    <a:pt x="21376" y="5187"/>
                  </a:lnTo>
                  <a:lnTo>
                    <a:pt x="2137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27F86"/>
                </a:solidFill>
              </a:endParaRPr>
            </a:p>
          </p:txBody>
        </p:sp>
      </p:grpSp>
      <p:grpSp>
        <p:nvGrpSpPr>
          <p:cNvPr id="72" name="Google Shape;2870;p51">
            <a:extLst>
              <a:ext uri="{FF2B5EF4-FFF2-40B4-BE49-F238E27FC236}">
                <a16:creationId xmlns:a16="http://schemas.microsoft.com/office/drawing/2014/main" id="{8B89DCF4-9173-4A53-BC92-AAD8C023A23E}"/>
              </a:ext>
            </a:extLst>
          </p:cNvPr>
          <p:cNvGrpSpPr/>
          <p:nvPr/>
        </p:nvGrpSpPr>
        <p:grpSpPr>
          <a:xfrm>
            <a:off x="3832613" y="2875276"/>
            <a:ext cx="1365213" cy="731832"/>
            <a:chOff x="3445622" y="3548043"/>
            <a:chExt cx="848954" cy="731832"/>
          </a:xfrm>
        </p:grpSpPr>
        <p:sp>
          <p:nvSpPr>
            <p:cNvPr id="73" name="Google Shape;2871;p51">
              <a:extLst>
                <a:ext uri="{FF2B5EF4-FFF2-40B4-BE49-F238E27FC236}">
                  <a16:creationId xmlns:a16="http://schemas.microsoft.com/office/drawing/2014/main" id="{7AB64141-C6A3-4DF5-8F64-CDA7364E1BFA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72;p51">
              <a:extLst>
                <a:ext uri="{FF2B5EF4-FFF2-40B4-BE49-F238E27FC236}">
                  <a16:creationId xmlns:a16="http://schemas.microsoft.com/office/drawing/2014/main" id="{63EA60F6-742B-4A17-91B6-C52391CA1050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73;p51">
              <a:extLst>
                <a:ext uri="{FF2B5EF4-FFF2-40B4-BE49-F238E27FC236}">
                  <a16:creationId xmlns:a16="http://schemas.microsoft.com/office/drawing/2014/main" id="{639FDA5C-FF9E-4B2F-B7D0-E7AFE04A91D3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74;p51">
              <a:extLst>
                <a:ext uri="{FF2B5EF4-FFF2-40B4-BE49-F238E27FC236}">
                  <a16:creationId xmlns:a16="http://schemas.microsoft.com/office/drawing/2014/main" id="{2DE8FB76-211A-4933-8A19-B314B27D5B2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2466;p36">
            <a:extLst>
              <a:ext uri="{FF2B5EF4-FFF2-40B4-BE49-F238E27FC236}">
                <a16:creationId xmlns:a16="http://schemas.microsoft.com/office/drawing/2014/main" id="{CE660DB5-3257-4537-B062-DB680952D25D}"/>
              </a:ext>
            </a:extLst>
          </p:cNvPr>
          <p:cNvSpPr txBox="1"/>
          <p:nvPr/>
        </p:nvSpPr>
        <p:spPr>
          <a:xfrm>
            <a:off x="4164176" y="3564604"/>
            <a:ext cx="855512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30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모델</a:t>
            </a:r>
            <a:endParaRPr lang="en-US" altLang="ko-KR" sz="30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82" name="Google Shape;2466;p36">
            <a:extLst>
              <a:ext uri="{FF2B5EF4-FFF2-40B4-BE49-F238E27FC236}">
                <a16:creationId xmlns:a16="http://schemas.microsoft.com/office/drawing/2014/main" id="{74036C7B-FB45-42B4-951B-72EAC84CC4D0}"/>
              </a:ext>
            </a:extLst>
          </p:cNvPr>
          <p:cNvSpPr txBox="1"/>
          <p:nvPr/>
        </p:nvSpPr>
        <p:spPr>
          <a:xfrm>
            <a:off x="1267604" y="2678246"/>
            <a:ext cx="1562551" cy="268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성별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나이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수축기혈압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이완기혈압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공복혈당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체질량지수</a:t>
            </a:r>
            <a:endParaRPr lang="en-US" altLang="ko-KR" sz="18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52161A65-CDF8-4D4C-8773-ED591E7DC5FF}"/>
              </a:ext>
            </a:extLst>
          </p:cNvPr>
          <p:cNvSpPr/>
          <p:nvPr/>
        </p:nvSpPr>
        <p:spPr>
          <a:xfrm>
            <a:off x="1750977" y="2237525"/>
            <a:ext cx="1030156" cy="431346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Google Shape;2459;p36">
            <a:extLst>
              <a:ext uri="{FF2B5EF4-FFF2-40B4-BE49-F238E27FC236}">
                <a16:creationId xmlns:a16="http://schemas.microsoft.com/office/drawing/2014/main" id="{CD237D46-94E6-4E71-931D-882166C02459}"/>
              </a:ext>
            </a:extLst>
          </p:cNvPr>
          <p:cNvSpPr/>
          <p:nvPr/>
        </p:nvSpPr>
        <p:spPr>
          <a:xfrm>
            <a:off x="5297854" y="3238017"/>
            <a:ext cx="854175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3C5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557D"/>
              </a:solidFill>
            </a:endParaRPr>
          </a:p>
        </p:txBody>
      </p:sp>
      <p:sp>
        <p:nvSpPr>
          <p:cNvPr id="26" name="Google Shape;2466;p36">
            <a:extLst>
              <a:ext uri="{FF2B5EF4-FFF2-40B4-BE49-F238E27FC236}">
                <a16:creationId xmlns:a16="http://schemas.microsoft.com/office/drawing/2014/main" id="{E660EA09-0F70-4BDD-84CD-669CACC0E1A7}"/>
              </a:ext>
            </a:extLst>
          </p:cNvPr>
          <p:cNvSpPr txBox="1"/>
          <p:nvPr/>
        </p:nvSpPr>
        <p:spPr>
          <a:xfrm>
            <a:off x="6233404" y="2819350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4000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당뇨</a:t>
            </a:r>
            <a:endParaRPr lang="en-US" altLang="ko-KR" sz="4000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379374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4)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당뇨 예측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독립변수와 종속변수 관계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1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7030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2" name="Google Shape;2466;p36">
            <a:extLst>
              <a:ext uri="{FF2B5EF4-FFF2-40B4-BE49-F238E27FC236}">
                <a16:creationId xmlns:a16="http://schemas.microsoft.com/office/drawing/2014/main" id="{8DA66274-9716-4625-958B-55B01E8FB05B}"/>
              </a:ext>
            </a:extLst>
          </p:cNvPr>
          <p:cNvSpPr txBox="1"/>
          <p:nvPr/>
        </p:nvSpPr>
        <p:spPr>
          <a:xfrm>
            <a:off x="1169921" y="1819982"/>
            <a:ext cx="1393117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성별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7" name="Google Shape;2466;p36">
            <a:extLst>
              <a:ext uri="{FF2B5EF4-FFF2-40B4-BE49-F238E27FC236}">
                <a16:creationId xmlns:a16="http://schemas.microsoft.com/office/drawing/2014/main" id="{5BD9566B-98ED-4ACC-8724-AF5E351366BC}"/>
              </a:ext>
            </a:extLst>
          </p:cNvPr>
          <p:cNvSpPr txBox="1"/>
          <p:nvPr/>
        </p:nvSpPr>
        <p:spPr>
          <a:xfrm>
            <a:off x="4696516" y="1827257"/>
            <a:ext cx="3201666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나이 </a:t>
            </a:r>
            <a:endParaRPr lang="en-US" altLang="ko-KR" sz="18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33" name="Google Shape;2870;p51">
            <a:extLst>
              <a:ext uri="{FF2B5EF4-FFF2-40B4-BE49-F238E27FC236}">
                <a16:creationId xmlns:a16="http://schemas.microsoft.com/office/drawing/2014/main" id="{3FDA6E85-FEE2-4EE5-97B3-247AF33E3B30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34" name="Google Shape;2871;p51">
              <a:extLst>
                <a:ext uri="{FF2B5EF4-FFF2-40B4-BE49-F238E27FC236}">
                  <a16:creationId xmlns:a16="http://schemas.microsoft.com/office/drawing/2014/main" id="{B132E277-A28F-40CB-AB72-C074E4CD5C12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72;p51">
              <a:extLst>
                <a:ext uri="{FF2B5EF4-FFF2-40B4-BE49-F238E27FC236}">
                  <a16:creationId xmlns:a16="http://schemas.microsoft.com/office/drawing/2014/main" id="{25976143-7281-467B-B293-4C37A7DB9108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3;p51">
              <a:extLst>
                <a:ext uri="{FF2B5EF4-FFF2-40B4-BE49-F238E27FC236}">
                  <a16:creationId xmlns:a16="http://schemas.microsoft.com/office/drawing/2014/main" id="{CB50BDF5-3DF8-44D2-8B0E-4A4B7BF655F7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74;p51">
              <a:extLst>
                <a:ext uri="{FF2B5EF4-FFF2-40B4-BE49-F238E27FC236}">
                  <a16:creationId xmlns:a16="http://schemas.microsoft.com/office/drawing/2014/main" id="{A1CC163E-BBA1-45E7-9BCA-B7620A9FD138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870;p51">
            <a:extLst>
              <a:ext uri="{FF2B5EF4-FFF2-40B4-BE49-F238E27FC236}">
                <a16:creationId xmlns:a16="http://schemas.microsoft.com/office/drawing/2014/main" id="{A2EB0693-7770-4900-A4E7-CF12F62EA855}"/>
              </a:ext>
            </a:extLst>
          </p:cNvPr>
          <p:cNvGrpSpPr/>
          <p:nvPr/>
        </p:nvGrpSpPr>
        <p:grpSpPr>
          <a:xfrm>
            <a:off x="4530625" y="1907642"/>
            <a:ext cx="188424" cy="284708"/>
            <a:chOff x="3445622" y="3548043"/>
            <a:chExt cx="848954" cy="731832"/>
          </a:xfrm>
        </p:grpSpPr>
        <p:sp>
          <p:nvSpPr>
            <p:cNvPr id="58" name="Google Shape;2871;p51">
              <a:extLst>
                <a:ext uri="{FF2B5EF4-FFF2-40B4-BE49-F238E27FC236}">
                  <a16:creationId xmlns:a16="http://schemas.microsoft.com/office/drawing/2014/main" id="{AD9C0A75-9CC5-4ECB-B638-86DE24BEF97A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2;p51">
              <a:extLst>
                <a:ext uri="{FF2B5EF4-FFF2-40B4-BE49-F238E27FC236}">
                  <a16:creationId xmlns:a16="http://schemas.microsoft.com/office/drawing/2014/main" id="{6B1F522A-F724-425B-82D8-8AE685DED995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3;p51">
              <a:extLst>
                <a:ext uri="{FF2B5EF4-FFF2-40B4-BE49-F238E27FC236}">
                  <a16:creationId xmlns:a16="http://schemas.microsoft.com/office/drawing/2014/main" id="{A6E9E2B7-DED3-461A-9AD5-B8F2F6EFD90D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4;p51">
              <a:extLst>
                <a:ext uri="{FF2B5EF4-FFF2-40B4-BE49-F238E27FC236}">
                  <a16:creationId xmlns:a16="http://schemas.microsoft.com/office/drawing/2014/main" id="{65D850FE-6F39-4A0F-87A6-D8982D601F30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09EB92E-A12A-4992-912D-84C2F69057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9" y="2043956"/>
            <a:ext cx="3369037" cy="23011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B9192B6-7767-413A-9730-81F1CEC60B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49" y="1991682"/>
            <a:ext cx="3642133" cy="24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1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4)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당뇨 예측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독립변수와 종속변수 관계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2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7030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39" name="Google Shape;2466;p36">
            <a:extLst>
              <a:ext uri="{FF2B5EF4-FFF2-40B4-BE49-F238E27FC236}">
                <a16:creationId xmlns:a16="http://schemas.microsoft.com/office/drawing/2014/main" id="{C05C0882-CCAC-41F8-841D-1AE2F59F0471}"/>
              </a:ext>
            </a:extLst>
          </p:cNvPr>
          <p:cNvSpPr txBox="1"/>
          <p:nvPr/>
        </p:nvSpPr>
        <p:spPr>
          <a:xfrm>
            <a:off x="1162427" y="1614379"/>
            <a:ext cx="5043679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수축기 혈압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45" name="Google Shape;2466;p36">
            <a:extLst>
              <a:ext uri="{FF2B5EF4-FFF2-40B4-BE49-F238E27FC236}">
                <a16:creationId xmlns:a16="http://schemas.microsoft.com/office/drawing/2014/main" id="{A319ED32-B2F2-479B-B8EE-DB2CE1A551E5}"/>
              </a:ext>
            </a:extLst>
          </p:cNvPr>
          <p:cNvSpPr txBox="1"/>
          <p:nvPr/>
        </p:nvSpPr>
        <p:spPr>
          <a:xfrm>
            <a:off x="1236898" y="4261745"/>
            <a:ext cx="5043679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46" name="Google Shape;2870;p51">
            <a:extLst>
              <a:ext uri="{FF2B5EF4-FFF2-40B4-BE49-F238E27FC236}">
                <a16:creationId xmlns:a16="http://schemas.microsoft.com/office/drawing/2014/main" id="{A1332662-E47F-4BD2-BDAA-52605C34D6B2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47" name="Google Shape;2871;p51">
              <a:extLst>
                <a:ext uri="{FF2B5EF4-FFF2-40B4-BE49-F238E27FC236}">
                  <a16:creationId xmlns:a16="http://schemas.microsoft.com/office/drawing/2014/main" id="{3FA4F867-6238-468C-8033-72DC7675BC96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72;p51">
              <a:extLst>
                <a:ext uri="{FF2B5EF4-FFF2-40B4-BE49-F238E27FC236}">
                  <a16:creationId xmlns:a16="http://schemas.microsoft.com/office/drawing/2014/main" id="{5E46DA09-F699-4F8E-B6D7-26D5AB33BE75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73;p51">
              <a:extLst>
                <a:ext uri="{FF2B5EF4-FFF2-40B4-BE49-F238E27FC236}">
                  <a16:creationId xmlns:a16="http://schemas.microsoft.com/office/drawing/2014/main" id="{456683DE-B70B-46CA-9E31-CE4AAC4903B0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74;p51">
              <a:extLst>
                <a:ext uri="{FF2B5EF4-FFF2-40B4-BE49-F238E27FC236}">
                  <a16:creationId xmlns:a16="http://schemas.microsoft.com/office/drawing/2014/main" id="{FCBDE006-25B0-4344-A160-7C488FC1A5A2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466;p36">
            <a:extLst>
              <a:ext uri="{FF2B5EF4-FFF2-40B4-BE49-F238E27FC236}">
                <a16:creationId xmlns:a16="http://schemas.microsoft.com/office/drawing/2014/main" id="{52AD3759-0177-4D9B-8569-9FCE99601EFE}"/>
              </a:ext>
            </a:extLst>
          </p:cNvPr>
          <p:cNvSpPr txBox="1"/>
          <p:nvPr/>
        </p:nvSpPr>
        <p:spPr>
          <a:xfrm>
            <a:off x="4572226" y="1618931"/>
            <a:ext cx="5043679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이완기 혈압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18" name="Google Shape;2870;p51">
            <a:extLst>
              <a:ext uri="{FF2B5EF4-FFF2-40B4-BE49-F238E27FC236}">
                <a16:creationId xmlns:a16="http://schemas.microsoft.com/office/drawing/2014/main" id="{4776B293-79BB-4B98-863A-954D5D3E6DF4}"/>
              </a:ext>
            </a:extLst>
          </p:cNvPr>
          <p:cNvGrpSpPr/>
          <p:nvPr/>
        </p:nvGrpSpPr>
        <p:grpSpPr>
          <a:xfrm>
            <a:off x="4408642" y="1898879"/>
            <a:ext cx="188424" cy="284708"/>
            <a:chOff x="3445622" y="3548043"/>
            <a:chExt cx="848954" cy="731832"/>
          </a:xfrm>
        </p:grpSpPr>
        <p:sp>
          <p:nvSpPr>
            <p:cNvPr id="19" name="Google Shape;2871;p51">
              <a:extLst>
                <a:ext uri="{FF2B5EF4-FFF2-40B4-BE49-F238E27FC236}">
                  <a16:creationId xmlns:a16="http://schemas.microsoft.com/office/drawing/2014/main" id="{4191A7AF-D65E-44E5-9E44-F558DF7D99E8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72;p51">
              <a:extLst>
                <a:ext uri="{FF2B5EF4-FFF2-40B4-BE49-F238E27FC236}">
                  <a16:creationId xmlns:a16="http://schemas.microsoft.com/office/drawing/2014/main" id="{48C11E6F-8A96-4CB9-9676-011C0518A9C1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73;p51">
              <a:extLst>
                <a:ext uri="{FF2B5EF4-FFF2-40B4-BE49-F238E27FC236}">
                  <a16:creationId xmlns:a16="http://schemas.microsoft.com/office/drawing/2014/main" id="{6837365D-EFC6-4FE7-9115-DAB4ADA0654E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74;p51">
              <a:extLst>
                <a:ext uri="{FF2B5EF4-FFF2-40B4-BE49-F238E27FC236}">
                  <a16:creationId xmlns:a16="http://schemas.microsoft.com/office/drawing/2014/main" id="{18358273-7CE8-4F7A-8E44-B0745C90DA56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A933973-7944-4766-A35D-B15A63413D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" y="2046232"/>
            <a:ext cx="3580178" cy="24921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B7AB363-BAD8-40F5-B265-B913A9F6C2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01" y="2046232"/>
            <a:ext cx="3968872" cy="24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19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4)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당뇨 예측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독립변수와 종속변수 관계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3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7030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39" name="Google Shape;2466;p36">
            <a:extLst>
              <a:ext uri="{FF2B5EF4-FFF2-40B4-BE49-F238E27FC236}">
                <a16:creationId xmlns:a16="http://schemas.microsoft.com/office/drawing/2014/main" id="{C05C0882-CCAC-41F8-841D-1AE2F59F0471}"/>
              </a:ext>
            </a:extLst>
          </p:cNvPr>
          <p:cNvSpPr txBox="1"/>
          <p:nvPr/>
        </p:nvSpPr>
        <p:spPr>
          <a:xfrm>
            <a:off x="1162427" y="1614379"/>
            <a:ext cx="5043679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공복 혈당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45" name="Google Shape;2466;p36">
            <a:extLst>
              <a:ext uri="{FF2B5EF4-FFF2-40B4-BE49-F238E27FC236}">
                <a16:creationId xmlns:a16="http://schemas.microsoft.com/office/drawing/2014/main" id="{A319ED32-B2F2-479B-B8EE-DB2CE1A551E5}"/>
              </a:ext>
            </a:extLst>
          </p:cNvPr>
          <p:cNvSpPr txBox="1"/>
          <p:nvPr/>
        </p:nvSpPr>
        <p:spPr>
          <a:xfrm>
            <a:off x="1256384" y="4261745"/>
            <a:ext cx="5043679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46" name="Google Shape;2870;p51">
            <a:extLst>
              <a:ext uri="{FF2B5EF4-FFF2-40B4-BE49-F238E27FC236}">
                <a16:creationId xmlns:a16="http://schemas.microsoft.com/office/drawing/2014/main" id="{A1332662-E47F-4BD2-BDAA-52605C34D6B2}"/>
              </a:ext>
            </a:extLst>
          </p:cNvPr>
          <p:cNvGrpSpPr/>
          <p:nvPr/>
        </p:nvGrpSpPr>
        <p:grpSpPr>
          <a:xfrm>
            <a:off x="998843" y="1894327"/>
            <a:ext cx="188424" cy="284708"/>
            <a:chOff x="3445622" y="3548043"/>
            <a:chExt cx="848954" cy="731832"/>
          </a:xfrm>
        </p:grpSpPr>
        <p:sp>
          <p:nvSpPr>
            <p:cNvPr id="47" name="Google Shape;2871;p51">
              <a:extLst>
                <a:ext uri="{FF2B5EF4-FFF2-40B4-BE49-F238E27FC236}">
                  <a16:creationId xmlns:a16="http://schemas.microsoft.com/office/drawing/2014/main" id="{3FA4F867-6238-468C-8033-72DC7675BC96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72;p51">
              <a:extLst>
                <a:ext uri="{FF2B5EF4-FFF2-40B4-BE49-F238E27FC236}">
                  <a16:creationId xmlns:a16="http://schemas.microsoft.com/office/drawing/2014/main" id="{5E46DA09-F699-4F8E-B6D7-26D5AB33BE75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73;p51">
              <a:extLst>
                <a:ext uri="{FF2B5EF4-FFF2-40B4-BE49-F238E27FC236}">
                  <a16:creationId xmlns:a16="http://schemas.microsoft.com/office/drawing/2014/main" id="{456683DE-B70B-46CA-9E31-CE4AAC4903B0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74;p51">
              <a:extLst>
                <a:ext uri="{FF2B5EF4-FFF2-40B4-BE49-F238E27FC236}">
                  <a16:creationId xmlns:a16="http://schemas.microsoft.com/office/drawing/2014/main" id="{FCBDE006-25B0-4344-A160-7C488FC1A5A2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466;p36">
            <a:extLst>
              <a:ext uri="{FF2B5EF4-FFF2-40B4-BE49-F238E27FC236}">
                <a16:creationId xmlns:a16="http://schemas.microsoft.com/office/drawing/2014/main" id="{52AD3759-0177-4D9B-8569-9FCE99601EFE}"/>
              </a:ext>
            </a:extLst>
          </p:cNvPr>
          <p:cNvSpPr txBox="1"/>
          <p:nvPr/>
        </p:nvSpPr>
        <p:spPr>
          <a:xfrm>
            <a:off x="4572226" y="1618931"/>
            <a:ext cx="5043679" cy="4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8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BMI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grpSp>
        <p:nvGrpSpPr>
          <p:cNvPr id="18" name="Google Shape;2870;p51">
            <a:extLst>
              <a:ext uri="{FF2B5EF4-FFF2-40B4-BE49-F238E27FC236}">
                <a16:creationId xmlns:a16="http://schemas.microsoft.com/office/drawing/2014/main" id="{4776B293-79BB-4B98-863A-954D5D3E6DF4}"/>
              </a:ext>
            </a:extLst>
          </p:cNvPr>
          <p:cNvGrpSpPr/>
          <p:nvPr/>
        </p:nvGrpSpPr>
        <p:grpSpPr>
          <a:xfrm>
            <a:off x="4408642" y="1898879"/>
            <a:ext cx="188424" cy="284708"/>
            <a:chOff x="3445622" y="3548043"/>
            <a:chExt cx="848954" cy="731832"/>
          </a:xfrm>
        </p:grpSpPr>
        <p:sp>
          <p:nvSpPr>
            <p:cNvPr id="19" name="Google Shape;2871;p51">
              <a:extLst>
                <a:ext uri="{FF2B5EF4-FFF2-40B4-BE49-F238E27FC236}">
                  <a16:creationId xmlns:a16="http://schemas.microsoft.com/office/drawing/2014/main" id="{4191A7AF-D65E-44E5-9E44-F558DF7D99E8}"/>
                </a:ext>
              </a:extLst>
            </p:cNvPr>
            <p:cNvSpPr/>
            <p:nvPr/>
          </p:nvSpPr>
          <p:spPr>
            <a:xfrm>
              <a:off x="3695855" y="3774666"/>
              <a:ext cx="311217" cy="315986"/>
            </a:xfrm>
            <a:custGeom>
              <a:avLst/>
              <a:gdLst/>
              <a:ahLst/>
              <a:cxnLst/>
              <a:rect l="l" t="t" r="r" b="b"/>
              <a:pathLst>
                <a:path w="12008" h="12192" extrusionOk="0">
                  <a:moveTo>
                    <a:pt x="6321" y="1"/>
                  </a:moveTo>
                  <a:cubicBezTo>
                    <a:pt x="5897" y="1"/>
                    <a:pt x="5475" y="197"/>
                    <a:pt x="5038" y="197"/>
                  </a:cubicBezTo>
                  <a:cubicBezTo>
                    <a:pt x="4957" y="197"/>
                    <a:pt x="4876" y="190"/>
                    <a:pt x="4794" y="174"/>
                  </a:cubicBezTo>
                  <a:cubicBezTo>
                    <a:pt x="4747" y="162"/>
                    <a:pt x="4701" y="157"/>
                    <a:pt x="4658" y="157"/>
                  </a:cubicBezTo>
                  <a:cubicBezTo>
                    <a:pt x="4532" y="157"/>
                    <a:pt x="4422" y="203"/>
                    <a:pt x="4338" y="288"/>
                  </a:cubicBezTo>
                  <a:cubicBezTo>
                    <a:pt x="4270" y="230"/>
                    <a:pt x="4186" y="196"/>
                    <a:pt x="4107" y="196"/>
                  </a:cubicBezTo>
                  <a:cubicBezTo>
                    <a:pt x="4002" y="196"/>
                    <a:pt x="3908" y="258"/>
                    <a:pt x="3881" y="402"/>
                  </a:cubicBezTo>
                  <a:cubicBezTo>
                    <a:pt x="3676" y="1977"/>
                    <a:pt x="3699" y="3552"/>
                    <a:pt x="3904" y="5127"/>
                  </a:cubicBezTo>
                  <a:cubicBezTo>
                    <a:pt x="3639" y="5116"/>
                    <a:pt x="3375" y="5112"/>
                    <a:pt x="3111" y="5112"/>
                  </a:cubicBezTo>
                  <a:cubicBezTo>
                    <a:pt x="2241" y="5112"/>
                    <a:pt x="1374" y="5161"/>
                    <a:pt x="480" y="5196"/>
                  </a:cubicBezTo>
                  <a:cubicBezTo>
                    <a:pt x="206" y="5218"/>
                    <a:pt x="1" y="5469"/>
                    <a:pt x="1" y="5743"/>
                  </a:cubicBezTo>
                  <a:cubicBezTo>
                    <a:pt x="1" y="6428"/>
                    <a:pt x="138" y="7067"/>
                    <a:pt x="229" y="7752"/>
                  </a:cubicBezTo>
                  <a:cubicBezTo>
                    <a:pt x="278" y="8029"/>
                    <a:pt x="501" y="8212"/>
                    <a:pt x="749" y="8212"/>
                  </a:cubicBezTo>
                  <a:cubicBezTo>
                    <a:pt x="849" y="8212"/>
                    <a:pt x="953" y="8183"/>
                    <a:pt x="1051" y="8117"/>
                  </a:cubicBezTo>
                  <a:cubicBezTo>
                    <a:pt x="1713" y="7684"/>
                    <a:pt x="3151" y="7775"/>
                    <a:pt x="3927" y="7684"/>
                  </a:cubicBezTo>
                  <a:cubicBezTo>
                    <a:pt x="4174" y="7656"/>
                    <a:pt x="4361" y="7635"/>
                    <a:pt x="4506" y="7635"/>
                  </a:cubicBezTo>
                  <a:cubicBezTo>
                    <a:pt x="4962" y="7635"/>
                    <a:pt x="4987" y="7844"/>
                    <a:pt x="5091" y="8711"/>
                  </a:cubicBezTo>
                  <a:cubicBezTo>
                    <a:pt x="5182" y="9555"/>
                    <a:pt x="4726" y="11473"/>
                    <a:pt x="5593" y="12020"/>
                  </a:cubicBezTo>
                  <a:cubicBezTo>
                    <a:pt x="5774" y="12138"/>
                    <a:pt x="6053" y="12191"/>
                    <a:pt x="6356" y="12191"/>
                  </a:cubicBezTo>
                  <a:cubicBezTo>
                    <a:pt x="6933" y="12191"/>
                    <a:pt x="7599" y="12000"/>
                    <a:pt x="7853" y="11701"/>
                  </a:cubicBezTo>
                  <a:cubicBezTo>
                    <a:pt x="8241" y="11267"/>
                    <a:pt x="8104" y="10719"/>
                    <a:pt x="8058" y="10217"/>
                  </a:cubicBezTo>
                  <a:cubicBezTo>
                    <a:pt x="7944" y="9281"/>
                    <a:pt x="7807" y="8323"/>
                    <a:pt x="7670" y="7387"/>
                  </a:cubicBezTo>
                  <a:cubicBezTo>
                    <a:pt x="8949" y="7250"/>
                    <a:pt x="10158" y="6907"/>
                    <a:pt x="11436" y="6839"/>
                  </a:cubicBezTo>
                  <a:cubicBezTo>
                    <a:pt x="11733" y="6816"/>
                    <a:pt x="12007" y="6588"/>
                    <a:pt x="12007" y="6268"/>
                  </a:cubicBezTo>
                  <a:cubicBezTo>
                    <a:pt x="11961" y="5515"/>
                    <a:pt x="11893" y="5241"/>
                    <a:pt x="11802" y="4397"/>
                  </a:cubicBezTo>
                  <a:cubicBezTo>
                    <a:pt x="11756" y="4168"/>
                    <a:pt x="11505" y="3963"/>
                    <a:pt x="11277" y="3963"/>
                  </a:cubicBezTo>
                  <a:cubicBezTo>
                    <a:pt x="10701" y="3982"/>
                    <a:pt x="9128" y="4544"/>
                    <a:pt x="8291" y="4544"/>
                  </a:cubicBezTo>
                  <a:cubicBezTo>
                    <a:pt x="8099" y="4544"/>
                    <a:pt x="7946" y="4515"/>
                    <a:pt x="7853" y="4442"/>
                  </a:cubicBezTo>
                  <a:cubicBezTo>
                    <a:pt x="7488" y="4146"/>
                    <a:pt x="7625" y="2069"/>
                    <a:pt x="7533" y="1475"/>
                  </a:cubicBezTo>
                  <a:cubicBezTo>
                    <a:pt x="7442" y="927"/>
                    <a:pt x="7374" y="425"/>
                    <a:pt x="6849" y="128"/>
                  </a:cubicBezTo>
                  <a:cubicBezTo>
                    <a:pt x="6672" y="34"/>
                    <a:pt x="6496" y="1"/>
                    <a:pt x="6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72;p51">
              <a:extLst>
                <a:ext uri="{FF2B5EF4-FFF2-40B4-BE49-F238E27FC236}">
                  <a16:creationId xmlns:a16="http://schemas.microsoft.com/office/drawing/2014/main" id="{48C11E6F-8A96-4CB9-9676-011C0518A9C1}"/>
                </a:ext>
              </a:extLst>
            </p:cNvPr>
            <p:cNvSpPr/>
            <p:nvPr/>
          </p:nvSpPr>
          <p:spPr>
            <a:xfrm>
              <a:off x="3507824" y="3910784"/>
              <a:ext cx="776100" cy="356910"/>
            </a:xfrm>
            <a:custGeom>
              <a:avLst/>
              <a:gdLst/>
              <a:ahLst/>
              <a:cxnLst/>
              <a:rect l="l" t="t" r="r" b="b"/>
              <a:pathLst>
                <a:path w="29945" h="13771" extrusionOk="0">
                  <a:moveTo>
                    <a:pt x="28249" y="0"/>
                  </a:moveTo>
                  <a:cubicBezTo>
                    <a:pt x="28173" y="0"/>
                    <a:pt x="27942" y="4335"/>
                    <a:pt x="28141" y="6928"/>
                  </a:cubicBezTo>
                  <a:cubicBezTo>
                    <a:pt x="28301" y="8868"/>
                    <a:pt x="26657" y="9462"/>
                    <a:pt x="25174" y="9599"/>
                  </a:cubicBezTo>
                  <a:cubicBezTo>
                    <a:pt x="23599" y="9758"/>
                    <a:pt x="13031" y="11196"/>
                    <a:pt x="9630" y="11379"/>
                  </a:cubicBezTo>
                  <a:cubicBezTo>
                    <a:pt x="7613" y="11493"/>
                    <a:pt x="5143" y="12013"/>
                    <a:pt x="2891" y="12013"/>
                  </a:cubicBezTo>
                  <a:cubicBezTo>
                    <a:pt x="1983" y="12013"/>
                    <a:pt x="1111" y="11928"/>
                    <a:pt x="317" y="11699"/>
                  </a:cubicBezTo>
                  <a:cubicBezTo>
                    <a:pt x="304" y="11695"/>
                    <a:pt x="292" y="11693"/>
                    <a:pt x="281" y="11693"/>
                  </a:cubicBezTo>
                  <a:cubicBezTo>
                    <a:pt x="1" y="11693"/>
                    <a:pt x="326" y="12759"/>
                    <a:pt x="545" y="13022"/>
                  </a:cubicBezTo>
                  <a:cubicBezTo>
                    <a:pt x="1093" y="13648"/>
                    <a:pt x="1705" y="13770"/>
                    <a:pt x="2410" y="13770"/>
                  </a:cubicBezTo>
                  <a:cubicBezTo>
                    <a:pt x="2734" y="13770"/>
                    <a:pt x="3078" y="13744"/>
                    <a:pt x="3444" y="13730"/>
                  </a:cubicBezTo>
                  <a:cubicBezTo>
                    <a:pt x="5476" y="13616"/>
                    <a:pt x="7484" y="13433"/>
                    <a:pt x="9516" y="13342"/>
                  </a:cubicBezTo>
                  <a:cubicBezTo>
                    <a:pt x="13784" y="13137"/>
                    <a:pt x="17893" y="12109"/>
                    <a:pt x="22115" y="11699"/>
                  </a:cubicBezTo>
                  <a:cubicBezTo>
                    <a:pt x="22417" y="11670"/>
                    <a:pt x="22778" y="11663"/>
                    <a:pt x="23176" y="11663"/>
                  </a:cubicBezTo>
                  <a:cubicBezTo>
                    <a:pt x="23580" y="11663"/>
                    <a:pt x="24023" y="11670"/>
                    <a:pt x="24481" y="11670"/>
                  </a:cubicBezTo>
                  <a:cubicBezTo>
                    <a:pt x="26436" y="11670"/>
                    <a:pt x="28672" y="11534"/>
                    <a:pt x="29419" y="10101"/>
                  </a:cubicBezTo>
                  <a:cubicBezTo>
                    <a:pt x="29944" y="9096"/>
                    <a:pt x="29328" y="7727"/>
                    <a:pt x="29145" y="6654"/>
                  </a:cubicBezTo>
                  <a:cubicBezTo>
                    <a:pt x="28803" y="4463"/>
                    <a:pt x="28849" y="2135"/>
                    <a:pt x="28255" y="12"/>
                  </a:cubicBezTo>
                  <a:cubicBezTo>
                    <a:pt x="28253" y="4"/>
                    <a:pt x="28251" y="0"/>
                    <a:pt x="28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73;p51">
              <a:extLst>
                <a:ext uri="{FF2B5EF4-FFF2-40B4-BE49-F238E27FC236}">
                  <a16:creationId xmlns:a16="http://schemas.microsoft.com/office/drawing/2014/main" id="{6837365D-EFC6-4FE7-9115-DAB4ADA0654E}"/>
                </a:ext>
              </a:extLst>
            </p:cNvPr>
            <p:cNvSpPr/>
            <p:nvPr/>
          </p:nvSpPr>
          <p:spPr>
            <a:xfrm>
              <a:off x="3445622" y="3548043"/>
              <a:ext cx="848954" cy="731832"/>
            </a:xfrm>
            <a:custGeom>
              <a:avLst/>
              <a:gdLst/>
              <a:ahLst/>
              <a:cxnLst/>
              <a:rect l="l" t="t" r="r" b="b"/>
              <a:pathLst>
                <a:path w="32756" h="28237" extrusionOk="0">
                  <a:moveTo>
                    <a:pt x="25378" y="2571"/>
                  </a:moveTo>
                  <a:cubicBezTo>
                    <a:pt x="25403" y="2571"/>
                    <a:pt x="25427" y="2571"/>
                    <a:pt x="25451" y="2573"/>
                  </a:cubicBezTo>
                  <a:cubicBezTo>
                    <a:pt x="25816" y="2595"/>
                    <a:pt x="26022" y="2755"/>
                    <a:pt x="26204" y="3075"/>
                  </a:cubicBezTo>
                  <a:cubicBezTo>
                    <a:pt x="26204" y="3075"/>
                    <a:pt x="26204" y="3075"/>
                    <a:pt x="26204" y="3098"/>
                  </a:cubicBezTo>
                  <a:cubicBezTo>
                    <a:pt x="25177" y="3212"/>
                    <a:pt x="24173" y="3371"/>
                    <a:pt x="23146" y="3463"/>
                  </a:cubicBezTo>
                  <a:cubicBezTo>
                    <a:pt x="23146" y="3463"/>
                    <a:pt x="22986" y="3486"/>
                    <a:pt x="22735" y="3508"/>
                  </a:cubicBezTo>
                  <a:cubicBezTo>
                    <a:pt x="22781" y="3303"/>
                    <a:pt x="22872" y="3143"/>
                    <a:pt x="23169" y="3006"/>
                  </a:cubicBezTo>
                  <a:cubicBezTo>
                    <a:pt x="23465" y="2892"/>
                    <a:pt x="23808" y="2846"/>
                    <a:pt x="24127" y="2801"/>
                  </a:cubicBezTo>
                  <a:cubicBezTo>
                    <a:pt x="24514" y="2736"/>
                    <a:pt x="24982" y="2571"/>
                    <a:pt x="25378" y="2571"/>
                  </a:cubicBezTo>
                  <a:close/>
                  <a:moveTo>
                    <a:pt x="15668" y="2099"/>
                  </a:moveTo>
                  <a:cubicBezTo>
                    <a:pt x="16235" y="2099"/>
                    <a:pt x="16777" y="2173"/>
                    <a:pt x="17006" y="2458"/>
                  </a:cubicBezTo>
                  <a:cubicBezTo>
                    <a:pt x="17234" y="2755"/>
                    <a:pt x="17211" y="3691"/>
                    <a:pt x="17211" y="4079"/>
                  </a:cubicBezTo>
                  <a:cubicBezTo>
                    <a:pt x="16230" y="4170"/>
                    <a:pt x="15476" y="4262"/>
                    <a:pt x="15476" y="4262"/>
                  </a:cubicBezTo>
                  <a:cubicBezTo>
                    <a:pt x="14084" y="4399"/>
                    <a:pt x="12692" y="4536"/>
                    <a:pt x="11299" y="4695"/>
                  </a:cubicBezTo>
                  <a:cubicBezTo>
                    <a:pt x="11345" y="4079"/>
                    <a:pt x="11117" y="3486"/>
                    <a:pt x="11414" y="2938"/>
                  </a:cubicBezTo>
                  <a:cubicBezTo>
                    <a:pt x="11870" y="2139"/>
                    <a:pt x="13308" y="2230"/>
                    <a:pt x="14175" y="2185"/>
                  </a:cubicBezTo>
                  <a:cubicBezTo>
                    <a:pt x="14506" y="2173"/>
                    <a:pt x="15100" y="2099"/>
                    <a:pt x="15668" y="2099"/>
                  </a:cubicBezTo>
                  <a:close/>
                  <a:moveTo>
                    <a:pt x="16847" y="783"/>
                  </a:moveTo>
                  <a:cubicBezTo>
                    <a:pt x="17096" y="783"/>
                    <a:pt x="17342" y="804"/>
                    <a:pt x="17576" y="838"/>
                  </a:cubicBezTo>
                  <a:cubicBezTo>
                    <a:pt x="18558" y="975"/>
                    <a:pt x="18581" y="1842"/>
                    <a:pt x="18718" y="2687"/>
                  </a:cubicBezTo>
                  <a:cubicBezTo>
                    <a:pt x="18786" y="3052"/>
                    <a:pt x="18786" y="3508"/>
                    <a:pt x="18763" y="3919"/>
                  </a:cubicBezTo>
                  <a:cubicBezTo>
                    <a:pt x="18558" y="3942"/>
                    <a:pt x="18352" y="3965"/>
                    <a:pt x="18147" y="3988"/>
                  </a:cubicBezTo>
                  <a:cubicBezTo>
                    <a:pt x="18215" y="3257"/>
                    <a:pt x="18215" y="2070"/>
                    <a:pt x="17622" y="1637"/>
                  </a:cubicBezTo>
                  <a:cubicBezTo>
                    <a:pt x="17213" y="1350"/>
                    <a:pt x="16587" y="1266"/>
                    <a:pt x="15930" y="1266"/>
                  </a:cubicBezTo>
                  <a:cubicBezTo>
                    <a:pt x="15121" y="1266"/>
                    <a:pt x="14263" y="1394"/>
                    <a:pt x="13696" y="1431"/>
                  </a:cubicBezTo>
                  <a:cubicBezTo>
                    <a:pt x="12783" y="1477"/>
                    <a:pt x="11277" y="1500"/>
                    <a:pt x="10683" y="2367"/>
                  </a:cubicBezTo>
                  <a:cubicBezTo>
                    <a:pt x="10249" y="3006"/>
                    <a:pt x="10478" y="4033"/>
                    <a:pt x="10843" y="4741"/>
                  </a:cubicBezTo>
                  <a:cubicBezTo>
                    <a:pt x="10660" y="4764"/>
                    <a:pt x="10501" y="4764"/>
                    <a:pt x="10341" y="4787"/>
                  </a:cubicBezTo>
                  <a:cubicBezTo>
                    <a:pt x="10227" y="3668"/>
                    <a:pt x="9702" y="2048"/>
                    <a:pt x="10820" y="1386"/>
                  </a:cubicBezTo>
                  <a:cubicBezTo>
                    <a:pt x="11391" y="1043"/>
                    <a:pt x="12600" y="1112"/>
                    <a:pt x="13285" y="1020"/>
                  </a:cubicBezTo>
                  <a:cubicBezTo>
                    <a:pt x="14381" y="884"/>
                    <a:pt x="15476" y="792"/>
                    <a:pt x="16572" y="792"/>
                  </a:cubicBezTo>
                  <a:cubicBezTo>
                    <a:pt x="16664" y="786"/>
                    <a:pt x="16756" y="783"/>
                    <a:pt x="16847" y="783"/>
                  </a:cubicBezTo>
                  <a:close/>
                  <a:moveTo>
                    <a:pt x="6430" y="4515"/>
                  </a:moveTo>
                  <a:cubicBezTo>
                    <a:pt x="6528" y="4515"/>
                    <a:pt x="6623" y="4527"/>
                    <a:pt x="6712" y="4558"/>
                  </a:cubicBezTo>
                  <a:cubicBezTo>
                    <a:pt x="6985" y="4650"/>
                    <a:pt x="7054" y="4855"/>
                    <a:pt x="7100" y="5106"/>
                  </a:cubicBezTo>
                  <a:cubicBezTo>
                    <a:pt x="6278" y="5175"/>
                    <a:pt x="5456" y="5243"/>
                    <a:pt x="4657" y="5312"/>
                  </a:cubicBezTo>
                  <a:cubicBezTo>
                    <a:pt x="4292" y="5357"/>
                    <a:pt x="3927" y="5403"/>
                    <a:pt x="3562" y="5449"/>
                  </a:cubicBezTo>
                  <a:cubicBezTo>
                    <a:pt x="3562" y="5357"/>
                    <a:pt x="3562" y="5289"/>
                    <a:pt x="3562" y="5266"/>
                  </a:cubicBezTo>
                  <a:cubicBezTo>
                    <a:pt x="3744" y="4901"/>
                    <a:pt x="4292" y="4878"/>
                    <a:pt x="4612" y="4832"/>
                  </a:cubicBezTo>
                  <a:cubicBezTo>
                    <a:pt x="4977" y="4764"/>
                    <a:pt x="5319" y="4718"/>
                    <a:pt x="5662" y="4650"/>
                  </a:cubicBezTo>
                  <a:cubicBezTo>
                    <a:pt x="5893" y="4600"/>
                    <a:pt x="6172" y="4515"/>
                    <a:pt x="6430" y="4515"/>
                  </a:cubicBezTo>
                  <a:close/>
                  <a:moveTo>
                    <a:pt x="28534" y="3793"/>
                  </a:moveTo>
                  <a:cubicBezTo>
                    <a:pt x="28908" y="3793"/>
                    <a:pt x="29256" y="3901"/>
                    <a:pt x="29446" y="4262"/>
                  </a:cubicBezTo>
                  <a:cubicBezTo>
                    <a:pt x="29697" y="4695"/>
                    <a:pt x="29742" y="5243"/>
                    <a:pt x="29788" y="5745"/>
                  </a:cubicBezTo>
                  <a:lnTo>
                    <a:pt x="30564" y="13415"/>
                  </a:lnTo>
                  <a:cubicBezTo>
                    <a:pt x="30769" y="15218"/>
                    <a:pt x="30952" y="17044"/>
                    <a:pt x="31135" y="18847"/>
                  </a:cubicBezTo>
                  <a:cubicBezTo>
                    <a:pt x="31294" y="20376"/>
                    <a:pt x="31523" y="21906"/>
                    <a:pt x="31523" y="23435"/>
                  </a:cubicBezTo>
                  <a:cubicBezTo>
                    <a:pt x="31523" y="23686"/>
                    <a:pt x="31500" y="23937"/>
                    <a:pt x="31363" y="24142"/>
                  </a:cubicBezTo>
                  <a:cubicBezTo>
                    <a:pt x="31180" y="24462"/>
                    <a:pt x="30792" y="24599"/>
                    <a:pt x="30427" y="24622"/>
                  </a:cubicBezTo>
                  <a:cubicBezTo>
                    <a:pt x="28784" y="24759"/>
                    <a:pt x="27163" y="24987"/>
                    <a:pt x="25520" y="25147"/>
                  </a:cubicBezTo>
                  <a:lnTo>
                    <a:pt x="17850" y="25946"/>
                  </a:lnTo>
                  <a:cubicBezTo>
                    <a:pt x="15431" y="26197"/>
                    <a:pt x="12988" y="26448"/>
                    <a:pt x="10546" y="26699"/>
                  </a:cubicBezTo>
                  <a:cubicBezTo>
                    <a:pt x="9496" y="26813"/>
                    <a:pt x="5296" y="27270"/>
                    <a:pt x="4224" y="27292"/>
                  </a:cubicBezTo>
                  <a:cubicBezTo>
                    <a:pt x="3995" y="27292"/>
                    <a:pt x="3744" y="27292"/>
                    <a:pt x="3539" y="27201"/>
                  </a:cubicBezTo>
                  <a:cubicBezTo>
                    <a:pt x="2854" y="26950"/>
                    <a:pt x="2945" y="26014"/>
                    <a:pt x="2877" y="25421"/>
                  </a:cubicBezTo>
                  <a:cubicBezTo>
                    <a:pt x="2877" y="25010"/>
                    <a:pt x="2786" y="24576"/>
                    <a:pt x="2740" y="24165"/>
                  </a:cubicBezTo>
                  <a:cubicBezTo>
                    <a:pt x="2694" y="23709"/>
                    <a:pt x="2626" y="23275"/>
                    <a:pt x="2580" y="22819"/>
                  </a:cubicBezTo>
                  <a:cubicBezTo>
                    <a:pt x="2489" y="21974"/>
                    <a:pt x="2420" y="21107"/>
                    <a:pt x="2329" y="20262"/>
                  </a:cubicBezTo>
                  <a:cubicBezTo>
                    <a:pt x="2192" y="19052"/>
                    <a:pt x="2078" y="17820"/>
                    <a:pt x="1941" y="16610"/>
                  </a:cubicBezTo>
                  <a:cubicBezTo>
                    <a:pt x="1690" y="14031"/>
                    <a:pt x="1370" y="11452"/>
                    <a:pt x="1165" y="8850"/>
                  </a:cubicBezTo>
                  <a:cubicBezTo>
                    <a:pt x="1119" y="8461"/>
                    <a:pt x="1096" y="8073"/>
                    <a:pt x="1051" y="7663"/>
                  </a:cubicBezTo>
                  <a:cubicBezTo>
                    <a:pt x="1028" y="7297"/>
                    <a:pt x="1074" y="6841"/>
                    <a:pt x="1439" y="6635"/>
                  </a:cubicBezTo>
                  <a:cubicBezTo>
                    <a:pt x="2010" y="6339"/>
                    <a:pt x="2808" y="6384"/>
                    <a:pt x="3425" y="6316"/>
                  </a:cubicBezTo>
                  <a:cubicBezTo>
                    <a:pt x="4931" y="6202"/>
                    <a:pt x="6415" y="6065"/>
                    <a:pt x="7898" y="5905"/>
                  </a:cubicBezTo>
                  <a:lnTo>
                    <a:pt x="15568" y="5106"/>
                  </a:lnTo>
                  <a:cubicBezTo>
                    <a:pt x="18010" y="4855"/>
                    <a:pt x="20430" y="4604"/>
                    <a:pt x="22872" y="4353"/>
                  </a:cubicBezTo>
                  <a:cubicBezTo>
                    <a:pt x="24082" y="4239"/>
                    <a:pt x="25268" y="4125"/>
                    <a:pt x="26478" y="3988"/>
                  </a:cubicBezTo>
                  <a:cubicBezTo>
                    <a:pt x="27072" y="3942"/>
                    <a:pt x="27688" y="3874"/>
                    <a:pt x="28304" y="3805"/>
                  </a:cubicBezTo>
                  <a:cubicBezTo>
                    <a:pt x="28381" y="3797"/>
                    <a:pt x="28458" y="3793"/>
                    <a:pt x="28534" y="3793"/>
                  </a:cubicBezTo>
                  <a:close/>
                  <a:moveTo>
                    <a:pt x="16602" y="0"/>
                  </a:moveTo>
                  <a:cubicBezTo>
                    <a:pt x="15624" y="0"/>
                    <a:pt x="14582" y="181"/>
                    <a:pt x="13901" y="244"/>
                  </a:cubicBezTo>
                  <a:cubicBezTo>
                    <a:pt x="12806" y="359"/>
                    <a:pt x="10774" y="267"/>
                    <a:pt x="9884" y="1066"/>
                  </a:cubicBezTo>
                  <a:cubicBezTo>
                    <a:pt x="8903" y="1911"/>
                    <a:pt x="9588" y="3737"/>
                    <a:pt x="9747" y="4855"/>
                  </a:cubicBezTo>
                  <a:cubicBezTo>
                    <a:pt x="9222" y="4901"/>
                    <a:pt x="8697" y="4946"/>
                    <a:pt x="8172" y="5015"/>
                  </a:cubicBezTo>
                  <a:cubicBezTo>
                    <a:pt x="7990" y="5038"/>
                    <a:pt x="7784" y="5038"/>
                    <a:pt x="7602" y="5061"/>
                  </a:cubicBezTo>
                  <a:cubicBezTo>
                    <a:pt x="7625" y="4718"/>
                    <a:pt x="7465" y="4376"/>
                    <a:pt x="7191" y="4193"/>
                  </a:cubicBezTo>
                  <a:cubicBezTo>
                    <a:pt x="6951" y="4022"/>
                    <a:pt x="6660" y="3971"/>
                    <a:pt x="6363" y="3971"/>
                  </a:cubicBezTo>
                  <a:cubicBezTo>
                    <a:pt x="6067" y="3971"/>
                    <a:pt x="5764" y="4022"/>
                    <a:pt x="5502" y="4056"/>
                  </a:cubicBezTo>
                  <a:cubicBezTo>
                    <a:pt x="4589" y="4148"/>
                    <a:pt x="2534" y="4353"/>
                    <a:pt x="3059" y="5517"/>
                  </a:cubicBezTo>
                  <a:cubicBezTo>
                    <a:pt x="2991" y="5540"/>
                    <a:pt x="2900" y="5540"/>
                    <a:pt x="2831" y="5563"/>
                  </a:cubicBezTo>
                  <a:cubicBezTo>
                    <a:pt x="2261" y="5654"/>
                    <a:pt x="1667" y="5722"/>
                    <a:pt x="1096" y="5882"/>
                  </a:cubicBezTo>
                  <a:cubicBezTo>
                    <a:pt x="389" y="6065"/>
                    <a:pt x="1" y="6521"/>
                    <a:pt x="69" y="7275"/>
                  </a:cubicBezTo>
                  <a:lnTo>
                    <a:pt x="47" y="7275"/>
                  </a:lnTo>
                  <a:cubicBezTo>
                    <a:pt x="69" y="7343"/>
                    <a:pt x="69" y="7412"/>
                    <a:pt x="92" y="7480"/>
                  </a:cubicBezTo>
                  <a:cubicBezTo>
                    <a:pt x="115" y="7777"/>
                    <a:pt x="138" y="8096"/>
                    <a:pt x="229" y="8370"/>
                  </a:cubicBezTo>
                  <a:cubicBezTo>
                    <a:pt x="252" y="8598"/>
                    <a:pt x="275" y="8804"/>
                    <a:pt x="298" y="9032"/>
                  </a:cubicBezTo>
                  <a:lnTo>
                    <a:pt x="1096" y="16701"/>
                  </a:lnTo>
                  <a:cubicBezTo>
                    <a:pt x="1348" y="19121"/>
                    <a:pt x="1599" y="21563"/>
                    <a:pt x="1850" y="24006"/>
                  </a:cubicBezTo>
                  <a:cubicBezTo>
                    <a:pt x="1941" y="24850"/>
                    <a:pt x="1987" y="25717"/>
                    <a:pt x="2055" y="26585"/>
                  </a:cubicBezTo>
                  <a:cubicBezTo>
                    <a:pt x="2146" y="27452"/>
                    <a:pt x="2489" y="28183"/>
                    <a:pt x="3447" y="28228"/>
                  </a:cubicBezTo>
                  <a:cubicBezTo>
                    <a:pt x="3553" y="28234"/>
                    <a:pt x="3659" y="28236"/>
                    <a:pt x="3765" y="28236"/>
                  </a:cubicBezTo>
                  <a:cubicBezTo>
                    <a:pt x="4526" y="28236"/>
                    <a:pt x="5288" y="28106"/>
                    <a:pt x="6050" y="28046"/>
                  </a:cubicBezTo>
                  <a:cubicBezTo>
                    <a:pt x="7442" y="27909"/>
                    <a:pt x="8857" y="27749"/>
                    <a:pt x="10272" y="27589"/>
                  </a:cubicBezTo>
                  <a:lnTo>
                    <a:pt x="17942" y="26790"/>
                  </a:lnTo>
                  <a:cubicBezTo>
                    <a:pt x="20384" y="26539"/>
                    <a:pt x="22826" y="26288"/>
                    <a:pt x="25246" y="26037"/>
                  </a:cubicBezTo>
                  <a:cubicBezTo>
                    <a:pt x="26501" y="25923"/>
                    <a:pt x="27779" y="25900"/>
                    <a:pt x="29035" y="25763"/>
                  </a:cubicBezTo>
                  <a:cubicBezTo>
                    <a:pt x="29742" y="25695"/>
                    <a:pt x="30473" y="25603"/>
                    <a:pt x="31180" y="25443"/>
                  </a:cubicBezTo>
                  <a:cubicBezTo>
                    <a:pt x="32116" y="25238"/>
                    <a:pt x="32755" y="24599"/>
                    <a:pt x="32641" y="23595"/>
                  </a:cubicBezTo>
                  <a:cubicBezTo>
                    <a:pt x="32641" y="23572"/>
                    <a:pt x="32641" y="23549"/>
                    <a:pt x="32641" y="23526"/>
                  </a:cubicBezTo>
                  <a:cubicBezTo>
                    <a:pt x="32504" y="22453"/>
                    <a:pt x="32276" y="21403"/>
                    <a:pt x="32162" y="20331"/>
                  </a:cubicBezTo>
                  <a:cubicBezTo>
                    <a:pt x="32002" y="18938"/>
                    <a:pt x="31865" y="17523"/>
                    <a:pt x="31728" y="16131"/>
                  </a:cubicBezTo>
                  <a:cubicBezTo>
                    <a:pt x="31614" y="15195"/>
                    <a:pt x="31523" y="14259"/>
                    <a:pt x="31431" y="13323"/>
                  </a:cubicBezTo>
                  <a:cubicBezTo>
                    <a:pt x="31249" y="11680"/>
                    <a:pt x="31043" y="10059"/>
                    <a:pt x="30884" y="8416"/>
                  </a:cubicBezTo>
                  <a:cubicBezTo>
                    <a:pt x="30792" y="7389"/>
                    <a:pt x="30724" y="6362"/>
                    <a:pt x="30678" y="5334"/>
                  </a:cubicBezTo>
                  <a:cubicBezTo>
                    <a:pt x="30632" y="4855"/>
                    <a:pt x="30632" y="4353"/>
                    <a:pt x="30473" y="3896"/>
                  </a:cubicBezTo>
                  <a:cubicBezTo>
                    <a:pt x="30181" y="3066"/>
                    <a:pt x="29381" y="2899"/>
                    <a:pt x="28570" y="2899"/>
                  </a:cubicBezTo>
                  <a:cubicBezTo>
                    <a:pt x="28176" y="2899"/>
                    <a:pt x="27780" y="2938"/>
                    <a:pt x="27437" y="2961"/>
                  </a:cubicBezTo>
                  <a:cubicBezTo>
                    <a:pt x="27163" y="2983"/>
                    <a:pt x="26866" y="3006"/>
                    <a:pt x="26570" y="3052"/>
                  </a:cubicBezTo>
                  <a:cubicBezTo>
                    <a:pt x="26570" y="2755"/>
                    <a:pt x="26433" y="2436"/>
                    <a:pt x="26182" y="2276"/>
                  </a:cubicBezTo>
                  <a:cubicBezTo>
                    <a:pt x="25948" y="2120"/>
                    <a:pt x="25635" y="2072"/>
                    <a:pt x="25305" y="2072"/>
                  </a:cubicBezTo>
                  <a:cubicBezTo>
                    <a:pt x="24862" y="2072"/>
                    <a:pt x="24389" y="2158"/>
                    <a:pt x="24036" y="2185"/>
                  </a:cubicBezTo>
                  <a:cubicBezTo>
                    <a:pt x="23351" y="2230"/>
                    <a:pt x="21799" y="2687"/>
                    <a:pt x="22027" y="3577"/>
                  </a:cubicBezTo>
                  <a:cubicBezTo>
                    <a:pt x="21365" y="3645"/>
                    <a:pt x="20475" y="3737"/>
                    <a:pt x="19585" y="3828"/>
                  </a:cubicBezTo>
                  <a:cubicBezTo>
                    <a:pt x="19608" y="2710"/>
                    <a:pt x="19494" y="1249"/>
                    <a:pt x="18626" y="518"/>
                  </a:cubicBezTo>
                  <a:cubicBezTo>
                    <a:pt x="18146" y="120"/>
                    <a:pt x="17395" y="0"/>
                    <a:pt x="16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74;p51">
              <a:extLst>
                <a:ext uri="{FF2B5EF4-FFF2-40B4-BE49-F238E27FC236}">
                  <a16:creationId xmlns:a16="http://schemas.microsoft.com/office/drawing/2014/main" id="{18358273-7CE8-4F7A-8E44-B0745C90DA56}"/>
                </a:ext>
              </a:extLst>
            </p:cNvPr>
            <p:cNvSpPr/>
            <p:nvPr/>
          </p:nvSpPr>
          <p:spPr>
            <a:xfrm>
              <a:off x="3679890" y="3764065"/>
              <a:ext cx="341359" cy="337316"/>
            </a:xfrm>
            <a:custGeom>
              <a:avLst/>
              <a:gdLst/>
              <a:ahLst/>
              <a:cxnLst/>
              <a:rect l="l" t="t" r="r" b="b"/>
              <a:pathLst>
                <a:path w="13171" h="13015" extrusionOk="0">
                  <a:moveTo>
                    <a:pt x="7350" y="743"/>
                  </a:moveTo>
                  <a:cubicBezTo>
                    <a:pt x="7328" y="2204"/>
                    <a:pt x="7579" y="5171"/>
                    <a:pt x="7579" y="5194"/>
                  </a:cubicBezTo>
                  <a:cubicBezTo>
                    <a:pt x="8971" y="5011"/>
                    <a:pt x="10523" y="4806"/>
                    <a:pt x="11916" y="4669"/>
                  </a:cubicBezTo>
                  <a:cubicBezTo>
                    <a:pt x="11961" y="5217"/>
                    <a:pt x="12007" y="5742"/>
                    <a:pt x="12098" y="6266"/>
                  </a:cubicBezTo>
                  <a:cubicBezTo>
                    <a:pt x="12144" y="6563"/>
                    <a:pt x="12167" y="6906"/>
                    <a:pt x="12258" y="7180"/>
                  </a:cubicBezTo>
                  <a:cubicBezTo>
                    <a:pt x="10888" y="7294"/>
                    <a:pt x="7898" y="7453"/>
                    <a:pt x="7853" y="7476"/>
                  </a:cubicBezTo>
                  <a:cubicBezTo>
                    <a:pt x="8035" y="8846"/>
                    <a:pt x="8263" y="10489"/>
                    <a:pt x="8378" y="11859"/>
                  </a:cubicBezTo>
                  <a:cubicBezTo>
                    <a:pt x="7853" y="11904"/>
                    <a:pt x="7328" y="11973"/>
                    <a:pt x="6780" y="12041"/>
                  </a:cubicBezTo>
                  <a:cubicBezTo>
                    <a:pt x="6483" y="12110"/>
                    <a:pt x="6164" y="12133"/>
                    <a:pt x="5867" y="12224"/>
                  </a:cubicBezTo>
                  <a:cubicBezTo>
                    <a:pt x="5912" y="12201"/>
                    <a:pt x="5798" y="11220"/>
                    <a:pt x="5798" y="11105"/>
                  </a:cubicBezTo>
                  <a:cubicBezTo>
                    <a:pt x="5730" y="10170"/>
                    <a:pt x="5639" y="9234"/>
                    <a:pt x="5570" y="8298"/>
                  </a:cubicBezTo>
                  <a:cubicBezTo>
                    <a:pt x="5570" y="8138"/>
                    <a:pt x="5524" y="7796"/>
                    <a:pt x="5502" y="7796"/>
                  </a:cubicBezTo>
                  <a:cubicBezTo>
                    <a:pt x="5479" y="7773"/>
                    <a:pt x="5456" y="7773"/>
                    <a:pt x="5456" y="7773"/>
                  </a:cubicBezTo>
                  <a:cubicBezTo>
                    <a:pt x="4611" y="7887"/>
                    <a:pt x="3447" y="8024"/>
                    <a:pt x="2603" y="8138"/>
                  </a:cubicBezTo>
                  <a:cubicBezTo>
                    <a:pt x="2260" y="8184"/>
                    <a:pt x="1918" y="8229"/>
                    <a:pt x="1553" y="8298"/>
                  </a:cubicBezTo>
                  <a:cubicBezTo>
                    <a:pt x="1416" y="8321"/>
                    <a:pt x="1210" y="8321"/>
                    <a:pt x="1073" y="8412"/>
                  </a:cubicBezTo>
                  <a:cubicBezTo>
                    <a:pt x="1119" y="7500"/>
                    <a:pt x="937" y="6587"/>
                    <a:pt x="800" y="5697"/>
                  </a:cubicBezTo>
                  <a:lnTo>
                    <a:pt x="800" y="5697"/>
                  </a:lnTo>
                  <a:cubicBezTo>
                    <a:pt x="806" y="5718"/>
                    <a:pt x="967" y="5726"/>
                    <a:pt x="1190" y="5726"/>
                  </a:cubicBezTo>
                  <a:cubicBezTo>
                    <a:pt x="1680" y="5726"/>
                    <a:pt x="2471" y="5689"/>
                    <a:pt x="2580" y="5673"/>
                  </a:cubicBezTo>
                  <a:cubicBezTo>
                    <a:pt x="3310" y="5650"/>
                    <a:pt x="4018" y="5605"/>
                    <a:pt x="4748" y="5559"/>
                  </a:cubicBezTo>
                  <a:cubicBezTo>
                    <a:pt x="4862" y="5559"/>
                    <a:pt x="4931" y="5559"/>
                    <a:pt x="5045" y="5513"/>
                  </a:cubicBezTo>
                  <a:cubicBezTo>
                    <a:pt x="5342" y="5376"/>
                    <a:pt x="5205" y="4829"/>
                    <a:pt x="5182" y="4509"/>
                  </a:cubicBezTo>
                  <a:cubicBezTo>
                    <a:pt x="5114" y="4121"/>
                    <a:pt x="5068" y="3710"/>
                    <a:pt x="5022" y="3322"/>
                  </a:cubicBezTo>
                  <a:cubicBezTo>
                    <a:pt x="4908" y="2569"/>
                    <a:pt x="4794" y="1793"/>
                    <a:pt x="4657" y="1040"/>
                  </a:cubicBezTo>
                  <a:lnTo>
                    <a:pt x="4657" y="1040"/>
                  </a:lnTo>
                  <a:cubicBezTo>
                    <a:pt x="4746" y="1044"/>
                    <a:pt x="4834" y="1046"/>
                    <a:pt x="4922" y="1046"/>
                  </a:cubicBezTo>
                  <a:cubicBezTo>
                    <a:pt x="5743" y="1046"/>
                    <a:pt x="6547" y="866"/>
                    <a:pt x="7350" y="743"/>
                  </a:cubicBezTo>
                  <a:close/>
                  <a:moveTo>
                    <a:pt x="7359" y="1"/>
                  </a:moveTo>
                  <a:cubicBezTo>
                    <a:pt x="7242" y="1"/>
                    <a:pt x="7122" y="12"/>
                    <a:pt x="7031" y="12"/>
                  </a:cubicBezTo>
                  <a:cubicBezTo>
                    <a:pt x="6803" y="12"/>
                    <a:pt x="6552" y="35"/>
                    <a:pt x="6300" y="58"/>
                  </a:cubicBezTo>
                  <a:cubicBezTo>
                    <a:pt x="5821" y="81"/>
                    <a:pt x="5319" y="126"/>
                    <a:pt x="4840" y="218"/>
                  </a:cubicBezTo>
                  <a:cubicBezTo>
                    <a:pt x="4589" y="263"/>
                    <a:pt x="4109" y="309"/>
                    <a:pt x="4086" y="651"/>
                  </a:cubicBezTo>
                  <a:cubicBezTo>
                    <a:pt x="4041" y="1975"/>
                    <a:pt x="4109" y="3299"/>
                    <a:pt x="4223" y="4623"/>
                  </a:cubicBezTo>
                  <a:cubicBezTo>
                    <a:pt x="3927" y="4669"/>
                    <a:pt x="3630" y="4692"/>
                    <a:pt x="3333" y="4737"/>
                  </a:cubicBezTo>
                  <a:cubicBezTo>
                    <a:pt x="2785" y="4806"/>
                    <a:pt x="2238" y="4897"/>
                    <a:pt x="1713" y="4988"/>
                  </a:cubicBezTo>
                  <a:cubicBezTo>
                    <a:pt x="1462" y="5011"/>
                    <a:pt x="1188" y="5080"/>
                    <a:pt x="937" y="5102"/>
                  </a:cubicBezTo>
                  <a:cubicBezTo>
                    <a:pt x="800" y="5125"/>
                    <a:pt x="571" y="5125"/>
                    <a:pt x="389" y="5194"/>
                  </a:cubicBezTo>
                  <a:cubicBezTo>
                    <a:pt x="275" y="5217"/>
                    <a:pt x="160" y="5285"/>
                    <a:pt x="92" y="5399"/>
                  </a:cubicBezTo>
                  <a:cubicBezTo>
                    <a:pt x="1" y="5559"/>
                    <a:pt x="69" y="5833"/>
                    <a:pt x="69" y="6015"/>
                  </a:cubicBezTo>
                  <a:cubicBezTo>
                    <a:pt x="69" y="6266"/>
                    <a:pt x="92" y="6518"/>
                    <a:pt x="92" y="6746"/>
                  </a:cubicBezTo>
                  <a:cubicBezTo>
                    <a:pt x="138" y="7248"/>
                    <a:pt x="183" y="7727"/>
                    <a:pt x="275" y="8229"/>
                  </a:cubicBezTo>
                  <a:cubicBezTo>
                    <a:pt x="320" y="8458"/>
                    <a:pt x="366" y="8960"/>
                    <a:pt x="685" y="8983"/>
                  </a:cubicBezTo>
                  <a:cubicBezTo>
                    <a:pt x="967" y="8992"/>
                    <a:pt x="1248" y="8997"/>
                    <a:pt x="1529" y="8997"/>
                  </a:cubicBezTo>
                  <a:cubicBezTo>
                    <a:pt x="2594" y="8997"/>
                    <a:pt x="3660" y="8931"/>
                    <a:pt x="4726" y="8823"/>
                  </a:cubicBezTo>
                  <a:cubicBezTo>
                    <a:pt x="4771" y="9188"/>
                    <a:pt x="4817" y="9531"/>
                    <a:pt x="4862" y="9873"/>
                  </a:cubicBezTo>
                  <a:cubicBezTo>
                    <a:pt x="4931" y="10398"/>
                    <a:pt x="4999" y="10900"/>
                    <a:pt x="5045" y="11425"/>
                  </a:cubicBezTo>
                  <a:cubicBezTo>
                    <a:pt x="5068" y="11676"/>
                    <a:pt x="5091" y="11950"/>
                    <a:pt x="5114" y="12201"/>
                  </a:cubicBezTo>
                  <a:cubicBezTo>
                    <a:pt x="5159" y="12543"/>
                    <a:pt x="5159" y="12817"/>
                    <a:pt x="5524" y="12954"/>
                  </a:cubicBezTo>
                  <a:cubicBezTo>
                    <a:pt x="5649" y="12998"/>
                    <a:pt x="5776" y="13014"/>
                    <a:pt x="5906" y="13014"/>
                  </a:cubicBezTo>
                  <a:cubicBezTo>
                    <a:pt x="6252" y="13014"/>
                    <a:pt x="6613" y="12896"/>
                    <a:pt x="6962" y="12863"/>
                  </a:cubicBezTo>
                  <a:cubicBezTo>
                    <a:pt x="7504" y="12780"/>
                    <a:pt x="8045" y="12677"/>
                    <a:pt x="8604" y="12677"/>
                  </a:cubicBezTo>
                  <a:cubicBezTo>
                    <a:pt x="8658" y="12677"/>
                    <a:pt x="8711" y="12678"/>
                    <a:pt x="8766" y="12680"/>
                  </a:cubicBezTo>
                  <a:cubicBezTo>
                    <a:pt x="8857" y="12680"/>
                    <a:pt x="8948" y="12680"/>
                    <a:pt x="9017" y="12635"/>
                  </a:cubicBezTo>
                  <a:cubicBezTo>
                    <a:pt x="9131" y="12566"/>
                    <a:pt x="9176" y="12429"/>
                    <a:pt x="9176" y="12315"/>
                  </a:cubicBezTo>
                  <a:cubicBezTo>
                    <a:pt x="9085" y="10991"/>
                    <a:pt x="8994" y="9667"/>
                    <a:pt x="8880" y="8321"/>
                  </a:cubicBezTo>
                  <a:cubicBezTo>
                    <a:pt x="9222" y="8275"/>
                    <a:pt x="9565" y="8229"/>
                    <a:pt x="9930" y="8184"/>
                  </a:cubicBezTo>
                  <a:cubicBezTo>
                    <a:pt x="10432" y="8115"/>
                    <a:pt x="10957" y="8070"/>
                    <a:pt x="11482" y="8001"/>
                  </a:cubicBezTo>
                  <a:cubicBezTo>
                    <a:pt x="11733" y="7978"/>
                    <a:pt x="12007" y="7956"/>
                    <a:pt x="12258" y="7933"/>
                  </a:cubicBezTo>
                  <a:cubicBezTo>
                    <a:pt x="12577" y="7910"/>
                    <a:pt x="12874" y="7910"/>
                    <a:pt x="13011" y="7545"/>
                  </a:cubicBezTo>
                  <a:cubicBezTo>
                    <a:pt x="13171" y="7088"/>
                    <a:pt x="12965" y="6563"/>
                    <a:pt x="12897" y="6107"/>
                  </a:cubicBezTo>
                  <a:cubicBezTo>
                    <a:pt x="12806" y="5513"/>
                    <a:pt x="12714" y="4897"/>
                    <a:pt x="12714" y="4304"/>
                  </a:cubicBezTo>
                  <a:cubicBezTo>
                    <a:pt x="12737" y="4212"/>
                    <a:pt x="12737" y="4121"/>
                    <a:pt x="12692" y="4052"/>
                  </a:cubicBezTo>
                  <a:cubicBezTo>
                    <a:pt x="12623" y="3938"/>
                    <a:pt x="12486" y="3893"/>
                    <a:pt x="12372" y="3893"/>
                  </a:cubicBezTo>
                  <a:cubicBezTo>
                    <a:pt x="11071" y="3984"/>
                    <a:pt x="9747" y="4075"/>
                    <a:pt x="8423" y="4189"/>
                  </a:cubicBezTo>
                  <a:cubicBezTo>
                    <a:pt x="8400" y="3893"/>
                    <a:pt x="8355" y="3573"/>
                    <a:pt x="8332" y="3276"/>
                  </a:cubicBezTo>
                  <a:cubicBezTo>
                    <a:pt x="8241" y="2729"/>
                    <a:pt x="8172" y="2204"/>
                    <a:pt x="8081" y="1656"/>
                  </a:cubicBezTo>
                  <a:cubicBezTo>
                    <a:pt x="8035" y="1405"/>
                    <a:pt x="7990" y="1154"/>
                    <a:pt x="7944" y="903"/>
                  </a:cubicBezTo>
                  <a:cubicBezTo>
                    <a:pt x="7921" y="743"/>
                    <a:pt x="7921" y="537"/>
                    <a:pt x="7875" y="355"/>
                  </a:cubicBezTo>
                  <a:cubicBezTo>
                    <a:pt x="7830" y="218"/>
                    <a:pt x="7784" y="104"/>
                    <a:pt x="7670" y="58"/>
                  </a:cubicBezTo>
                  <a:cubicBezTo>
                    <a:pt x="7590" y="12"/>
                    <a:pt x="7476" y="1"/>
                    <a:pt x="7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369BE05-1614-452D-82D7-570F2E9FDA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7" y="2035446"/>
            <a:ext cx="3744181" cy="25503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A63E7DC-8E63-45AD-929C-143F6B28EC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86" y="2039412"/>
            <a:ext cx="3986020" cy="2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4)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당뇨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독립변수들의 관계</a:t>
            </a:r>
            <a:endParaRPr sz="2500" b="1" dirty="0">
              <a:solidFill>
                <a:srgbClr val="7030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B471D8-730A-4159-A111-2D56CCC2A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48" y="1534679"/>
            <a:ext cx="6082777" cy="33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50772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4)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당뇨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</a:t>
            </a:r>
            <a:r>
              <a:rPr lang="ko-KR" altLang="en-US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모델링 </a:t>
            </a:r>
            <a:r>
              <a:rPr lang="en-US" altLang="ko-KR" sz="2500" b="1" dirty="0">
                <a:solidFill>
                  <a:srgbClr val="7030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rgbClr val="7030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grpSp>
        <p:nvGrpSpPr>
          <p:cNvPr id="42" name="Google Shape;2528;p41">
            <a:extLst>
              <a:ext uri="{FF2B5EF4-FFF2-40B4-BE49-F238E27FC236}">
                <a16:creationId xmlns:a16="http://schemas.microsoft.com/office/drawing/2014/main" id="{77733213-E91A-432D-B1EB-696CD41A6F86}"/>
              </a:ext>
            </a:extLst>
          </p:cNvPr>
          <p:cNvGrpSpPr/>
          <p:nvPr/>
        </p:nvGrpSpPr>
        <p:grpSpPr>
          <a:xfrm rot="7390513">
            <a:off x="2087737" y="2532887"/>
            <a:ext cx="461609" cy="518845"/>
            <a:chOff x="5443019" y="4208075"/>
            <a:chExt cx="515706" cy="579650"/>
          </a:xfrm>
        </p:grpSpPr>
        <p:sp>
          <p:nvSpPr>
            <p:cNvPr id="43" name="Google Shape;2529;p41">
              <a:extLst>
                <a:ext uri="{FF2B5EF4-FFF2-40B4-BE49-F238E27FC236}">
                  <a16:creationId xmlns:a16="http://schemas.microsoft.com/office/drawing/2014/main" id="{0F7A84A5-A3C3-46C5-8B58-43FCE442057E}"/>
                </a:ext>
              </a:extLst>
            </p:cNvPr>
            <p:cNvSpPr/>
            <p:nvPr/>
          </p:nvSpPr>
          <p:spPr>
            <a:xfrm>
              <a:off x="5561719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0;p41">
              <a:extLst>
                <a:ext uri="{FF2B5EF4-FFF2-40B4-BE49-F238E27FC236}">
                  <a16:creationId xmlns:a16="http://schemas.microsoft.com/office/drawing/2014/main" id="{3AD73198-0AFD-482E-BB0E-1604B55DB55F}"/>
                </a:ext>
              </a:extLst>
            </p:cNvPr>
            <p:cNvSpPr/>
            <p:nvPr/>
          </p:nvSpPr>
          <p:spPr>
            <a:xfrm>
              <a:off x="5485819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31;p41">
              <a:extLst>
                <a:ext uri="{FF2B5EF4-FFF2-40B4-BE49-F238E27FC236}">
                  <a16:creationId xmlns:a16="http://schemas.microsoft.com/office/drawing/2014/main" id="{3611E4A3-6391-45A8-94B1-689C1D0AD58A}"/>
                </a:ext>
              </a:extLst>
            </p:cNvPr>
            <p:cNvSpPr/>
            <p:nvPr/>
          </p:nvSpPr>
          <p:spPr>
            <a:xfrm>
              <a:off x="5443019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32;p41">
              <a:extLst>
                <a:ext uri="{FF2B5EF4-FFF2-40B4-BE49-F238E27FC236}">
                  <a16:creationId xmlns:a16="http://schemas.microsoft.com/office/drawing/2014/main" id="{B2C2B371-2E62-408A-8FC8-41FFA4CB0BB7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33;p41">
              <a:extLst>
                <a:ext uri="{FF2B5EF4-FFF2-40B4-BE49-F238E27FC236}">
                  <a16:creationId xmlns:a16="http://schemas.microsoft.com/office/drawing/2014/main" id="{03FD33F7-FE0D-4D82-80A0-1F20880BB233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34;p41">
              <a:extLst>
                <a:ext uri="{FF2B5EF4-FFF2-40B4-BE49-F238E27FC236}">
                  <a16:creationId xmlns:a16="http://schemas.microsoft.com/office/drawing/2014/main" id="{AA7C149D-3333-424B-8C4E-816925C07A34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35;p41">
              <a:extLst>
                <a:ext uri="{FF2B5EF4-FFF2-40B4-BE49-F238E27FC236}">
                  <a16:creationId xmlns:a16="http://schemas.microsoft.com/office/drawing/2014/main" id="{B890153C-C2EE-45CC-A568-1179E6D2B67C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36;p41">
              <a:extLst>
                <a:ext uri="{FF2B5EF4-FFF2-40B4-BE49-F238E27FC236}">
                  <a16:creationId xmlns:a16="http://schemas.microsoft.com/office/drawing/2014/main" id="{F8D01450-866E-4E17-AEA7-81A1FDB994F3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37;p41">
              <a:extLst>
                <a:ext uri="{FF2B5EF4-FFF2-40B4-BE49-F238E27FC236}">
                  <a16:creationId xmlns:a16="http://schemas.microsoft.com/office/drawing/2014/main" id="{3AD5F5D8-788E-4B69-BE59-3069AF8261EB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8;p41">
              <a:extLst>
                <a:ext uri="{FF2B5EF4-FFF2-40B4-BE49-F238E27FC236}">
                  <a16:creationId xmlns:a16="http://schemas.microsoft.com/office/drawing/2014/main" id="{0BD33152-7AE9-4098-B56D-A870A1B61B0F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39;p41">
              <a:extLst>
                <a:ext uri="{FF2B5EF4-FFF2-40B4-BE49-F238E27FC236}">
                  <a16:creationId xmlns:a16="http://schemas.microsoft.com/office/drawing/2014/main" id="{79ABA852-558D-462A-A4AB-6A779B16402C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40;p41">
              <a:extLst>
                <a:ext uri="{FF2B5EF4-FFF2-40B4-BE49-F238E27FC236}">
                  <a16:creationId xmlns:a16="http://schemas.microsoft.com/office/drawing/2014/main" id="{CAA759B7-73D7-49DE-8FD1-FF0BED7A71BA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2466;p36">
            <a:extLst>
              <a:ext uri="{FF2B5EF4-FFF2-40B4-BE49-F238E27FC236}">
                <a16:creationId xmlns:a16="http://schemas.microsoft.com/office/drawing/2014/main" id="{24B8F075-25BF-4F2C-B168-E8650B236BED}"/>
              </a:ext>
            </a:extLst>
          </p:cNvPr>
          <p:cNvSpPr txBox="1"/>
          <p:nvPr/>
        </p:nvSpPr>
        <p:spPr>
          <a:xfrm>
            <a:off x="7496890" y="3301581"/>
            <a:ext cx="1562551" cy="166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2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Accuracy</a:t>
            </a:r>
            <a:r>
              <a:rPr lang="ko-KR" altLang="en-US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 </a:t>
            </a:r>
            <a:r>
              <a:rPr lang="en-US" altLang="ko-KR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0.91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sz="12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200" b="1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Precision </a:t>
            </a:r>
            <a:r>
              <a:rPr lang="en-US" altLang="ko-KR" sz="1200" b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0.55</a:t>
            </a:r>
            <a:endParaRPr lang="en-US" altLang="ko-KR" sz="12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sz="12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2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Recall</a:t>
            </a:r>
            <a:r>
              <a:rPr lang="en-US" altLang="ko-KR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 0.59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sz="12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2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F1 score  </a:t>
            </a:r>
            <a:r>
              <a:rPr lang="en-US" altLang="ko-KR" sz="12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0.57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endParaRPr lang="en-US" altLang="ko-KR" sz="12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68" name="Google Shape;2466;p36">
            <a:extLst>
              <a:ext uri="{FF2B5EF4-FFF2-40B4-BE49-F238E27FC236}">
                <a16:creationId xmlns:a16="http://schemas.microsoft.com/office/drawing/2014/main" id="{A230648C-D8C8-4905-8391-983BF68E3A1A}"/>
              </a:ext>
            </a:extLst>
          </p:cNvPr>
          <p:cNvSpPr txBox="1"/>
          <p:nvPr/>
        </p:nvSpPr>
        <p:spPr>
          <a:xfrm>
            <a:off x="1023904" y="1821029"/>
            <a:ext cx="2190816" cy="221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성별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나이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 err="1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수축기혈압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 err="1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이완기혈압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ko-KR" altLang="en-US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공복혈당</a:t>
            </a:r>
            <a:endParaRPr lang="en-US" altLang="ko-KR" sz="18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BMI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</a:pPr>
            <a:r>
              <a:rPr lang="en-US" altLang="ko-KR" sz="18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+)</a:t>
            </a:r>
            <a:r>
              <a:rPr lang="en-US" altLang="ko-KR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ko-KR" altLang="en-US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공복혈당</a:t>
            </a:r>
            <a:r>
              <a:rPr lang="en-US" altLang="ko-KR" sz="1800" b="1" dirty="0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**2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CA7A10-1A68-440D-98C0-FF44141B211E}"/>
              </a:ext>
            </a:extLst>
          </p:cNvPr>
          <p:cNvSpPr/>
          <p:nvPr/>
        </p:nvSpPr>
        <p:spPr>
          <a:xfrm>
            <a:off x="1043772" y="1821029"/>
            <a:ext cx="1269255" cy="2542542"/>
          </a:xfrm>
          <a:prstGeom prst="rect">
            <a:avLst/>
          </a:prstGeom>
          <a:noFill/>
          <a:ln w="19050">
            <a:solidFill>
              <a:srgbClr val="445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3869EAD-6D1F-4B7D-BFE2-823401C218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68" y="1605404"/>
            <a:ext cx="2553285" cy="163170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F486E37-5E76-476A-B290-7A1D92E60C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58" y="1565435"/>
            <a:ext cx="2952606" cy="166895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DE0807F-33C3-4804-AF47-43E38C9AB0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68" y="3192563"/>
            <a:ext cx="2553285" cy="175068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BF1E8E0-D52A-4974-9902-C557633B661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88" y="3192393"/>
            <a:ext cx="2887576" cy="1750689"/>
          </a:xfrm>
          <a:prstGeom prst="rect">
            <a:avLst/>
          </a:prstGeom>
        </p:spPr>
      </p:pic>
      <p:sp>
        <p:nvSpPr>
          <p:cNvPr id="59" name="Google Shape;2448;p35">
            <a:extLst>
              <a:ext uri="{FF2B5EF4-FFF2-40B4-BE49-F238E27FC236}">
                <a16:creationId xmlns:a16="http://schemas.microsoft.com/office/drawing/2014/main" id="{D03F4C75-152D-439B-8AF4-04C658BA0D2E}"/>
              </a:ext>
            </a:extLst>
          </p:cNvPr>
          <p:cNvSpPr/>
          <p:nvPr/>
        </p:nvSpPr>
        <p:spPr>
          <a:xfrm rot="10800000" flipH="1">
            <a:off x="6820788" y="3839137"/>
            <a:ext cx="240454" cy="1157909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2444;p35">
            <a:extLst>
              <a:ext uri="{FF2B5EF4-FFF2-40B4-BE49-F238E27FC236}">
                <a16:creationId xmlns:a16="http://schemas.microsoft.com/office/drawing/2014/main" id="{B8DEF185-1A87-4D3D-81CF-595B847ED80F}"/>
              </a:ext>
            </a:extLst>
          </p:cNvPr>
          <p:cNvGrpSpPr/>
          <p:nvPr/>
        </p:nvGrpSpPr>
        <p:grpSpPr>
          <a:xfrm>
            <a:off x="7596688" y="3666531"/>
            <a:ext cx="738049" cy="78780"/>
            <a:chOff x="3558802" y="4008678"/>
            <a:chExt cx="1866000" cy="114049"/>
          </a:xfrm>
        </p:grpSpPr>
        <p:sp>
          <p:nvSpPr>
            <p:cNvPr id="75" name="Google Shape;2445;p35">
              <a:extLst>
                <a:ext uri="{FF2B5EF4-FFF2-40B4-BE49-F238E27FC236}">
                  <a16:creationId xmlns:a16="http://schemas.microsoft.com/office/drawing/2014/main" id="{032E96D5-027F-4772-B4AA-BAADE0848C6A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46;p35">
              <a:extLst>
                <a:ext uri="{FF2B5EF4-FFF2-40B4-BE49-F238E27FC236}">
                  <a16:creationId xmlns:a16="http://schemas.microsoft.com/office/drawing/2014/main" id="{48F23BBB-EFF1-4098-B3CE-40E8829E7A9F}"/>
                </a:ext>
              </a:extLst>
            </p:cNvPr>
            <p:cNvSpPr/>
            <p:nvPr/>
          </p:nvSpPr>
          <p:spPr>
            <a:xfrm rot="5400000" flipH="1">
              <a:off x="4373109" y="3198109"/>
              <a:ext cx="111298" cy="173243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444;p35">
            <a:extLst>
              <a:ext uri="{FF2B5EF4-FFF2-40B4-BE49-F238E27FC236}">
                <a16:creationId xmlns:a16="http://schemas.microsoft.com/office/drawing/2014/main" id="{E83C83F4-8138-4AA2-87DA-B9D0D777F6BD}"/>
              </a:ext>
            </a:extLst>
          </p:cNvPr>
          <p:cNvGrpSpPr/>
          <p:nvPr/>
        </p:nvGrpSpPr>
        <p:grpSpPr>
          <a:xfrm>
            <a:off x="7596688" y="4027507"/>
            <a:ext cx="738049" cy="76881"/>
            <a:chOff x="3558802" y="4011427"/>
            <a:chExt cx="1866000" cy="111300"/>
          </a:xfrm>
        </p:grpSpPr>
        <p:sp>
          <p:nvSpPr>
            <p:cNvPr id="78" name="Google Shape;2445;p35">
              <a:extLst>
                <a:ext uri="{FF2B5EF4-FFF2-40B4-BE49-F238E27FC236}">
                  <a16:creationId xmlns:a16="http://schemas.microsoft.com/office/drawing/2014/main" id="{8AB59879-1B88-422C-9881-7D0BE3F3806A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46;p35">
              <a:extLst>
                <a:ext uri="{FF2B5EF4-FFF2-40B4-BE49-F238E27FC236}">
                  <a16:creationId xmlns:a16="http://schemas.microsoft.com/office/drawing/2014/main" id="{DFF04283-D0DB-4CA4-BB2A-13B821EF0C3F}"/>
                </a:ext>
              </a:extLst>
            </p:cNvPr>
            <p:cNvSpPr/>
            <p:nvPr/>
          </p:nvSpPr>
          <p:spPr>
            <a:xfrm rot="5400000" flipH="1">
              <a:off x="4054858" y="3522964"/>
              <a:ext cx="104709" cy="108933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44;p35">
            <a:extLst>
              <a:ext uri="{FF2B5EF4-FFF2-40B4-BE49-F238E27FC236}">
                <a16:creationId xmlns:a16="http://schemas.microsoft.com/office/drawing/2014/main" id="{1B94C774-F596-4E28-8991-B09E415814C5}"/>
              </a:ext>
            </a:extLst>
          </p:cNvPr>
          <p:cNvGrpSpPr/>
          <p:nvPr/>
        </p:nvGrpSpPr>
        <p:grpSpPr>
          <a:xfrm>
            <a:off x="7591098" y="4368939"/>
            <a:ext cx="738049" cy="76881"/>
            <a:chOff x="3558802" y="4011427"/>
            <a:chExt cx="1866000" cy="111300"/>
          </a:xfrm>
        </p:grpSpPr>
        <p:sp>
          <p:nvSpPr>
            <p:cNvPr id="81" name="Google Shape;2445;p35">
              <a:extLst>
                <a:ext uri="{FF2B5EF4-FFF2-40B4-BE49-F238E27FC236}">
                  <a16:creationId xmlns:a16="http://schemas.microsoft.com/office/drawing/2014/main" id="{70858637-3708-422A-8C7E-0957F458FFAB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46;p35">
              <a:extLst>
                <a:ext uri="{FF2B5EF4-FFF2-40B4-BE49-F238E27FC236}">
                  <a16:creationId xmlns:a16="http://schemas.microsoft.com/office/drawing/2014/main" id="{BC99FA7C-5966-4CAA-8CBC-B0073BA0F2BD}"/>
                </a:ext>
              </a:extLst>
            </p:cNvPr>
            <p:cNvSpPr/>
            <p:nvPr/>
          </p:nvSpPr>
          <p:spPr>
            <a:xfrm rot="5400000" flipH="1">
              <a:off x="4127791" y="3450029"/>
              <a:ext cx="107449" cy="123794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2444;p35">
            <a:extLst>
              <a:ext uri="{FF2B5EF4-FFF2-40B4-BE49-F238E27FC236}">
                <a16:creationId xmlns:a16="http://schemas.microsoft.com/office/drawing/2014/main" id="{06CBA9D8-ADA3-459B-B8A1-68EE3EAB8046}"/>
              </a:ext>
            </a:extLst>
          </p:cNvPr>
          <p:cNvGrpSpPr/>
          <p:nvPr/>
        </p:nvGrpSpPr>
        <p:grpSpPr>
          <a:xfrm>
            <a:off x="7598166" y="4733870"/>
            <a:ext cx="738049" cy="76887"/>
            <a:chOff x="3558803" y="4011413"/>
            <a:chExt cx="1866000" cy="111309"/>
          </a:xfrm>
        </p:grpSpPr>
        <p:sp>
          <p:nvSpPr>
            <p:cNvPr id="85" name="Google Shape;2445;p35">
              <a:extLst>
                <a:ext uri="{FF2B5EF4-FFF2-40B4-BE49-F238E27FC236}">
                  <a16:creationId xmlns:a16="http://schemas.microsoft.com/office/drawing/2014/main" id="{0055143D-B53C-41F5-AF2F-604AB988B3DC}"/>
                </a:ext>
              </a:extLst>
            </p:cNvPr>
            <p:cNvSpPr/>
            <p:nvPr/>
          </p:nvSpPr>
          <p:spPr>
            <a:xfrm rot="5400000" flipH="1">
              <a:off x="4436153" y="3134072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46;p35">
              <a:extLst>
                <a:ext uri="{FF2B5EF4-FFF2-40B4-BE49-F238E27FC236}">
                  <a16:creationId xmlns:a16="http://schemas.microsoft.com/office/drawing/2014/main" id="{94431000-88A2-49A4-9AA9-9D0B84563269}"/>
                </a:ext>
              </a:extLst>
            </p:cNvPr>
            <p:cNvSpPr/>
            <p:nvPr/>
          </p:nvSpPr>
          <p:spPr>
            <a:xfrm rot="5400000" flipH="1">
              <a:off x="4115059" y="3455158"/>
              <a:ext cx="111301" cy="122381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22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31"/>
          <p:cNvSpPr txBox="1">
            <a:spLocks noGrp="1"/>
          </p:cNvSpPr>
          <p:nvPr>
            <p:ph type="title"/>
          </p:nvPr>
        </p:nvSpPr>
        <p:spPr>
          <a:xfrm>
            <a:off x="2044459" y="1984638"/>
            <a:ext cx="5037827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프로젝트 개요</a:t>
            </a:r>
            <a:endParaRPr sz="8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90" name="Google Shape;2290;p31"/>
          <p:cNvSpPr txBox="1">
            <a:spLocks noGrp="1"/>
          </p:cNvSpPr>
          <p:nvPr>
            <p:ph type="title" idx="2"/>
          </p:nvPr>
        </p:nvSpPr>
        <p:spPr>
          <a:xfrm>
            <a:off x="3879600" y="971888"/>
            <a:ext cx="13848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91" name="Google Shape;2291;p31"/>
          <p:cNvSpPr/>
          <p:nvPr/>
        </p:nvSpPr>
        <p:spPr>
          <a:xfrm>
            <a:off x="3879599" y="847314"/>
            <a:ext cx="1384805" cy="848155"/>
          </a:xfrm>
          <a:custGeom>
            <a:avLst/>
            <a:gdLst/>
            <a:ahLst/>
            <a:cxnLst/>
            <a:rect l="l" t="t" r="r" b="b"/>
            <a:pathLst>
              <a:path w="14034" h="8595" extrusionOk="0">
                <a:moveTo>
                  <a:pt x="6201" y="660"/>
                </a:moveTo>
                <a:lnTo>
                  <a:pt x="6236" y="669"/>
                </a:lnTo>
                <a:cubicBezTo>
                  <a:pt x="8565" y="696"/>
                  <a:pt x="12686" y="723"/>
                  <a:pt x="13293" y="3658"/>
                </a:cubicBezTo>
                <a:cubicBezTo>
                  <a:pt x="13578" y="5023"/>
                  <a:pt x="12428" y="6076"/>
                  <a:pt x="11393" y="6709"/>
                </a:cubicBezTo>
                <a:cubicBezTo>
                  <a:pt x="10028" y="7530"/>
                  <a:pt x="8395" y="7815"/>
                  <a:pt x="6834" y="7904"/>
                </a:cubicBezTo>
                <a:cubicBezTo>
                  <a:pt x="6595" y="7917"/>
                  <a:pt x="6357" y="7924"/>
                  <a:pt x="6118" y="7924"/>
                </a:cubicBezTo>
                <a:cubicBezTo>
                  <a:pt x="5169" y="7924"/>
                  <a:pt x="4224" y="7817"/>
                  <a:pt x="3319" y="7539"/>
                </a:cubicBezTo>
                <a:cubicBezTo>
                  <a:pt x="2070" y="7155"/>
                  <a:pt x="625" y="6093"/>
                  <a:pt x="875" y="4630"/>
                </a:cubicBezTo>
                <a:cubicBezTo>
                  <a:pt x="1062" y="3479"/>
                  <a:pt x="2070" y="2409"/>
                  <a:pt x="2998" y="1767"/>
                </a:cubicBezTo>
                <a:cubicBezTo>
                  <a:pt x="3961" y="1089"/>
                  <a:pt x="5059" y="768"/>
                  <a:pt x="6201" y="660"/>
                </a:cubicBezTo>
                <a:close/>
                <a:moveTo>
                  <a:pt x="6236" y="0"/>
                </a:moveTo>
                <a:cubicBezTo>
                  <a:pt x="6085" y="0"/>
                  <a:pt x="5987" y="81"/>
                  <a:pt x="5942" y="179"/>
                </a:cubicBezTo>
                <a:cubicBezTo>
                  <a:pt x="3462" y="402"/>
                  <a:pt x="946" y="2008"/>
                  <a:pt x="331" y="4488"/>
                </a:cubicBezTo>
                <a:cubicBezTo>
                  <a:pt x="1" y="5835"/>
                  <a:pt x="991" y="6959"/>
                  <a:pt x="2043" y="7646"/>
                </a:cubicBezTo>
                <a:cubicBezTo>
                  <a:pt x="3262" y="8428"/>
                  <a:pt x="4830" y="8594"/>
                  <a:pt x="6264" y="8594"/>
                </a:cubicBezTo>
                <a:cubicBezTo>
                  <a:pt x="6384" y="8594"/>
                  <a:pt x="6502" y="8593"/>
                  <a:pt x="6620" y="8591"/>
                </a:cubicBezTo>
                <a:cubicBezTo>
                  <a:pt x="9368" y="8538"/>
                  <a:pt x="14033" y="7431"/>
                  <a:pt x="14024" y="3926"/>
                </a:cubicBezTo>
                <a:cubicBezTo>
                  <a:pt x="14015" y="232"/>
                  <a:pt x="8797" y="9"/>
                  <a:pt x="6236" y="0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웹사이트 구현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FD505D-6DA4-4D65-A49D-EDFFC890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1414679"/>
            <a:ext cx="3305541" cy="3438675"/>
          </a:xfrm>
          <a:prstGeom prst="rect">
            <a:avLst/>
          </a:prstGeom>
          <a:ln w="19050">
            <a:solidFill>
              <a:srgbClr val="E27F86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84B2CD-A824-4913-AA2D-763748601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822" y="1392701"/>
            <a:ext cx="3320160" cy="1752305"/>
          </a:xfrm>
          <a:prstGeom prst="rect">
            <a:avLst/>
          </a:prstGeom>
          <a:ln w="19050">
            <a:solidFill>
              <a:srgbClr val="E27F86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9C584F-4DE0-4C90-864D-CF025F1E7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821" y="3305908"/>
            <a:ext cx="3320159" cy="1547446"/>
          </a:xfrm>
          <a:prstGeom prst="rect">
            <a:avLst/>
          </a:prstGeom>
          <a:ln w="19050">
            <a:solidFill>
              <a:srgbClr val="E27F86"/>
            </a:solidFill>
          </a:ln>
        </p:spPr>
      </p:pic>
      <p:grpSp>
        <p:nvGrpSpPr>
          <p:cNvPr id="6" name="Google Shape;2528;p41">
            <a:extLst>
              <a:ext uri="{FF2B5EF4-FFF2-40B4-BE49-F238E27FC236}">
                <a16:creationId xmlns:a16="http://schemas.microsoft.com/office/drawing/2014/main" id="{80771DA7-128D-47EB-B51F-DAACEB09DC85}"/>
              </a:ext>
            </a:extLst>
          </p:cNvPr>
          <p:cNvGrpSpPr/>
          <p:nvPr/>
        </p:nvGrpSpPr>
        <p:grpSpPr>
          <a:xfrm rot="7390513">
            <a:off x="4112232" y="2642593"/>
            <a:ext cx="461609" cy="518845"/>
            <a:chOff x="5443019" y="4208075"/>
            <a:chExt cx="515706" cy="579650"/>
          </a:xfrm>
        </p:grpSpPr>
        <p:sp>
          <p:nvSpPr>
            <p:cNvPr id="7" name="Google Shape;2529;p41">
              <a:extLst>
                <a:ext uri="{FF2B5EF4-FFF2-40B4-BE49-F238E27FC236}">
                  <a16:creationId xmlns:a16="http://schemas.microsoft.com/office/drawing/2014/main" id="{74C0C2FB-AF01-4295-A9DF-7039E7B75FB0}"/>
                </a:ext>
              </a:extLst>
            </p:cNvPr>
            <p:cNvSpPr/>
            <p:nvPr/>
          </p:nvSpPr>
          <p:spPr>
            <a:xfrm>
              <a:off x="5561719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0;p41">
              <a:extLst>
                <a:ext uri="{FF2B5EF4-FFF2-40B4-BE49-F238E27FC236}">
                  <a16:creationId xmlns:a16="http://schemas.microsoft.com/office/drawing/2014/main" id="{A4BDBEBD-30EF-4C94-A7BF-BD42506E4519}"/>
                </a:ext>
              </a:extLst>
            </p:cNvPr>
            <p:cNvSpPr/>
            <p:nvPr/>
          </p:nvSpPr>
          <p:spPr>
            <a:xfrm>
              <a:off x="5485819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31;p41">
              <a:extLst>
                <a:ext uri="{FF2B5EF4-FFF2-40B4-BE49-F238E27FC236}">
                  <a16:creationId xmlns:a16="http://schemas.microsoft.com/office/drawing/2014/main" id="{9D701336-A0A6-4FF6-A923-F03758C466B9}"/>
                </a:ext>
              </a:extLst>
            </p:cNvPr>
            <p:cNvSpPr/>
            <p:nvPr/>
          </p:nvSpPr>
          <p:spPr>
            <a:xfrm>
              <a:off x="5443019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32;p41">
              <a:extLst>
                <a:ext uri="{FF2B5EF4-FFF2-40B4-BE49-F238E27FC236}">
                  <a16:creationId xmlns:a16="http://schemas.microsoft.com/office/drawing/2014/main" id="{CC60FE29-1D05-4349-AF36-2575FA58AD53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33;p41">
              <a:extLst>
                <a:ext uri="{FF2B5EF4-FFF2-40B4-BE49-F238E27FC236}">
                  <a16:creationId xmlns:a16="http://schemas.microsoft.com/office/drawing/2014/main" id="{6D0D4D2A-4EBC-425E-9048-5C9B80E50517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34;p41">
              <a:extLst>
                <a:ext uri="{FF2B5EF4-FFF2-40B4-BE49-F238E27FC236}">
                  <a16:creationId xmlns:a16="http://schemas.microsoft.com/office/drawing/2014/main" id="{4AF02EDF-DDC7-4011-801B-46E7F12BFB22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5;p41">
              <a:extLst>
                <a:ext uri="{FF2B5EF4-FFF2-40B4-BE49-F238E27FC236}">
                  <a16:creationId xmlns:a16="http://schemas.microsoft.com/office/drawing/2014/main" id="{E14B898D-1AED-4C59-B981-1AFA1F41147C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6;p41">
              <a:extLst>
                <a:ext uri="{FF2B5EF4-FFF2-40B4-BE49-F238E27FC236}">
                  <a16:creationId xmlns:a16="http://schemas.microsoft.com/office/drawing/2014/main" id="{5962F464-FFFA-4600-8399-2CAF3F6E1BC8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7;p41">
              <a:extLst>
                <a:ext uri="{FF2B5EF4-FFF2-40B4-BE49-F238E27FC236}">
                  <a16:creationId xmlns:a16="http://schemas.microsoft.com/office/drawing/2014/main" id="{43514595-2F1A-4153-9AC5-967F7983F803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8;p41">
              <a:extLst>
                <a:ext uri="{FF2B5EF4-FFF2-40B4-BE49-F238E27FC236}">
                  <a16:creationId xmlns:a16="http://schemas.microsoft.com/office/drawing/2014/main" id="{92572390-BD26-465E-BCE7-C0B65D075D3E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9;p41">
              <a:extLst>
                <a:ext uri="{FF2B5EF4-FFF2-40B4-BE49-F238E27FC236}">
                  <a16:creationId xmlns:a16="http://schemas.microsoft.com/office/drawing/2014/main" id="{EA4D2B52-FF84-4361-B501-91B645DFCC37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40;p41">
              <a:extLst>
                <a:ext uri="{FF2B5EF4-FFF2-40B4-BE49-F238E27FC236}">
                  <a16:creationId xmlns:a16="http://schemas.microsoft.com/office/drawing/2014/main" id="{E60BE988-EC3E-49F9-92D9-1302AFE5CC73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460;p36">
            <a:extLst>
              <a:ext uri="{FF2B5EF4-FFF2-40B4-BE49-F238E27FC236}">
                <a16:creationId xmlns:a16="http://schemas.microsoft.com/office/drawing/2014/main" id="{AF349EAD-7D80-4367-9EC2-C16187C2E02D}"/>
              </a:ext>
            </a:extLst>
          </p:cNvPr>
          <p:cNvSpPr/>
          <p:nvPr/>
        </p:nvSpPr>
        <p:spPr>
          <a:xfrm>
            <a:off x="717056" y="1368671"/>
            <a:ext cx="3338258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460;p36">
            <a:extLst>
              <a:ext uri="{FF2B5EF4-FFF2-40B4-BE49-F238E27FC236}">
                <a16:creationId xmlns:a16="http://schemas.microsoft.com/office/drawing/2014/main" id="{43C88F9B-4B61-43B7-8C29-F8ADB5A7C2F9}"/>
              </a:ext>
            </a:extLst>
          </p:cNvPr>
          <p:cNvSpPr/>
          <p:nvPr/>
        </p:nvSpPr>
        <p:spPr>
          <a:xfrm>
            <a:off x="724365" y="4844861"/>
            <a:ext cx="3320161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460;p36">
            <a:extLst>
              <a:ext uri="{FF2B5EF4-FFF2-40B4-BE49-F238E27FC236}">
                <a16:creationId xmlns:a16="http://schemas.microsoft.com/office/drawing/2014/main" id="{493DB6A3-DEFF-4ADA-9F52-C71F4CD72BF7}"/>
              </a:ext>
            </a:extLst>
          </p:cNvPr>
          <p:cNvSpPr/>
          <p:nvPr/>
        </p:nvSpPr>
        <p:spPr>
          <a:xfrm>
            <a:off x="4761821" y="1368671"/>
            <a:ext cx="3320161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60;p36">
            <a:extLst>
              <a:ext uri="{FF2B5EF4-FFF2-40B4-BE49-F238E27FC236}">
                <a16:creationId xmlns:a16="http://schemas.microsoft.com/office/drawing/2014/main" id="{3C14E5E2-2BEF-4473-B7EC-66F25B58BDE5}"/>
              </a:ext>
            </a:extLst>
          </p:cNvPr>
          <p:cNvSpPr/>
          <p:nvPr/>
        </p:nvSpPr>
        <p:spPr>
          <a:xfrm>
            <a:off x="4761819" y="3123646"/>
            <a:ext cx="3320161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60;p36">
            <a:extLst>
              <a:ext uri="{FF2B5EF4-FFF2-40B4-BE49-F238E27FC236}">
                <a16:creationId xmlns:a16="http://schemas.microsoft.com/office/drawing/2014/main" id="{5405B028-EFF1-4A7B-9831-D2F6C492A693}"/>
              </a:ext>
            </a:extLst>
          </p:cNvPr>
          <p:cNvSpPr/>
          <p:nvPr/>
        </p:nvSpPr>
        <p:spPr>
          <a:xfrm>
            <a:off x="4761819" y="3283048"/>
            <a:ext cx="3320161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60;p36">
            <a:extLst>
              <a:ext uri="{FF2B5EF4-FFF2-40B4-BE49-F238E27FC236}">
                <a16:creationId xmlns:a16="http://schemas.microsoft.com/office/drawing/2014/main" id="{6AC61BB1-C28A-4334-8EDF-3A8546BF9DA9}"/>
              </a:ext>
            </a:extLst>
          </p:cNvPr>
          <p:cNvSpPr/>
          <p:nvPr/>
        </p:nvSpPr>
        <p:spPr>
          <a:xfrm>
            <a:off x="4769130" y="4830494"/>
            <a:ext cx="3320161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87;p42">
            <a:extLst>
              <a:ext uri="{FF2B5EF4-FFF2-40B4-BE49-F238E27FC236}">
                <a16:creationId xmlns:a16="http://schemas.microsoft.com/office/drawing/2014/main" id="{E756B1FF-AD29-4470-BE10-865C2C5725B0}"/>
              </a:ext>
            </a:extLst>
          </p:cNvPr>
          <p:cNvSpPr/>
          <p:nvPr/>
        </p:nvSpPr>
        <p:spPr>
          <a:xfrm rot="-5400000">
            <a:off x="-1009222" y="3103972"/>
            <a:ext cx="3498760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587;p42">
            <a:extLst>
              <a:ext uri="{FF2B5EF4-FFF2-40B4-BE49-F238E27FC236}">
                <a16:creationId xmlns:a16="http://schemas.microsoft.com/office/drawing/2014/main" id="{5144E508-0256-4BF7-B7A5-E8E3BF94FF4D}"/>
              </a:ext>
            </a:extLst>
          </p:cNvPr>
          <p:cNvSpPr/>
          <p:nvPr/>
        </p:nvSpPr>
        <p:spPr>
          <a:xfrm rot="-5400000">
            <a:off x="2283074" y="3095192"/>
            <a:ext cx="3498760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587;p42">
            <a:extLst>
              <a:ext uri="{FF2B5EF4-FFF2-40B4-BE49-F238E27FC236}">
                <a16:creationId xmlns:a16="http://schemas.microsoft.com/office/drawing/2014/main" id="{13A5E7A1-B38C-4191-9F0A-9AC6919F6FDC}"/>
              </a:ext>
            </a:extLst>
          </p:cNvPr>
          <p:cNvSpPr/>
          <p:nvPr/>
        </p:nvSpPr>
        <p:spPr>
          <a:xfrm rot="-5400000">
            <a:off x="3881698" y="2238369"/>
            <a:ext cx="1767555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587;p42">
            <a:extLst>
              <a:ext uri="{FF2B5EF4-FFF2-40B4-BE49-F238E27FC236}">
                <a16:creationId xmlns:a16="http://schemas.microsoft.com/office/drawing/2014/main" id="{5DE6549E-3AE2-43DD-997E-A1E75F7E1F15}"/>
              </a:ext>
            </a:extLst>
          </p:cNvPr>
          <p:cNvSpPr/>
          <p:nvPr/>
        </p:nvSpPr>
        <p:spPr>
          <a:xfrm rot="-5400000">
            <a:off x="7202517" y="2246159"/>
            <a:ext cx="1767555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587;p42">
            <a:extLst>
              <a:ext uri="{FF2B5EF4-FFF2-40B4-BE49-F238E27FC236}">
                <a16:creationId xmlns:a16="http://schemas.microsoft.com/office/drawing/2014/main" id="{60F744AB-E533-473D-B1DE-AA86F4284371}"/>
              </a:ext>
            </a:extLst>
          </p:cNvPr>
          <p:cNvSpPr/>
          <p:nvPr/>
        </p:nvSpPr>
        <p:spPr>
          <a:xfrm rot="-5400000">
            <a:off x="3982582" y="4063809"/>
            <a:ext cx="1561525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587;p42">
            <a:extLst>
              <a:ext uri="{FF2B5EF4-FFF2-40B4-BE49-F238E27FC236}">
                <a16:creationId xmlns:a16="http://schemas.microsoft.com/office/drawing/2014/main" id="{F434FB87-6B71-4154-8691-9571DBD6C5A4}"/>
              </a:ext>
            </a:extLst>
          </p:cNvPr>
          <p:cNvSpPr/>
          <p:nvPr/>
        </p:nvSpPr>
        <p:spPr>
          <a:xfrm rot="-5400000">
            <a:off x="7315837" y="4056771"/>
            <a:ext cx="1561525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041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31"/>
          <p:cNvSpPr txBox="1">
            <a:spLocks noGrp="1"/>
          </p:cNvSpPr>
          <p:nvPr>
            <p:ph type="title"/>
          </p:nvPr>
        </p:nvSpPr>
        <p:spPr>
          <a:xfrm>
            <a:off x="2044459" y="1984638"/>
            <a:ext cx="5037827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기대효과</a:t>
            </a:r>
            <a:endParaRPr sz="8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90" name="Google Shape;2290;p31"/>
          <p:cNvSpPr txBox="1">
            <a:spLocks noGrp="1"/>
          </p:cNvSpPr>
          <p:nvPr>
            <p:ph type="title" idx="2"/>
          </p:nvPr>
        </p:nvSpPr>
        <p:spPr>
          <a:xfrm>
            <a:off x="3879600" y="971888"/>
            <a:ext cx="13848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91" name="Google Shape;2291;p31"/>
          <p:cNvSpPr/>
          <p:nvPr/>
        </p:nvSpPr>
        <p:spPr>
          <a:xfrm>
            <a:off x="3879599" y="847314"/>
            <a:ext cx="1384805" cy="848155"/>
          </a:xfrm>
          <a:custGeom>
            <a:avLst/>
            <a:gdLst/>
            <a:ahLst/>
            <a:cxnLst/>
            <a:rect l="l" t="t" r="r" b="b"/>
            <a:pathLst>
              <a:path w="14034" h="8595" extrusionOk="0">
                <a:moveTo>
                  <a:pt x="6201" y="660"/>
                </a:moveTo>
                <a:lnTo>
                  <a:pt x="6236" y="669"/>
                </a:lnTo>
                <a:cubicBezTo>
                  <a:pt x="8565" y="696"/>
                  <a:pt x="12686" y="723"/>
                  <a:pt x="13293" y="3658"/>
                </a:cubicBezTo>
                <a:cubicBezTo>
                  <a:pt x="13578" y="5023"/>
                  <a:pt x="12428" y="6076"/>
                  <a:pt x="11393" y="6709"/>
                </a:cubicBezTo>
                <a:cubicBezTo>
                  <a:pt x="10028" y="7530"/>
                  <a:pt x="8395" y="7815"/>
                  <a:pt x="6834" y="7904"/>
                </a:cubicBezTo>
                <a:cubicBezTo>
                  <a:pt x="6595" y="7917"/>
                  <a:pt x="6357" y="7924"/>
                  <a:pt x="6118" y="7924"/>
                </a:cubicBezTo>
                <a:cubicBezTo>
                  <a:pt x="5169" y="7924"/>
                  <a:pt x="4224" y="7817"/>
                  <a:pt x="3319" y="7539"/>
                </a:cubicBezTo>
                <a:cubicBezTo>
                  <a:pt x="2070" y="7155"/>
                  <a:pt x="625" y="6093"/>
                  <a:pt x="875" y="4630"/>
                </a:cubicBezTo>
                <a:cubicBezTo>
                  <a:pt x="1062" y="3479"/>
                  <a:pt x="2070" y="2409"/>
                  <a:pt x="2998" y="1767"/>
                </a:cubicBezTo>
                <a:cubicBezTo>
                  <a:pt x="3961" y="1089"/>
                  <a:pt x="5059" y="768"/>
                  <a:pt x="6201" y="660"/>
                </a:cubicBezTo>
                <a:close/>
                <a:moveTo>
                  <a:pt x="6236" y="0"/>
                </a:moveTo>
                <a:cubicBezTo>
                  <a:pt x="6085" y="0"/>
                  <a:pt x="5987" y="81"/>
                  <a:pt x="5942" y="179"/>
                </a:cubicBezTo>
                <a:cubicBezTo>
                  <a:pt x="3462" y="402"/>
                  <a:pt x="946" y="2008"/>
                  <a:pt x="331" y="4488"/>
                </a:cubicBezTo>
                <a:cubicBezTo>
                  <a:pt x="1" y="5835"/>
                  <a:pt x="991" y="6959"/>
                  <a:pt x="2043" y="7646"/>
                </a:cubicBezTo>
                <a:cubicBezTo>
                  <a:pt x="3262" y="8428"/>
                  <a:pt x="4830" y="8594"/>
                  <a:pt x="6264" y="8594"/>
                </a:cubicBezTo>
                <a:cubicBezTo>
                  <a:pt x="6384" y="8594"/>
                  <a:pt x="6502" y="8593"/>
                  <a:pt x="6620" y="8591"/>
                </a:cubicBezTo>
                <a:cubicBezTo>
                  <a:pt x="9368" y="8538"/>
                  <a:pt x="14033" y="7431"/>
                  <a:pt x="14024" y="3926"/>
                </a:cubicBezTo>
                <a:cubicBezTo>
                  <a:pt x="14015" y="232"/>
                  <a:pt x="8797" y="9"/>
                  <a:pt x="6236" y="0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30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39"/>
          <p:cNvSpPr txBox="1">
            <a:spLocks noGrp="1"/>
          </p:cNvSpPr>
          <p:nvPr>
            <p:ph type="title" idx="2"/>
          </p:nvPr>
        </p:nvSpPr>
        <p:spPr>
          <a:xfrm>
            <a:off x="1592066" y="2282242"/>
            <a:ext cx="2541842" cy="382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건강 캠페인</a:t>
            </a:r>
            <a:endParaRPr sz="4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grpSp>
        <p:nvGrpSpPr>
          <p:cNvPr id="2490" name="Google Shape;2490;p39"/>
          <p:cNvGrpSpPr/>
          <p:nvPr/>
        </p:nvGrpSpPr>
        <p:grpSpPr>
          <a:xfrm>
            <a:off x="5824501" y="1575212"/>
            <a:ext cx="829901" cy="508287"/>
            <a:chOff x="6244182" y="1779526"/>
            <a:chExt cx="829901" cy="508287"/>
          </a:xfrm>
        </p:grpSpPr>
        <p:sp>
          <p:nvSpPr>
            <p:cNvPr id="2491" name="Google Shape;2491;p39"/>
            <p:cNvSpPr/>
            <p:nvPr/>
          </p:nvSpPr>
          <p:spPr>
            <a:xfrm>
              <a:off x="6244182" y="1779526"/>
              <a:ext cx="829901" cy="508287"/>
            </a:xfrm>
            <a:custGeom>
              <a:avLst/>
              <a:gdLst/>
              <a:ahLst/>
              <a:cxnLst/>
              <a:rect l="l" t="t" r="r" b="b"/>
              <a:pathLst>
                <a:path w="14034" h="8595" extrusionOk="0">
                  <a:moveTo>
                    <a:pt x="6201" y="660"/>
                  </a:moveTo>
                  <a:lnTo>
                    <a:pt x="6236" y="669"/>
                  </a:lnTo>
                  <a:cubicBezTo>
                    <a:pt x="8565" y="696"/>
                    <a:pt x="12686" y="723"/>
                    <a:pt x="13293" y="3658"/>
                  </a:cubicBezTo>
                  <a:cubicBezTo>
                    <a:pt x="13578" y="5023"/>
                    <a:pt x="12428" y="6076"/>
                    <a:pt x="11393" y="6709"/>
                  </a:cubicBezTo>
                  <a:cubicBezTo>
                    <a:pt x="10028" y="7530"/>
                    <a:pt x="8395" y="7815"/>
                    <a:pt x="6834" y="7904"/>
                  </a:cubicBezTo>
                  <a:cubicBezTo>
                    <a:pt x="6595" y="7917"/>
                    <a:pt x="6357" y="7924"/>
                    <a:pt x="6118" y="7924"/>
                  </a:cubicBezTo>
                  <a:cubicBezTo>
                    <a:pt x="5169" y="7924"/>
                    <a:pt x="4224" y="7817"/>
                    <a:pt x="3319" y="7539"/>
                  </a:cubicBezTo>
                  <a:cubicBezTo>
                    <a:pt x="2070" y="7155"/>
                    <a:pt x="625" y="6093"/>
                    <a:pt x="875" y="4630"/>
                  </a:cubicBezTo>
                  <a:cubicBezTo>
                    <a:pt x="1062" y="3479"/>
                    <a:pt x="2070" y="2409"/>
                    <a:pt x="2998" y="1767"/>
                  </a:cubicBezTo>
                  <a:cubicBezTo>
                    <a:pt x="3961" y="1089"/>
                    <a:pt x="5059" y="768"/>
                    <a:pt x="6201" y="660"/>
                  </a:cubicBezTo>
                  <a:close/>
                  <a:moveTo>
                    <a:pt x="6236" y="0"/>
                  </a:moveTo>
                  <a:cubicBezTo>
                    <a:pt x="6085" y="0"/>
                    <a:pt x="5987" y="81"/>
                    <a:pt x="5942" y="179"/>
                  </a:cubicBezTo>
                  <a:cubicBezTo>
                    <a:pt x="3462" y="402"/>
                    <a:pt x="946" y="2008"/>
                    <a:pt x="331" y="4488"/>
                  </a:cubicBezTo>
                  <a:cubicBezTo>
                    <a:pt x="1" y="5835"/>
                    <a:pt x="991" y="6959"/>
                    <a:pt x="2043" y="7646"/>
                  </a:cubicBezTo>
                  <a:cubicBezTo>
                    <a:pt x="3262" y="8428"/>
                    <a:pt x="4830" y="8594"/>
                    <a:pt x="6264" y="8594"/>
                  </a:cubicBezTo>
                  <a:cubicBezTo>
                    <a:pt x="6384" y="8594"/>
                    <a:pt x="6502" y="8593"/>
                    <a:pt x="6620" y="8591"/>
                  </a:cubicBezTo>
                  <a:cubicBezTo>
                    <a:pt x="9368" y="8538"/>
                    <a:pt x="14033" y="7431"/>
                    <a:pt x="14024" y="3926"/>
                  </a:cubicBezTo>
                  <a:cubicBezTo>
                    <a:pt x="14015" y="232"/>
                    <a:pt x="8797" y="9"/>
                    <a:pt x="6236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endParaRPr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6475900" y="1850926"/>
              <a:ext cx="366436" cy="365510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523" y="694"/>
                  </a:moveTo>
                  <a:cubicBezTo>
                    <a:pt x="10680" y="694"/>
                    <a:pt x="10901" y="788"/>
                    <a:pt x="10995" y="883"/>
                  </a:cubicBezTo>
                  <a:cubicBezTo>
                    <a:pt x="11121" y="1009"/>
                    <a:pt x="11184" y="1198"/>
                    <a:pt x="11184" y="1356"/>
                  </a:cubicBezTo>
                  <a:cubicBezTo>
                    <a:pt x="11184" y="1576"/>
                    <a:pt x="11121" y="1734"/>
                    <a:pt x="10995" y="1828"/>
                  </a:cubicBezTo>
                  <a:lnTo>
                    <a:pt x="9389" y="3466"/>
                  </a:lnTo>
                  <a:cubicBezTo>
                    <a:pt x="9105" y="3718"/>
                    <a:pt x="8948" y="4096"/>
                    <a:pt x="8916" y="4443"/>
                  </a:cubicBezTo>
                  <a:lnTo>
                    <a:pt x="7467" y="2994"/>
                  </a:lnTo>
                  <a:cubicBezTo>
                    <a:pt x="7813" y="2931"/>
                    <a:pt x="8160" y="2773"/>
                    <a:pt x="8444" y="2521"/>
                  </a:cubicBezTo>
                  <a:lnTo>
                    <a:pt x="10050" y="883"/>
                  </a:lnTo>
                  <a:cubicBezTo>
                    <a:pt x="10176" y="788"/>
                    <a:pt x="10365" y="694"/>
                    <a:pt x="10523" y="694"/>
                  </a:cubicBezTo>
                  <a:close/>
                  <a:moveTo>
                    <a:pt x="5766" y="2427"/>
                  </a:moveTo>
                  <a:cubicBezTo>
                    <a:pt x="5860" y="2427"/>
                    <a:pt x="5955" y="2458"/>
                    <a:pt x="6018" y="2553"/>
                  </a:cubicBezTo>
                  <a:lnTo>
                    <a:pt x="9420" y="5987"/>
                  </a:lnTo>
                  <a:cubicBezTo>
                    <a:pt x="9515" y="6050"/>
                    <a:pt x="9546" y="6144"/>
                    <a:pt x="9546" y="6207"/>
                  </a:cubicBezTo>
                  <a:cubicBezTo>
                    <a:pt x="9452" y="6239"/>
                    <a:pt x="9452" y="6333"/>
                    <a:pt x="9389" y="6396"/>
                  </a:cubicBezTo>
                  <a:cubicBezTo>
                    <a:pt x="9326" y="6459"/>
                    <a:pt x="9239" y="6491"/>
                    <a:pt x="9152" y="6491"/>
                  </a:cubicBezTo>
                  <a:cubicBezTo>
                    <a:pt x="9066" y="6491"/>
                    <a:pt x="8979" y="6459"/>
                    <a:pt x="8916" y="6396"/>
                  </a:cubicBezTo>
                  <a:lnTo>
                    <a:pt x="8444" y="5924"/>
                  </a:lnTo>
                  <a:lnTo>
                    <a:pt x="6018" y="3498"/>
                  </a:lnTo>
                  <a:lnTo>
                    <a:pt x="5545" y="3025"/>
                  </a:lnTo>
                  <a:cubicBezTo>
                    <a:pt x="5419" y="2899"/>
                    <a:pt x="5419" y="2679"/>
                    <a:pt x="5545" y="2553"/>
                  </a:cubicBezTo>
                  <a:cubicBezTo>
                    <a:pt x="5608" y="2458"/>
                    <a:pt x="5703" y="2427"/>
                    <a:pt x="5766" y="2427"/>
                  </a:cubicBezTo>
                  <a:close/>
                  <a:moveTo>
                    <a:pt x="5734" y="4159"/>
                  </a:moveTo>
                  <a:lnTo>
                    <a:pt x="7687" y="6144"/>
                  </a:lnTo>
                  <a:lnTo>
                    <a:pt x="7183" y="6648"/>
                  </a:lnTo>
                  <a:lnTo>
                    <a:pt x="6427" y="5892"/>
                  </a:lnTo>
                  <a:cubicBezTo>
                    <a:pt x="6364" y="5829"/>
                    <a:pt x="6278" y="5798"/>
                    <a:pt x="6191" y="5798"/>
                  </a:cubicBezTo>
                  <a:cubicBezTo>
                    <a:pt x="6104" y="5798"/>
                    <a:pt x="6018" y="5829"/>
                    <a:pt x="5955" y="5892"/>
                  </a:cubicBezTo>
                  <a:cubicBezTo>
                    <a:pt x="5829" y="6018"/>
                    <a:pt x="5829" y="6239"/>
                    <a:pt x="5955" y="6365"/>
                  </a:cubicBezTo>
                  <a:lnTo>
                    <a:pt x="6711" y="7121"/>
                  </a:lnTo>
                  <a:lnTo>
                    <a:pt x="6238" y="7593"/>
                  </a:lnTo>
                  <a:lnTo>
                    <a:pt x="4253" y="5609"/>
                  </a:lnTo>
                  <a:lnTo>
                    <a:pt x="5734" y="4159"/>
                  </a:lnTo>
                  <a:close/>
                  <a:moveTo>
                    <a:pt x="3718" y="6176"/>
                  </a:moveTo>
                  <a:lnTo>
                    <a:pt x="5703" y="8129"/>
                  </a:lnTo>
                  <a:lnTo>
                    <a:pt x="5230" y="8602"/>
                  </a:lnTo>
                  <a:lnTo>
                    <a:pt x="4474" y="7877"/>
                  </a:lnTo>
                  <a:cubicBezTo>
                    <a:pt x="4411" y="7814"/>
                    <a:pt x="4324" y="7782"/>
                    <a:pt x="4238" y="7782"/>
                  </a:cubicBezTo>
                  <a:cubicBezTo>
                    <a:pt x="4151" y="7782"/>
                    <a:pt x="4064" y="7814"/>
                    <a:pt x="4001" y="7877"/>
                  </a:cubicBezTo>
                  <a:cubicBezTo>
                    <a:pt x="3875" y="7972"/>
                    <a:pt x="3875" y="8224"/>
                    <a:pt x="4001" y="8350"/>
                  </a:cubicBezTo>
                  <a:lnTo>
                    <a:pt x="4694" y="9043"/>
                  </a:lnTo>
                  <a:cubicBezTo>
                    <a:pt x="4537" y="9169"/>
                    <a:pt x="4379" y="9232"/>
                    <a:pt x="4190" y="9295"/>
                  </a:cubicBezTo>
                  <a:cubicBezTo>
                    <a:pt x="3119" y="9547"/>
                    <a:pt x="2332" y="9988"/>
                    <a:pt x="1733" y="10586"/>
                  </a:cubicBezTo>
                  <a:lnTo>
                    <a:pt x="1355" y="10964"/>
                  </a:lnTo>
                  <a:cubicBezTo>
                    <a:pt x="1292" y="11027"/>
                    <a:pt x="1205" y="11059"/>
                    <a:pt x="1119" y="11059"/>
                  </a:cubicBezTo>
                  <a:cubicBezTo>
                    <a:pt x="1032" y="11059"/>
                    <a:pt x="945" y="11027"/>
                    <a:pt x="882" y="10964"/>
                  </a:cubicBezTo>
                  <a:cubicBezTo>
                    <a:pt x="819" y="10901"/>
                    <a:pt x="756" y="10807"/>
                    <a:pt x="756" y="10744"/>
                  </a:cubicBezTo>
                  <a:cubicBezTo>
                    <a:pt x="756" y="10649"/>
                    <a:pt x="788" y="10555"/>
                    <a:pt x="882" y="10492"/>
                  </a:cubicBezTo>
                  <a:lnTo>
                    <a:pt x="1260" y="10114"/>
                  </a:lnTo>
                  <a:cubicBezTo>
                    <a:pt x="1859" y="9515"/>
                    <a:pt x="2300" y="8696"/>
                    <a:pt x="2584" y="7656"/>
                  </a:cubicBezTo>
                  <a:cubicBezTo>
                    <a:pt x="2647" y="7404"/>
                    <a:pt x="2804" y="7121"/>
                    <a:pt x="3025" y="6869"/>
                  </a:cubicBezTo>
                  <a:lnTo>
                    <a:pt x="3718" y="6176"/>
                  </a:lnTo>
                  <a:close/>
                  <a:moveTo>
                    <a:pt x="10491" y="1"/>
                  </a:moveTo>
                  <a:cubicBezTo>
                    <a:pt x="10145" y="1"/>
                    <a:pt x="9767" y="158"/>
                    <a:pt x="9515" y="379"/>
                  </a:cubicBezTo>
                  <a:lnTo>
                    <a:pt x="7876" y="1986"/>
                  </a:lnTo>
                  <a:cubicBezTo>
                    <a:pt x="7687" y="2190"/>
                    <a:pt x="7428" y="2293"/>
                    <a:pt x="7164" y="2293"/>
                  </a:cubicBezTo>
                  <a:cubicBezTo>
                    <a:pt x="6900" y="2293"/>
                    <a:pt x="6632" y="2190"/>
                    <a:pt x="6427" y="1986"/>
                  </a:cubicBezTo>
                  <a:cubicBezTo>
                    <a:pt x="6238" y="1797"/>
                    <a:pt x="5978" y="1702"/>
                    <a:pt x="5714" y="1702"/>
                  </a:cubicBezTo>
                  <a:cubicBezTo>
                    <a:pt x="5451" y="1702"/>
                    <a:pt x="5183" y="1797"/>
                    <a:pt x="4978" y="1986"/>
                  </a:cubicBezTo>
                  <a:cubicBezTo>
                    <a:pt x="4600" y="2395"/>
                    <a:pt x="4600" y="3057"/>
                    <a:pt x="4978" y="3435"/>
                  </a:cubicBezTo>
                  <a:lnTo>
                    <a:pt x="5199" y="3687"/>
                  </a:lnTo>
                  <a:lnTo>
                    <a:pt x="3466" y="5420"/>
                  </a:lnTo>
                  <a:lnTo>
                    <a:pt x="2489" y="6396"/>
                  </a:lnTo>
                  <a:cubicBezTo>
                    <a:pt x="2174" y="6711"/>
                    <a:pt x="1985" y="7058"/>
                    <a:pt x="1859" y="7499"/>
                  </a:cubicBezTo>
                  <a:cubicBezTo>
                    <a:pt x="1638" y="8413"/>
                    <a:pt x="1229" y="9106"/>
                    <a:pt x="725" y="9641"/>
                  </a:cubicBezTo>
                  <a:lnTo>
                    <a:pt x="315" y="10019"/>
                  </a:lnTo>
                  <a:cubicBezTo>
                    <a:pt x="126" y="10240"/>
                    <a:pt x="0" y="10492"/>
                    <a:pt x="0" y="10775"/>
                  </a:cubicBezTo>
                  <a:cubicBezTo>
                    <a:pt x="0" y="11059"/>
                    <a:pt x="126" y="11343"/>
                    <a:pt x="315" y="11532"/>
                  </a:cubicBezTo>
                  <a:cubicBezTo>
                    <a:pt x="536" y="11721"/>
                    <a:pt x="788" y="11847"/>
                    <a:pt x="1071" y="11847"/>
                  </a:cubicBezTo>
                  <a:cubicBezTo>
                    <a:pt x="1355" y="11847"/>
                    <a:pt x="1638" y="11721"/>
                    <a:pt x="1828" y="11532"/>
                  </a:cubicBezTo>
                  <a:lnTo>
                    <a:pt x="2237" y="11122"/>
                  </a:lnTo>
                  <a:cubicBezTo>
                    <a:pt x="2741" y="10618"/>
                    <a:pt x="3434" y="10240"/>
                    <a:pt x="4348" y="9988"/>
                  </a:cubicBezTo>
                  <a:cubicBezTo>
                    <a:pt x="4757" y="9862"/>
                    <a:pt x="5136" y="9673"/>
                    <a:pt x="5419" y="9389"/>
                  </a:cubicBezTo>
                  <a:lnTo>
                    <a:pt x="6396" y="8413"/>
                  </a:lnTo>
                  <a:lnTo>
                    <a:pt x="7372" y="7436"/>
                  </a:lnTo>
                  <a:lnTo>
                    <a:pt x="8129" y="6680"/>
                  </a:lnTo>
                  <a:lnTo>
                    <a:pt x="8349" y="6932"/>
                  </a:lnTo>
                  <a:cubicBezTo>
                    <a:pt x="8570" y="7121"/>
                    <a:pt x="8822" y="7247"/>
                    <a:pt x="9105" y="7247"/>
                  </a:cubicBezTo>
                  <a:cubicBezTo>
                    <a:pt x="9389" y="7247"/>
                    <a:pt x="9672" y="7121"/>
                    <a:pt x="9861" y="6932"/>
                  </a:cubicBezTo>
                  <a:cubicBezTo>
                    <a:pt x="10050" y="6711"/>
                    <a:pt x="10176" y="6459"/>
                    <a:pt x="10176" y="6176"/>
                  </a:cubicBezTo>
                  <a:cubicBezTo>
                    <a:pt x="10176" y="5892"/>
                    <a:pt x="10050" y="5609"/>
                    <a:pt x="9861" y="5420"/>
                  </a:cubicBezTo>
                  <a:cubicBezTo>
                    <a:pt x="9672" y="5231"/>
                    <a:pt x="9546" y="4947"/>
                    <a:pt x="9546" y="4664"/>
                  </a:cubicBezTo>
                  <a:cubicBezTo>
                    <a:pt x="9546" y="4380"/>
                    <a:pt x="9672" y="4128"/>
                    <a:pt x="9861" y="3907"/>
                  </a:cubicBezTo>
                  <a:lnTo>
                    <a:pt x="11468" y="2364"/>
                  </a:lnTo>
                  <a:cubicBezTo>
                    <a:pt x="11752" y="2080"/>
                    <a:pt x="11878" y="1734"/>
                    <a:pt x="11878" y="1356"/>
                  </a:cubicBezTo>
                  <a:cubicBezTo>
                    <a:pt x="11878" y="1009"/>
                    <a:pt x="11720" y="662"/>
                    <a:pt x="11468" y="379"/>
                  </a:cubicBezTo>
                  <a:cubicBezTo>
                    <a:pt x="11184" y="95"/>
                    <a:pt x="10838" y="1"/>
                    <a:pt x="104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endParaRPr>
            </a:p>
          </p:txBody>
        </p:sp>
      </p:grpSp>
      <p:grpSp>
        <p:nvGrpSpPr>
          <p:cNvPr id="2493" name="Google Shape;2493;p39"/>
          <p:cNvGrpSpPr/>
          <p:nvPr/>
        </p:nvGrpSpPr>
        <p:grpSpPr>
          <a:xfrm>
            <a:off x="2499276" y="1575212"/>
            <a:ext cx="829901" cy="508287"/>
            <a:chOff x="2232682" y="1779526"/>
            <a:chExt cx="829901" cy="508287"/>
          </a:xfrm>
        </p:grpSpPr>
        <p:sp>
          <p:nvSpPr>
            <p:cNvPr id="2494" name="Google Shape;2494;p39"/>
            <p:cNvSpPr/>
            <p:nvPr/>
          </p:nvSpPr>
          <p:spPr>
            <a:xfrm>
              <a:off x="2232682" y="1779526"/>
              <a:ext cx="829901" cy="508287"/>
            </a:xfrm>
            <a:custGeom>
              <a:avLst/>
              <a:gdLst/>
              <a:ahLst/>
              <a:cxnLst/>
              <a:rect l="l" t="t" r="r" b="b"/>
              <a:pathLst>
                <a:path w="14034" h="8595" extrusionOk="0">
                  <a:moveTo>
                    <a:pt x="6201" y="660"/>
                  </a:moveTo>
                  <a:lnTo>
                    <a:pt x="6236" y="669"/>
                  </a:lnTo>
                  <a:cubicBezTo>
                    <a:pt x="8565" y="696"/>
                    <a:pt x="12686" y="723"/>
                    <a:pt x="13293" y="3658"/>
                  </a:cubicBezTo>
                  <a:cubicBezTo>
                    <a:pt x="13578" y="5023"/>
                    <a:pt x="12428" y="6076"/>
                    <a:pt x="11393" y="6709"/>
                  </a:cubicBezTo>
                  <a:cubicBezTo>
                    <a:pt x="10028" y="7530"/>
                    <a:pt x="8395" y="7815"/>
                    <a:pt x="6834" y="7904"/>
                  </a:cubicBezTo>
                  <a:cubicBezTo>
                    <a:pt x="6595" y="7917"/>
                    <a:pt x="6357" y="7924"/>
                    <a:pt x="6118" y="7924"/>
                  </a:cubicBezTo>
                  <a:cubicBezTo>
                    <a:pt x="5169" y="7924"/>
                    <a:pt x="4224" y="7817"/>
                    <a:pt x="3319" y="7539"/>
                  </a:cubicBezTo>
                  <a:cubicBezTo>
                    <a:pt x="2070" y="7155"/>
                    <a:pt x="625" y="6093"/>
                    <a:pt x="875" y="4630"/>
                  </a:cubicBezTo>
                  <a:cubicBezTo>
                    <a:pt x="1062" y="3479"/>
                    <a:pt x="2070" y="2409"/>
                    <a:pt x="2998" y="1767"/>
                  </a:cubicBezTo>
                  <a:cubicBezTo>
                    <a:pt x="3961" y="1089"/>
                    <a:pt x="5059" y="768"/>
                    <a:pt x="6201" y="660"/>
                  </a:cubicBezTo>
                  <a:close/>
                  <a:moveTo>
                    <a:pt x="6236" y="0"/>
                  </a:moveTo>
                  <a:cubicBezTo>
                    <a:pt x="6085" y="0"/>
                    <a:pt x="5987" y="81"/>
                    <a:pt x="5942" y="179"/>
                  </a:cubicBezTo>
                  <a:cubicBezTo>
                    <a:pt x="3462" y="402"/>
                    <a:pt x="946" y="2008"/>
                    <a:pt x="331" y="4488"/>
                  </a:cubicBezTo>
                  <a:cubicBezTo>
                    <a:pt x="1" y="5835"/>
                    <a:pt x="991" y="6959"/>
                    <a:pt x="2043" y="7646"/>
                  </a:cubicBezTo>
                  <a:cubicBezTo>
                    <a:pt x="3262" y="8428"/>
                    <a:pt x="4830" y="8594"/>
                    <a:pt x="6264" y="8594"/>
                  </a:cubicBezTo>
                  <a:cubicBezTo>
                    <a:pt x="6384" y="8594"/>
                    <a:pt x="6502" y="8593"/>
                    <a:pt x="6620" y="8591"/>
                  </a:cubicBezTo>
                  <a:cubicBezTo>
                    <a:pt x="9368" y="8538"/>
                    <a:pt x="14033" y="7431"/>
                    <a:pt x="14024" y="3926"/>
                  </a:cubicBezTo>
                  <a:cubicBezTo>
                    <a:pt x="14015" y="232"/>
                    <a:pt x="8797" y="9"/>
                    <a:pt x="6236" y="0"/>
                  </a:cubicBezTo>
                  <a:close/>
                </a:path>
              </a:pathLst>
            </a:custGeom>
            <a:solidFill>
              <a:srgbClr val="E2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endParaRPr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2462599" y="1849549"/>
              <a:ext cx="370059" cy="368252"/>
            </a:xfrm>
            <a:custGeom>
              <a:avLst/>
              <a:gdLst/>
              <a:ahLst/>
              <a:cxnLst/>
              <a:rect l="l" t="t" r="r" b="b"/>
              <a:pathLst>
                <a:path w="11878" h="11820" extrusionOk="0">
                  <a:moveTo>
                    <a:pt x="9704" y="729"/>
                  </a:moveTo>
                  <a:cubicBezTo>
                    <a:pt x="10019" y="729"/>
                    <a:pt x="10303" y="792"/>
                    <a:pt x="10523" y="982"/>
                  </a:cubicBezTo>
                  <a:cubicBezTo>
                    <a:pt x="10838" y="1234"/>
                    <a:pt x="10996" y="1612"/>
                    <a:pt x="11059" y="2021"/>
                  </a:cubicBezTo>
                  <a:cubicBezTo>
                    <a:pt x="11153" y="2368"/>
                    <a:pt x="11059" y="2714"/>
                    <a:pt x="10744" y="2998"/>
                  </a:cubicBezTo>
                  <a:lnTo>
                    <a:pt x="8255" y="5487"/>
                  </a:lnTo>
                  <a:lnTo>
                    <a:pt x="6270" y="3502"/>
                  </a:lnTo>
                  <a:lnTo>
                    <a:pt x="6743" y="3029"/>
                  </a:lnTo>
                  <a:lnTo>
                    <a:pt x="7499" y="3785"/>
                  </a:lnTo>
                  <a:cubicBezTo>
                    <a:pt x="7593" y="3880"/>
                    <a:pt x="7656" y="3911"/>
                    <a:pt x="7751" y="3911"/>
                  </a:cubicBezTo>
                  <a:cubicBezTo>
                    <a:pt x="7814" y="3911"/>
                    <a:pt x="7940" y="3880"/>
                    <a:pt x="7971" y="3785"/>
                  </a:cubicBezTo>
                  <a:cubicBezTo>
                    <a:pt x="8097" y="3659"/>
                    <a:pt x="8097" y="3439"/>
                    <a:pt x="7971" y="3313"/>
                  </a:cubicBezTo>
                  <a:lnTo>
                    <a:pt x="7215" y="2557"/>
                  </a:lnTo>
                  <a:lnTo>
                    <a:pt x="7688" y="2084"/>
                  </a:lnTo>
                  <a:lnTo>
                    <a:pt x="8444" y="2840"/>
                  </a:lnTo>
                  <a:cubicBezTo>
                    <a:pt x="8538" y="2935"/>
                    <a:pt x="8601" y="2966"/>
                    <a:pt x="8696" y="2966"/>
                  </a:cubicBezTo>
                  <a:cubicBezTo>
                    <a:pt x="8759" y="2966"/>
                    <a:pt x="8885" y="2935"/>
                    <a:pt x="8916" y="2840"/>
                  </a:cubicBezTo>
                  <a:cubicBezTo>
                    <a:pt x="9042" y="2714"/>
                    <a:pt x="9042" y="2494"/>
                    <a:pt x="8916" y="2368"/>
                  </a:cubicBezTo>
                  <a:lnTo>
                    <a:pt x="8160" y="1612"/>
                  </a:lnTo>
                  <a:lnTo>
                    <a:pt x="8601" y="1202"/>
                  </a:lnTo>
                  <a:cubicBezTo>
                    <a:pt x="8916" y="887"/>
                    <a:pt x="9326" y="729"/>
                    <a:pt x="9704" y="729"/>
                  </a:cubicBezTo>
                  <a:close/>
                  <a:moveTo>
                    <a:pt x="5766" y="4132"/>
                  </a:moveTo>
                  <a:lnTo>
                    <a:pt x="7751" y="6117"/>
                  </a:lnTo>
                  <a:lnTo>
                    <a:pt x="5577" y="8196"/>
                  </a:lnTo>
                  <a:cubicBezTo>
                    <a:pt x="5230" y="8543"/>
                    <a:pt x="4789" y="8763"/>
                    <a:pt x="4317" y="8826"/>
                  </a:cubicBezTo>
                  <a:cubicBezTo>
                    <a:pt x="3687" y="8921"/>
                    <a:pt x="3088" y="9236"/>
                    <a:pt x="2678" y="9645"/>
                  </a:cubicBezTo>
                  <a:lnTo>
                    <a:pt x="1324" y="11000"/>
                  </a:lnTo>
                  <a:cubicBezTo>
                    <a:pt x="1261" y="11063"/>
                    <a:pt x="1174" y="11095"/>
                    <a:pt x="1087" y="11095"/>
                  </a:cubicBezTo>
                  <a:cubicBezTo>
                    <a:pt x="1001" y="11095"/>
                    <a:pt x="914" y="11063"/>
                    <a:pt x="851" y="11000"/>
                  </a:cubicBezTo>
                  <a:cubicBezTo>
                    <a:pt x="725" y="10874"/>
                    <a:pt x="725" y="10653"/>
                    <a:pt x="851" y="10527"/>
                  </a:cubicBezTo>
                  <a:lnTo>
                    <a:pt x="2206" y="9173"/>
                  </a:lnTo>
                  <a:cubicBezTo>
                    <a:pt x="2615" y="8763"/>
                    <a:pt x="2931" y="8165"/>
                    <a:pt x="3025" y="7535"/>
                  </a:cubicBezTo>
                  <a:cubicBezTo>
                    <a:pt x="3088" y="7062"/>
                    <a:pt x="3309" y="6589"/>
                    <a:pt x="3655" y="6274"/>
                  </a:cubicBezTo>
                  <a:lnTo>
                    <a:pt x="3876" y="6022"/>
                  </a:lnTo>
                  <a:lnTo>
                    <a:pt x="4632" y="6778"/>
                  </a:lnTo>
                  <a:cubicBezTo>
                    <a:pt x="4726" y="6873"/>
                    <a:pt x="4789" y="6904"/>
                    <a:pt x="4884" y="6904"/>
                  </a:cubicBezTo>
                  <a:cubicBezTo>
                    <a:pt x="4947" y="6904"/>
                    <a:pt x="5073" y="6873"/>
                    <a:pt x="5104" y="6778"/>
                  </a:cubicBezTo>
                  <a:cubicBezTo>
                    <a:pt x="5230" y="6652"/>
                    <a:pt x="5230" y="6432"/>
                    <a:pt x="5104" y="6306"/>
                  </a:cubicBezTo>
                  <a:lnTo>
                    <a:pt x="4348" y="5550"/>
                  </a:lnTo>
                  <a:lnTo>
                    <a:pt x="4821" y="5077"/>
                  </a:lnTo>
                  <a:lnTo>
                    <a:pt x="5577" y="5833"/>
                  </a:lnTo>
                  <a:cubicBezTo>
                    <a:pt x="5640" y="5928"/>
                    <a:pt x="5734" y="5959"/>
                    <a:pt x="5797" y="5959"/>
                  </a:cubicBezTo>
                  <a:cubicBezTo>
                    <a:pt x="5892" y="5959"/>
                    <a:pt x="6018" y="5928"/>
                    <a:pt x="6050" y="5833"/>
                  </a:cubicBezTo>
                  <a:cubicBezTo>
                    <a:pt x="6176" y="5707"/>
                    <a:pt x="6176" y="5487"/>
                    <a:pt x="6050" y="5361"/>
                  </a:cubicBezTo>
                  <a:lnTo>
                    <a:pt x="5293" y="4605"/>
                  </a:lnTo>
                  <a:lnTo>
                    <a:pt x="5766" y="4132"/>
                  </a:lnTo>
                  <a:close/>
                  <a:moveTo>
                    <a:pt x="9769" y="1"/>
                  </a:moveTo>
                  <a:cubicBezTo>
                    <a:pt x="9726" y="1"/>
                    <a:pt x="9683" y="2"/>
                    <a:pt x="9641" y="5"/>
                  </a:cubicBezTo>
                  <a:cubicBezTo>
                    <a:pt x="9105" y="36"/>
                    <a:pt x="8601" y="288"/>
                    <a:pt x="8255" y="666"/>
                  </a:cubicBezTo>
                  <a:lnTo>
                    <a:pt x="3183" y="5802"/>
                  </a:lnTo>
                  <a:cubicBezTo>
                    <a:pt x="2741" y="6211"/>
                    <a:pt x="2426" y="6810"/>
                    <a:pt x="2363" y="7440"/>
                  </a:cubicBezTo>
                  <a:cubicBezTo>
                    <a:pt x="2269" y="7913"/>
                    <a:pt x="2080" y="8385"/>
                    <a:pt x="1733" y="8700"/>
                  </a:cubicBezTo>
                  <a:lnTo>
                    <a:pt x="379" y="10055"/>
                  </a:lnTo>
                  <a:cubicBezTo>
                    <a:pt x="1" y="10433"/>
                    <a:pt x="1" y="11095"/>
                    <a:pt x="379" y="11504"/>
                  </a:cubicBezTo>
                  <a:cubicBezTo>
                    <a:pt x="568" y="11693"/>
                    <a:pt x="851" y="11819"/>
                    <a:pt x="1135" y="11819"/>
                  </a:cubicBezTo>
                  <a:cubicBezTo>
                    <a:pt x="1418" y="11819"/>
                    <a:pt x="1670" y="11693"/>
                    <a:pt x="1891" y="11504"/>
                  </a:cubicBezTo>
                  <a:lnTo>
                    <a:pt x="3214" y="10149"/>
                  </a:lnTo>
                  <a:cubicBezTo>
                    <a:pt x="3561" y="9803"/>
                    <a:pt x="4002" y="9614"/>
                    <a:pt x="4474" y="9519"/>
                  </a:cubicBezTo>
                  <a:cubicBezTo>
                    <a:pt x="5104" y="9456"/>
                    <a:pt x="5703" y="9141"/>
                    <a:pt x="6144" y="8700"/>
                  </a:cubicBezTo>
                  <a:lnTo>
                    <a:pt x="11279" y="3502"/>
                  </a:lnTo>
                  <a:cubicBezTo>
                    <a:pt x="11657" y="3092"/>
                    <a:pt x="11878" y="2525"/>
                    <a:pt x="11846" y="1927"/>
                  </a:cubicBezTo>
                  <a:cubicBezTo>
                    <a:pt x="11815" y="1360"/>
                    <a:pt x="11531" y="792"/>
                    <a:pt x="11090" y="446"/>
                  </a:cubicBezTo>
                  <a:cubicBezTo>
                    <a:pt x="10715" y="157"/>
                    <a:pt x="10234" y="1"/>
                    <a:pt x="9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endParaRPr>
            </a:p>
          </p:txBody>
        </p:sp>
      </p:grpSp>
      <p:sp>
        <p:nvSpPr>
          <p:cNvPr id="15" name="Google Shape;2351;p34">
            <a:extLst>
              <a:ext uri="{FF2B5EF4-FFF2-40B4-BE49-F238E27FC236}">
                <a16:creationId xmlns:a16="http://schemas.microsoft.com/office/drawing/2014/main" id="{A3AF7306-F551-435C-888C-1236E955F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분석을 통한 인사이트 도출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" name="Google Shape;2486;p39">
            <a:extLst>
              <a:ext uri="{FF2B5EF4-FFF2-40B4-BE49-F238E27FC236}">
                <a16:creationId xmlns:a16="http://schemas.microsoft.com/office/drawing/2014/main" id="{31F00962-54B3-4F6E-BB31-C8CE18508103}"/>
              </a:ext>
            </a:extLst>
          </p:cNvPr>
          <p:cNvSpPr txBox="1">
            <a:spLocks/>
          </p:cNvSpPr>
          <p:nvPr/>
        </p:nvSpPr>
        <p:spPr>
          <a:xfrm>
            <a:off x="4638278" y="2261496"/>
            <a:ext cx="3202318" cy="38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rick Hand"/>
              <a:buNone/>
              <a:defRPr sz="73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4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제약회사 마케팅</a:t>
            </a:r>
          </a:p>
        </p:txBody>
      </p:sp>
      <p:sp>
        <p:nvSpPr>
          <p:cNvPr id="23" name="Google Shape;2486;p39">
            <a:extLst>
              <a:ext uri="{FF2B5EF4-FFF2-40B4-BE49-F238E27FC236}">
                <a16:creationId xmlns:a16="http://schemas.microsoft.com/office/drawing/2014/main" id="{CE267642-BD91-4EAF-9689-D2424EF42FB7}"/>
              </a:ext>
            </a:extLst>
          </p:cNvPr>
          <p:cNvSpPr txBox="1">
            <a:spLocks/>
          </p:cNvSpPr>
          <p:nvPr/>
        </p:nvSpPr>
        <p:spPr>
          <a:xfrm>
            <a:off x="1495557" y="2882893"/>
            <a:ext cx="2837329" cy="9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rick Hand"/>
              <a:buNone/>
              <a:defRPr sz="73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평소에 스스로 알기 쉬운 키</a:t>
            </a:r>
            <a:r>
              <a:rPr lang="en-US" altLang="ko-KR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몸무게 등을 이용하여 혈압</a:t>
            </a:r>
            <a:r>
              <a:rPr lang="en-US" altLang="ko-KR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혈당</a:t>
            </a:r>
            <a:r>
              <a:rPr lang="en-US" altLang="ko-KR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고혈압</a:t>
            </a:r>
            <a:r>
              <a:rPr lang="en-US" altLang="ko-KR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당뇨를 재밌게 예측해보아 건강에 경각심을 주고</a:t>
            </a:r>
            <a:r>
              <a:rPr lang="en-US" altLang="ko-KR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건강관리에 대한 중요성을 느끼게 해주는 동기가 되기를 기대</a:t>
            </a:r>
          </a:p>
        </p:txBody>
      </p:sp>
      <p:sp>
        <p:nvSpPr>
          <p:cNvPr id="25" name="Google Shape;2486;p39">
            <a:extLst>
              <a:ext uri="{FF2B5EF4-FFF2-40B4-BE49-F238E27FC236}">
                <a16:creationId xmlns:a16="http://schemas.microsoft.com/office/drawing/2014/main" id="{A49B3ADF-E4C1-48B2-9582-047179A9FB73}"/>
              </a:ext>
            </a:extLst>
          </p:cNvPr>
          <p:cNvSpPr txBox="1">
            <a:spLocks/>
          </p:cNvSpPr>
          <p:nvPr/>
        </p:nvSpPr>
        <p:spPr>
          <a:xfrm>
            <a:off x="4820772" y="2882893"/>
            <a:ext cx="2837329" cy="58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rick Hand"/>
              <a:buNone/>
              <a:defRPr sz="73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예측한 혈압</a:t>
            </a:r>
            <a:r>
              <a:rPr lang="en-US" altLang="ko-KR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14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혈당의 결과를 참고하여 맞는 영양제를 추천해주어서 영양제의 매출 상승 기대</a:t>
            </a:r>
          </a:p>
        </p:txBody>
      </p:sp>
    </p:spTree>
    <p:extLst>
      <p:ext uri="{BB962C8B-B14F-4D97-AF65-F5344CB8AC3E}">
        <p14:creationId xmlns:p14="http://schemas.microsoft.com/office/powerpoint/2010/main" val="3190557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351;p34">
            <a:extLst>
              <a:ext uri="{FF2B5EF4-FFF2-40B4-BE49-F238E27FC236}">
                <a16:creationId xmlns:a16="http://schemas.microsoft.com/office/drawing/2014/main" id="{AB7B9D84-E85B-4255-A4C3-C01722114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향후 개선 사항 및 기대효과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grpSp>
        <p:nvGrpSpPr>
          <p:cNvPr id="16" name="Google Shape;2612;p44">
            <a:extLst>
              <a:ext uri="{FF2B5EF4-FFF2-40B4-BE49-F238E27FC236}">
                <a16:creationId xmlns:a16="http://schemas.microsoft.com/office/drawing/2014/main" id="{C31E58BD-8195-4156-83B8-CDF3862DB952}"/>
              </a:ext>
            </a:extLst>
          </p:cNvPr>
          <p:cNvGrpSpPr/>
          <p:nvPr/>
        </p:nvGrpSpPr>
        <p:grpSpPr>
          <a:xfrm>
            <a:off x="908849" y="2369580"/>
            <a:ext cx="441434" cy="449977"/>
            <a:chOff x="2178481" y="1639029"/>
            <a:chExt cx="747240" cy="457641"/>
          </a:xfrm>
        </p:grpSpPr>
        <p:sp>
          <p:nvSpPr>
            <p:cNvPr id="17" name="Google Shape;2613;p44">
              <a:extLst>
                <a:ext uri="{FF2B5EF4-FFF2-40B4-BE49-F238E27FC236}">
                  <a16:creationId xmlns:a16="http://schemas.microsoft.com/office/drawing/2014/main" id="{1CDB29CB-FC94-470E-ABFD-D0F47688E9C3}"/>
                </a:ext>
              </a:extLst>
            </p:cNvPr>
            <p:cNvSpPr/>
            <p:nvPr/>
          </p:nvSpPr>
          <p:spPr>
            <a:xfrm>
              <a:off x="2178481" y="1639029"/>
              <a:ext cx="747240" cy="457641"/>
            </a:xfrm>
            <a:custGeom>
              <a:avLst/>
              <a:gdLst/>
              <a:ahLst/>
              <a:cxnLst/>
              <a:rect l="l" t="t" r="r" b="b"/>
              <a:pathLst>
                <a:path w="14034" h="8595" extrusionOk="0">
                  <a:moveTo>
                    <a:pt x="6201" y="660"/>
                  </a:moveTo>
                  <a:lnTo>
                    <a:pt x="6236" y="669"/>
                  </a:lnTo>
                  <a:cubicBezTo>
                    <a:pt x="8565" y="696"/>
                    <a:pt x="12686" y="723"/>
                    <a:pt x="13293" y="3658"/>
                  </a:cubicBezTo>
                  <a:cubicBezTo>
                    <a:pt x="13578" y="5023"/>
                    <a:pt x="12428" y="6076"/>
                    <a:pt x="11393" y="6709"/>
                  </a:cubicBezTo>
                  <a:cubicBezTo>
                    <a:pt x="10028" y="7530"/>
                    <a:pt x="8395" y="7815"/>
                    <a:pt x="6834" y="7904"/>
                  </a:cubicBezTo>
                  <a:cubicBezTo>
                    <a:pt x="6595" y="7917"/>
                    <a:pt x="6357" y="7924"/>
                    <a:pt x="6118" y="7924"/>
                  </a:cubicBezTo>
                  <a:cubicBezTo>
                    <a:pt x="5169" y="7924"/>
                    <a:pt x="4224" y="7817"/>
                    <a:pt x="3319" y="7539"/>
                  </a:cubicBezTo>
                  <a:cubicBezTo>
                    <a:pt x="2070" y="7155"/>
                    <a:pt x="625" y="6093"/>
                    <a:pt x="875" y="4630"/>
                  </a:cubicBezTo>
                  <a:cubicBezTo>
                    <a:pt x="1062" y="3479"/>
                    <a:pt x="2070" y="2409"/>
                    <a:pt x="2998" y="1767"/>
                  </a:cubicBezTo>
                  <a:cubicBezTo>
                    <a:pt x="3961" y="1089"/>
                    <a:pt x="5059" y="768"/>
                    <a:pt x="6201" y="660"/>
                  </a:cubicBezTo>
                  <a:close/>
                  <a:moveTo>
                    <a:pt x="6236" y="0"/>
                  </a:moveTo>
                  <a:cubicBezTo>
                    <a:pt x="6085" y="0"/>
                    <a:pt x="5987" y="81"/>
                    <a:pt x="5942" y="179"/>
                  </a:cubicBezTo>
                  <a:cubicBezTo>
                    <a:pt x="3462" y="402"/>
                    <a:pt x="946" y="2008"/>
                    <a:pt x="331" y="4488"/>
                  </a:cubicBezTo>
                  <a:cubicBezTo>
                    <a:pt x="1" y="5835"/>
                    <a:pt x="991" y="6959"/>
                    <a:pt x="2043" y="7646"/>
                  </a:cubicBezTo>
                  <a:cubicBezTo>
                    <a:pt x="3262" y="8428"/>
                    <a:pt x="4830" y="8594"/>
                    <a:pt x="6264" y="8594"/>
                  </a:cubicBezTo>
                  <a:cubicBezTo>
                    <a:pt x="6384" y="8594"/>
                    <a:pt x="6502" y="8593"/>
                    <a:pt x="6620" y="8591"/>
                  </a:cubicBezTo>
                  <a:cubicBezTo>
                    <a:pt x="9368" y="8538"/>
                    <a:pt x="14033" y="7431"/>
                    <a:pt x="14024" y="3926"/>
                  </a:cubicBezTo>
                  <a:cubicBezTo>
                    <a:pt x="14015" y="232"/>
                    <a:pt x="8797" y="9"/>
                    <a:pt x="6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14;p44">
              <a:extLst>
                <a:ext uri="{FF2B5EF4-FFF2-40B4-BE49-F238E27FC236}">
                  <a16:creationId xmlns:a16="http://schemas.microsoft.com/office/drawing/2014/main" id="{26DFB4BE-24F2-4573-84F1-5256FCC758FC}"/>
                </a:ext>
              </a:extLst>
            </p:cNvPr>
            <p:cNvSpPr/>
            <p:nvPr/>
          </p:nvSpPr>
          <p:spPr>
            <a:xfrm>
              <a:off x="2421887" y="1785578"/>
              <a:ext cx="260426" cy="205820"/>
            </a:xfrm>
            <a:custGeom>
              <a:avLst/>
              <a:gdLst/>
              <a:ahLst/>
              <a:cxnLst/>
              <a:rect l="l" t="t" r="r" b="b"/>
              <a:pathLst>
                <a:path w="3498" h="2765" extrusionOk="0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392;p35">
            <a:extLst>
              <a:ext uri="{FF2B5EF4-FFF2-40B4-BE49-F238E27FC236}">
                <a16:creationId xmlns:a16="http://schemas.microsoft.com/office/drawing/2014/main" id="{C6C80A46-77F1-452A-90A0-A984B3531796}"/>
              </a:ext>
            </a:extLst>
          </p:cNvPr>
          <p:cNvSpPr txBox="1"/>
          <p:nvPr/>
        </p:nvSpPr>
        <p:spPr>
          <a:xfrm>
            <a:off x="1350283" y="1638692"/>
            <a:ext cx="1425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데이터 한계</a:t>
            </a:r>
            <a:endParaRPr sz="24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grpSp>
        <p:nvGrpSpPr>
          <p:cNvPr id="23" name="Google Shape;2615;p44">
            <a:extLst>
              <a:ext uri="{FF2B5EF4-FFF2-40B4-BE49-F238E27FC236}">
                <a16:creationId xmlns:a16="http://schemas.microsoft.com/office/drawing/2014/main" id="{B4B74A47-488F-41A4-9710-11C73185C05A}"/>
              </a:ext>
            </a:extLst>
          </p:cNvPr>
          <p:cNvGrpSpPr/>
          <p:nvPr/>
        </p:nvGrpSpPr>
        <p:grpSpPr>
          <a:xfrm>
            <a:off x="908849" y="1746829"/>
            <a:ext cx="441493" cy="438600"/>
            <a:chOff x="6218281" y="1639029"/>
            <a:chExt cx="747240" cy="457641"/>
          </a:xfrm>
        </p:grpSpPr>
        <p:sp>
          <p:nvSpPr>
            <p:cNvPr id="24" name="Google Shape;2616;p44">
              <a:extLst>
                <a:ext uri="{FF2B5EF4-FFF2-40B4-BE49-F238E27FC236}">
                  <a16:creationId xmlns:a16="http://schemas.microsoft.com/office/drawing/2014/main" id="{83B99401-26BF-467E-B80E-19AB662CC0B8}"/>
                </a:ext>
              </a:extLst>
            </p:cNvPr>
            <p:cNvSpPr/>
            <p:nvPr/>
          </p:nvSpPr>
          <p:spPr>
            <a:xfrm>
              <a:off x="6218281" y="1639029"/>
              <a:ext cx="747240" cy="457641"/>
            </a:xfrm>
            <a:custGeom>
              <a:avLst/>
              <a:gdLst/>
              <a:ahLst/>
              <a:cxnLst/>
              <a:rect l="l" t="t" r="r" b="b"/>
              <a:pathLst>
                <a:path w="14034" h="8595" extrusionOk="0">
                  <a:moveTo>
                    <a:pt x="6201" y="660"/>
                  </a:moveTo>
                  <a:lnTo>
                    <a:pt x="6236" y="669"/>
                  </a:lnTo>
                  <a:cubicBezTo>
                    <a:pt x="8565" y="696"/>
                    <a:pt x="12686" y="723"/>
                    <a:pt x="13293" y="3658"/>
                  </a:cubicBezTo>
                  <a:cubicBezTo>
                    <a:pt x="13578" y="5023"/>
                    <a:pt x="12428" y="6076"/>
                    <a:pt x="11393" y="6709"/>
                  </a:cubicBezTo>
                  <a:cubicBezTo>
                    <a:pt x="10028" y="7530"/>
                    <a:pt x="8395" y="7815"/>
                    <a:pt x="6834" y="7904"/>
                  </a:cubicBezTo>
                  <a:cubicBezTo>
                    <a:pt x="6595" y="7917"/>
                    <a:pt x="6357" y="7924"/>
                    <a:pt x="6118" y="7924"/>
                  </a:cubicBezTo>
                  <a:cubicBezTo>
                    <a:pt x="5169" y="7924"/>
                    <a:pt x="4224" y="7817"/>
                    <a:pt x="3319" y="7539"/>
                  </a:cubicBezTo>
                  <a:cubicBezTo>
                    <a:pt x="2070" y="7155"/>
                    <a:pt x="625" y="6093"/>
                    <a:pt x="875" y="4630"/>
                  </a:cubicBezTo>
                  <a:cubicBezTo>
                    <a:pt x="1062" y="3479"/>
                    <a:pt x="2070" y="2409"/>
                    <a:pt x="2998" y="1767"/>
                  </a:cubicBezTo>
                  <a:cubicBezTo>
                    <a:pt x="3961" y="1089"/>
                    <a:pt x="5059" y="768"/>
                    <a:pt x="6201" y="660"/>
                  </a:cubicBezTo>
                  <a:close/>
                  <a:moveTo>
                    <a:pt x="6236" y="0"/>
                  </a:moveTo>
                  <a:cubicBezTo>
                    <a:pt x="6085" y="0"/>
                    <a:pt x="5987" y="81"/>
                    <a:pt x="5942" y="179"/>
                  </a:cubicBezTo>
                  <a:cubicBezTo>
                    <a:pt x="3462" y="402"/>
                    <a:pt x="946" y="2008"/>
                    <a:pt x="331" y="4488"/>
                  </a:cubicBezTo>
                  <a:cubicBezTo>
                    <a:pt x="1" y="5835"/>
                    <a:pt x="991" y="6959"/>
                    <a:pt x="2043" y="7646"/>
                  </a:cubicBezTo>
                  <a:cubicBezTo>
                    <a:pt x="3262" y="8428"/>
                    <a:pt x="4830" y="8594"/>
                    <a:pt x="6264" y="8594"/>
                  </a:cubicBezTo>
                  <a:cubicBezTo>
                    <a:pt x="6384" y="8594"/>
                    <a:pt x="6502" y="8593"/>
                    <a:pt x="6620" y="8591"/>
                  </a:cubicBezTo>
                  <a:cubicBezTo>
                    <a:pt x="9368" y="8538"/>
                    <a:pt x="14033" y="7431"/>
                    <a:pt x="14024" y="3926"/>
                  </a:cubicBezTo>
                  <a:cubicBezTo>
                    <a:pt x="14015" y="232"/>
                    <a:pt x="8797" y="9"/>
                    <a:pt x="6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17;p44">
              <a:extLst>
                <a:ext uri="{FF2B5EF4-FFF2-40B4-BE49-F238E27FC236}">
                  <a16:creationId xmlns:a16="http://schemas.microsoft.com/office/drawing/2014/main" id="{2A80E906-9954-4740-B2C4-0C211D83904B}"/>
                </a:ext>
              </a:extLst>
            </p:cNvPr>
            <p:cNvSpPr/>
            <p:nvPr/>
          </p:nvSpPr>
          <p:spPr>
            <a:xfrm>
              <a:off x="6486124" y="1785575"/>
              <a:ext cx="211553" cy="205827"/>
            </a:xfrm>
            <a:custGeom>
              <a:avLst/>
              <a:gdLst/>
              <a:ahLst/>
              <a:cxnLst/>
              <a:rect l="l" t="t" r="r" b="b"/>
              <a:pathLst>
                <a:path w="2048" h="1993" extrusionOk="0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9" name="Google Shape;10385;p59">
            <a:extLst>
              <a:ext uri="{FF2B5EF4-FFF2-40B4-BE49-F238E27FC236}">
                <a16:creationId xmlns:a16="http://schemas.microsoft.com/office/drawing/2014/main" id="{C42FDE57-6C46-40BE-A461-0D8FCC2E0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188063"/>
              </p:ext>
            </p:extLst>
          </p:nvPr>
        </p:nvGraphicFramePr>
        <p:xfrm>
          <a:off x="1484188" y="2427278"/>
          <a:ext cx="6534437" cy="2133510"/>
        </p:xfrm>
        <a:graphic>
          <a:graphicData uri="http://schemas.openxmlformats.org/drawingml/2006/table">
            <a:tbl>
              <a:tblPr>
                <a:noFill/>
                <a:tableStyleId>{2FEBFF4E-ADCD-43B1-97EE-09FD385EA440}</a:tableStyleId>
              </a:tblPr>
              <a:tblGrid>
                <a:gridCol w="124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1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혈  압</a:t>
                      </a:r>
                      <a:endParaRPr sz="2000" b="1" dirty="0">
                        <a:solidFill>
                          <a:srgbClr val="445D73"/>
                        </a:solidFill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7F8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E27F86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✅</a:t>
                      </a:r>
                      <a:r>
                        <a:rPr lang="ko-KR" altLang="en-US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기온이나 운동여부 등 혈압에 영향을 주는 요인들이 더 추가된다면 모델 성능 개선 기대</a:t>
                      </a:r>
                      <a:endParaRPr sz="1400" dirty="0">
                        <a:solidFill>
                          <a:srgbClr val="445D73"/>
                        </a:solidFill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B7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1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혈  당</a:t>
                      </a:r>
                      <a:endParaRPr sz="2000" b="1" dirty="0">
                        <a:solidFill>
                          <a:srgbClr val="445D73"/>
                        </a:solidFill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7F8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E27F86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✅</a:t>
                      </a:r>
                      <a:r>
                        <a:rPr lang="ko-KR" altLang="en-US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독립변수들은 정상범위이나 종속변수인 혈당이 정상기준의 </a:t>
                      </a:r>
                      <a:r>
                        <a:rPr lang="en-US" altLang="ko-KR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3-4</a:t>
                      </a:r>
                      <a:r>
                        <a:rPr lang="ko-KR" altLang="en-US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배 되는 데이터가 있었고</a:t>
                      </a:r>
                      <a:r>
                        <a:rPr lang="en-US" altLang="ko-KR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혈당과 밀접한 관계가 있는 식습관이나 가족력 등의 추가 데이터가 있다면 모델 성능 개선 기대</a:t>
                      </a:r>
                      <a:endParaRPr sz="1400" dirty="0">
                        <a:solidFill>
                          <a:srgbClr val="445D73"/>
                        </a:solidFill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B7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1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고혈압</a:t>
                      </a:r>
                      <a:r>
                        <a:rPr lang="en-US" altLang="ko-KR" sz="2000" b="1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당뇨</a:t>
                      </a:r>
                      <a:endParaRPr sz="2000" b="1" dirty="0">
                        <a:solidFill>
                          <a:srgbClr val="445D73"/>
                        </a:solidFill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7F8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E27F86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✅</a:t>
                      </a:r>
                      <a:r>
                        <a:rPr lang="ko-KR" altLang="en-US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독립변수는 현재의 상태인데 반해 종속변수의 값은 과거의 진단여부여서</a:t>
                      </a:r>
                      <a:r>
                        <a:rPr lang="en-US" altLang="ko-KR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과거의 진단에 따른 </a:t>
                      </a:r>
                      <a:r>
                        <a:rPr lang="ko-KR" altLang="en-US" sz="1400" dirty="0" err="1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약복용</a:t>
                      </a:r>
                      <a:r>
                        <a:rPr lang="ko-KR" altLang="en-US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 여부가 있었다면 모델 성능 개선 기대</a:t>
                      </a:r>
                      <a:endParaRPr lang="en-US" altLang="ko-KR" sz="1400" dirty="0">
                        <a:solidFill>
                          <a:srgbClr val="445D73"/>
                        </a:solidFill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E27F86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✅</a:t>
                      </a:r>
                      <a:r>
                        <a:rPr lang="ko-KR" altLang="en-US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시점이 일치하는 인과관계인 </a:t>
                      </a:r>
                      <a:r>
                        <a:rPr lang="ko-KR" altLang="en-US" sz="1400" dirty="0" err="1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데ㅣ이터를</a:t>
                      </a:r>
                      <a:r>
                        <a:rPr lang="ko-KR" altLang="en-US" sz="1400" dirty="0">
                          <a:solidFill>
                            <a:srgbClr val="445D73"/>
                          </a:solidFill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 찾거나 더 많은 변수를 가진 데이터라면 모델 성능 개선 기대</a:t>
                      </a:r>
                      <a:endParaRPr sz="1400" dirty="0">
                        <a:solidFill>
                          <a:srgbClr val="445D73"/>
                        </a:solidFill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B7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372346"/>
                  </a:ext>
                </a:extLst>
              </a:tr>
            </a:tbl>
          </a:graphicData>
        </a:graphic>
      </p:graphicFrame>
      <p:sp>
        <p:nvSpPr>
          <p:cNvPr id="30" name="Google Shape;2582;p42">
            <a:extLst>
              <a:ext uri="{FF2B5EF4-FFF2-40B4-BE49-F238E27FC236}">
                <a16:creationId xmlns:a16="http://schemas.microsoft.com/office/drawing/2014/main" id="{7A01291A-13C2-436B-8AC7-E28FC5331590}"/>
              </a:ext>
            </a:extLst>
          </p:cNvPr>
          <p:cNvSpPr/>
          <p:nvPr/>
        </p:nvSpPr>
        <p:spPr>
          <a:xfrm>
            <a:off x="1474300" y="2393378"/>
            <a:ext cx="6567041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582;p42">
            <a:extLst>
              <a:ext uri="{FF2B5EF4-FFF2-40B4-BE49-F238E27FC236}">
                <a16:creationId xmlns:a16="http://schemas.microsoft.com/office/drawing/2014/main" id="{E570834D-D497-44E3-8754-DDC29D152EDE}"/>
              </a:ext>
            </a:extLst>
          </p:cNvPr>
          <p:cNvSpPr/>
          <p:nvPr/>
        </p:nvSpPr>
        <p:spPr>
          <a:xfrm>
            <a:off x="1492539" y="2885429"/>
            <a:ext cx="6547265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582;p42">
            <a:extLst>
              <a:ext uri="{FF2B5EF4-FFF2-40B4-BE49-F238E27FC236}">
                <a16:creationId xmlns:a16="http://schemas.microsoft.com/office/drawing/2014/main" id="{BB684D67-B8DA-4706-840A-4D77CAAD2B22}"/>
              </a:ext>
            </a:extLst>
          </p:cNvPr>
          <p:cNvSpPr/>
          <p:nvPr/>
        </p:nvSpPr>
        <p:spPr>
          <a:xfrm>
            <a:off x="1483483" y="3487615"/>
            <a:ext cx="6547265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582;p42">
            <a:extLst>
              <a:ext uri="{FF2B5EF4-FFF2-40B4-BE49-F238E27FC236}">
                <a16:creationId xmlns:a16="http://schemas.microsoft.com/office/drawing/2014/main" id="{0E2CB62A-2F3E-4265-85C6-2ABA8CE856A8}"/>
              </a:ext>
            </a:extLst>
          </p:cNvPr>
          <p:cNvSpPr/>
          <p:nvPr/>
        </p:nvSpPr>
        <p:spPr>
          <a:xfrm>
            <a:off x="1494075" y="4527278"/>
            <a:ext cx="6547265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587;p42">
            <a:extLst>
              <a:ext uri="{FF2B5EF4-FFF2-40B4-BE49-F238E27FC236}">
                <a16:creationId xmlns:a16="http://schemas.microsoft.com/office/drawing/2014/main" id="{F4D34781-4A5F-493D-8342-0450646F6149}"/>
              </a:ext>
            </a:extLst>
          </p:cNvPr>
          <p:cNvSpPr/>
          <p:nvPr/>
        </p:nvSpPr>
        <p:spPr>
          <a:xfrm rot="-5400000">
            <a:off x="408087" y="3466619"/>
            <a:ext cx="2155591" cy="36475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587;p42">
            <a:extLst>
              <a:ext uri="{FF2B5EF4-FFF2-40B4-BE49-F238E27FC236}">
                <a16:creationId xmlns:a16="http://schemas.microsoft.com/office/drawing/2014/main" id="{922DE375-9DF9-44E8-8C95-0F4B15C941F1}"/>
              </a:ext>
            </a:extLst>
          </p:cNvPr>
          <p:cNvSpPr/>
          <p:nvPr/>
        </p:nvSpPr>
        <p:spPr>
          <a:xfrm rot="-5400000">
            <a:off x="6932480" y="3447380"/>
            <a:ext cx="2155591" cy="36475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587;p42">
            <a:extLst>
              <a:ext uri="{FF2B5EF4-FFF2-40B4-BE49-F238E27FC236}">
                <a16:creationId xmlns:a16="http://schemas.microsoft.com/office/drawing/2014/main" id="{952FF0C2-CE65-496C-978F-D9D8EA739E1D}"/>
              </a:ext>
            </a:extLst>
          </p:cNvPr>
          <p:cNvSpPr/>
          <p:nvPr/>
        </p:nvSpPr>
        <p:spPr>
          <a:xfrm rot="-5400000">
            <a:off x="1650419" y="3475795"/>
            <a:ext cx="2155591" cy="36475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852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31"/>
          <p:cNvSpPr txBox="1">
            <a:spLocks noGrp="1"/>
          </p:cNvSpPr>
          <p:nvPr>
            <p:ph type="title"/>
          </p:nvPr>
        </p:nvSpPr>
        <p:spPr>
          <a:xfrm>
            <a:off x="1497150" y="1965732"/>
            <a:ext cx="6149699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개발후기 및 </a:t>
            </a:r>
            <a:r>
              <a:rPr lang="ko-KR" altLang="en-US" sz="8000" b="1" dirty="0" err="1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느낀점</a:t>
            </a:r>
            <a:endParaRPr sz="8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90" name="Google Shape;2290;p31"/>
          <p:cNvSpPr txBox="1">
            <a:spLocks noGrp="1"/>
          </p:cNvSpPr>
          <p:nvPr>
            <p:ph type="title" idx="2"/>
          </p:nvPr>
        </p:nvSpPr>
        <p:spPr>
          <a:xfrm>
            <a:off x="3879600" y="971888"/>
            <a:ext cx="13848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91" name="Google Shape;2291;p31"/>
          <p:cNvSpPr/>
          <p:nvPr/>
        </p:nvSpPr>
        <p:spPr>
          <a:xfrm>
            <a:off x="3879599" y="847314"/>
            <a:ext cx="1384805" cy="848155"/>
          </a:xfrm>
          <a:custGeom>
            <a:avLst/>
            <a:gdLst/>
            <a:ahLst/>
            <a:cxnLst/>
            <a:rect l="l" t="t" r="r" b="b"/>
            <a:pathLst>
              <a:path w="14034" h="8595" extrusionOk="0">
                <a:moveTo>
                  <a:pt x="6201" y="660"/>
                </a:moveTo>
                <a:lnTo>
                  <a:pt x="6236" y="669"/>
                </a:lnTo>
                <a:cubicBezTo>
                  <a:pt x="8565" y="696"/>
                  <a:pt x="12686" y="723"/>
                  <a:pt x="13293" y="3658"/>
                </a:cubicBezTo>
                <a:cubicBezTo>
                  <a:pt x="13578" y="5023"/>
                  <a:pt x="12428" y="6076"/>
                  <a:pt x="11393" y="6709"/>
                </a:cubicBezTo>
                <a:cubicBezTo>
                  <a:pt x="10028" y="7530"/>
                  <a:pt x="8395" y="7815"/>
                  <a:pt x="6834" y="7904"/>
                </a:cubicBezTo>
                <a:cubicBezTo>
                  <a:pt x="6595" y="7917"/>
                  <a:pt x="6357" y="7924"/>
                  <a:pt x="6118" y="7924"/>
                </a:cubicBezTo>
                <a:cubicBezTo>
                  <a:pt x="5169" y="7924"/>
                  <a:pt x="4224" y="7817"/>
                  <a:pt x="3319" y="7539"/>
                </a:cubicBezTo>
                <a:cubicBezTo>
                  <a:pt x="2070" y="7155"/>
                  <a:pt x="625" y="6093"/>
                  <a:pt x="875" y="4630"/>
                </a:cubicBezTo>
                <a:cubicBezTo>
                  <a:pt x="1062" y="3479"/>
                  <a:pt x="2070" y="2409"/>
                  <a:pt x="2998" y="1767"/>
                </a:cubicBezTo>
                <a:cubicBezTo>
                  <a:pt x="3961" y="1089"/>
                  <a:pt x="5059" y="768"/>
                  <a:pt x="6201" y="660"/>
                </a:cubicBezTo>
                <a:close/>
                <a:moveTo>
                  <a:pt x="6236" y="0"/>
                </a:moveTo>
                <a:cubicBezTo>
                  <a:pt x="6085" y="0"/>
                  <a:pt x="5987" y="81"/>
                  <a:pt x="5942" y="179"/>
                </a:cubicBezTo>
                <a:cubicBezTo>
                  <a:pt x="3462" y="402"/>
                  <a:pt x="946" y="2008"/>
                  <a:pt x="331" y="4488"/>
                </a:cubicBezTo>
                <a:cubicBezTo>
                  <a:pt x="1" y="5835"/>
                  <a:pt x="991" y="6959"/>
                  <a:pt x="2043" y="7646"/>
                </a:cubicBezTo>
                <a:cubicBezTo>
                  <a:pt x="3262" y="8428"/>
                  <a:pt x="4830" y="8594"/>
                  <a:pt x="6264" y="8594"/>
                </a:cubicBezTo>
                <a:cubicBezTo>
                  <a:pt x="6384" y="8594"/>
                  <a:pt x="6502" y="8593"/>
                  <a:pt x="6620" y="8591"/>
                </a:cubicBezTo>
                <a:cubicBezTo>
                  <a:pt x="9368" y="8538"/>
                  <a:pt x="14033" y="7431"/>
                  <a:pt x="14024" y="3926"/>
                </a:cubicBezTo>
                <a:cubicBezTo>
                  <a:pt x="14015" y="232"/>
                  <a:pt x="8797" y="9"/>
                  <a:pt x="6236" y="0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1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350;p59">
            <a:extLst>
              <a:ext uri="{FF2B5EF4-FFF2-40B4-BE49-F238E27FC236}">
                <a16:creationId xmlns:a16="http://schemas.microsoft.com/office/drawing/2014/main" id="{4D43CD1D-51E7-4F75-AE2B-0E1A3C2B84B9}"/>
              </a:ext>
            </a:extLst>
          </p:cNvPr>
          <p:cNvSpPr/>
          <p:nvPr/>
        </p:nvSpPr>
        <p:spPr>
          <a:xfrm>
            <a:off x="720000" y="1497182"/>
            <a:ext cx="7610030" cy="988171"/>
          </a:xfrm>
          <a:prstGeom prst="flowChartAlternateProcess">
            <a:avLst/>
          </a:prstGeom>
          <a:noFill/>
          <a:ln w="28575" cap="flat" cmpd="sng">
            <a:solidFill>
              <a:srgbClr val="E27F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2351;p34">
            <a:extLst>
              <a:ext uri="{FF2B5EF4-FFF2-40B4-BE49-F238E27FC236}">
                <a16:creationId xmlns:a16="http://schemas.microsoft.com/office/drawing/2014/main" id="{D352BA47-1934-4C47-B8E6-D754047DFE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err="1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느낀점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12" name="Google Shape;10350;p59">
            <a:extLst>
              <a:ext uri="{FF2B5EF4-FFF2-40B4-BE49-F238E27FC236}">
                <a16:creationId xmlns:a16="http://schemas.microsoft.com/office/drawing/2014/main" id="{655B58E4-92E8-4EDD-8556-8897436777AB}"/>
              </a:ext>
            </a:extLst>
          </p:cNvPr>
          <p:cNvSpPr/>
          <p:nvPr/>
        </p:nvSpPr>
        <p:spPr>
          <a:xfrm>
            <a:off x="805861" y="2505477"/>
            <a:ext cx="7528461" cy="1089609"/>
          </a:xfrm>
          <a:prstGeom prst="flowChartAlternateProcess">
            <a:avLst/>
          </a:prstGeom>
          <a:noFill/>
          <a:ln w="19050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351;p59">
            <a:extLst>
              <a:ext uri="{FF2B5EF4-FFF2-40B4-BE49-F238E27FC236}">
                <a16:creationId xmlns:a16="http://schemas.microsoft.com/office/drawing/2014/main" id="{B693A521-FB0D-4B7B-9AA4-23DA5CA91BCE}"/>
              </a:ext>
            </a:extLst>
          </p:cNvPr>
          <p:cNvSpPr/>
          <p:nvPr/>
        </p:nvSpPr>
        <p:spPr>
          <a:xfrm>
            <a:off x="720002" y="1497182"/>
            <a:ext cx="823888" cy="973990"/>
          </a:xfrm>
          <a:prstGeom prst="flowChartAlternateProcess">
            <a:avLst/>
          </a:prstGeom>
          <a:solidFill>
            <a:srgbClr val="E27F86"/>
          </a:solidFill>
          <a:ln w="19050" cap="flat" cmpd="sng">
            <a:solidFill>
              <a:srgbClr val="E27F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392;p35">
            <a:extLst>
              <a:ext uri="{FF2B5EF4-FFF2-40B4-BE49-F238E27FC236}">
                <a16:creationId xmlns:a16="http://schemas.microsoft.com/office/drawing/2014/main" id="{CB5FA532-8F0D-4EDF-BA5F-E05263C8FEBB}"/>
              </a:ext>
            </a:extLst>
          </p:cNvPr>
          <p:cNvSpPr txBox="1"/>
          <p:nvPr/>
        </p:nvSpPr>
        <p:spPr>
          <a:xfrm>
            <a:off x="609501" y="1674784"/>
            <a:ext cx="1030567" cy="53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권미숙</a:t>
            </a:r>
            <a:endParaRPr sz="24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17" name="Google Shape;10351;p59">
            <a:extLst>
              <a:ext uri="{FF2B5EF4-FFF2-40B4-BE49-F238E27FC236}">
                <a16:creationId xmlns:a16="http://schemas.microsoft.com/office/drawing/2014/main" id="{7C290B96-DC93-4F56-9E38-442DB054F806}"/>
              </a:ext>
            </a:extLst>
          </p:cNvPr>
          <p:cNvSpPr/>
          <p:nvPr/>
        </p:nvSpPr>
        <p:spPr>
          <a:xfrm>
            <a:off x="716233" y="2502576"/>
            <a:ext cx="819974" cy="1099192"/>
          </a:xfrm>
          <a:prstGeom prst="flowChartAlternateProcess">
            <a:avLst/>
          </a:prstGeom>
          <a:solidFill>
            <a:srgbClr val="445D73"/>
          </a:solidFill>
          <a:ln w="19050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2392;p35">
            <a:extLst>
              <a:ext uri="{FF2B5EF4-FFF2-40B4-BE49-F238E27FC236}">
                <a16:creationId xmlns:a16="http://schemas.microsoft.com/office/drawing/2014/main" id="{9E29B3E7-CBB6-4914-97FB-27417CBDBB3A}"/>
              </a:ext>
            </a:extLst>
          </p:cNvPr>
          <p:cNvSpPr txBox="1"/>
          <p:nvPr/>
        </p:nvSpPr>
        <p:spPr>
          <a:xfrm>
            <a:off x="635679" y="2728975"/>
            <a:ext cx="1010982" cy="4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설정아</a:t>
            </a:r>
            <a:endParaRPr sz="24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3" name="Google Shape;2392;p35">
            <a:extLst>
              <a:ext uri="{FF2B5EF4-FFF2-40B4-BE49-F238E27FC236}">
                <a16:creationId xmlns:a16="http://schemas.microsoft.com/office/drawing/2014/main" id="{9ED2C76F-4020-4D56-9891-FF5BF25FC3CC}"/>
              </a:ext>
            </a:extLst>
          </p:cNvPr>
          <p:cNvSpPr txBox="1"/>
          <p:nvPr/>
        </p:nvSpPr>
        <p:spPr>
          <a:xfrm>
            <a:off x="1528038" y="1426670"/>
            <a:ext cx="6786140" cy="123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수집한 데이터에는 혈액검사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소변검사 등의 자료가 많았는데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이를 이용해서 인사이트를 도출할 만한 주제를 더 생각해내지 못한 것이 아쉽습니다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자료가 있었음에도 이를 이용하지 못하였고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그로 인해 이번 프로젝트에서는 몇 개의 변수로만 분석을 하게 되어 유의미한 결과를 끌어내지는 못한 것 같습니다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하지만 프로젝트 초기에는 끝맺음도 어려워 보였는데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결국 의도했던 계획을 모두 완수했고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이전 프로젝트보다는 파이썬 코딩 자체에 대한 어려움이 조금은 사라졌고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이전보다 더 심도 있는 분석을 할 수 있었다고 생각합니다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또한 조원들과 의견 교환을 많이 하면서 배우는 부분도 많았고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의견 조율을 하는 과정을 통해 짧은 기간이었지만 프로젝트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협업 등에 대해서 많은 것으로 경험하고 깨우치는 시간이 되었습니다</a:t>
            </a:r>
            <a:r>
              <a:rPr lang="en-US" altLang="ko-KR" sz="1200" kern="100" dirty="0">
                <a:solidFill>
                  <a:srgbClr val="6082A0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6082A0"/>
              </a:solidFill>
              <a:effectLst/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082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4" name="Google Shape;2392;p35">
            <a:extLst>
              <a:ext uri="{FF2B5EF4-FFF2-40B4-BE49-F238E27FC236}">
                <a16:creationId xmlns:a16="http://schemas.microsoft.com/office/drawing/2014/main" id="{DAF70888-4088-4D7E-B3E2-F578E6C92A94}"/>
              </a:ext>
            </a:extLst>
          </p:cNvPr>
          <p:cNvSpPr txBox="1"/>
          <p:nvPr/>
        </p:nvSpPr>
        <p:spPr>
          <a:xfrm>
            <a:off x="1521881" y="2396304"/>
            <a:ext cx="6726161" cy="121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모델링 과정이 생각했던 것 보다 시간이 많이 걸린 것 같습니다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모델링을 하면서 다시 </a:t>
            </a:r>
            <a:r>
              <a:rPr lang="ko-KR" altLang="en-US" sz="1200" dirty="0" err="1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전처리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 과정으로 돌아가서 이것 저것 해보고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분석하다 보니 시간이 부족하다고 느꼈습니다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결과로만 </a:t>
            </a:r>
            <a:r>
              <a:rPr lang="ko-KR" altLang="en-US" sz="1200" dirty="0" err="1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봤을때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 성능이 차이가 나지 않았지만 모델링 하는 과정에서는 계속  이 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x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를 빼면 괜찮아질 것 같고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이렇게 하면 괜찮아지지 않을까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?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이렇게 해보면 결과가 달라질까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?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라는 생각이 들어서 경우의 수가 너무 많아져서 결과 정리하는데 </a:t>
            </a:r>
            <a:r>
              <a:rPr lang="ko-KR" altLang="en-US" sz="1200" dirty="0" err="1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시간이많이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 걸렸습니다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프로젝트를 진행하면서 </a:t>
            </a:r>
            <a:r>
              <a:rPr lang="ko-KR" altLang="en-US" sz="1200" dirty="0" err="1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머신러닝이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 좀 더 익숙해졌고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그만큼 실력도 향상된 것 같아 뿌듯했고 무엇보다 팀원들과 진행상황을 공유하고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어떤 방향으로 진행할지 같이 의견을 나누면서 혼자서는 생각하지 못했던 것들을 많이 배운 것 같아서 이 부분이 프로젝트 과정에서 제일 좋았습니다</a:t>
            </a:r>
            <a:r>
              <a:rPr lang="en-US" altLang="ko-KR" sz="1200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1" name="Google Shape;10350;p59">
            <a:extLst>
              <a:ext uri="{FF2B5EF4-FFF2-40B4-BE49-F238E27FC236}">
                <a16:creationId xmlns:a16="http://schemas.microsoft.com/office/drawing/2014/main" id="{DA588851-4881-4613-AD18-51547041C777}"/>
              </a:ext>
            </a:extLst>
          </p:cNvPr>
          <p:cNvSpPr/>
          <p:nvPr/>
        </p:nvSpPr>
        <p:spPr>
          <a:xfrm>
            <a:off x="716233" y="3620116"/>
            <a:ext cx="7592392" cy="761331"/>
          </a:xfrm>
          <a:prstGeom prst="flowChartAlternateProcess">
            <a:avLst/>
          </a:prstGeom>
          <a:noFill/>
          <a:ln w="28575" cap="flat" cmpd="sng">
            <a:solidFill>
              <a:srgbClr val="E27F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351;p59">
            <a:extLst>
              <a:ext uri="{FF2B5EF4-FFF2-40B4-BE49-F238E27FC236}">
                <a16:creationId xmlns:a16="http://schemas.microsoft.com/office/drawing/2014/main" id="{49595B26-9319-483B-BDDE-339225B63FD2}"/>
              </a:ext>
            </a:extLst>
          </p:cNvPr>
          <p:cNvSpPr/>
          <p:nvPr/>
        </p:nvSpPr>
        <p:spPr>
          <a:xfrm>
            <a:off x="705531" y="3616840"/>
            <a:ext cx="819973" cy="761330"/>
          </a:xfrm>
          <a:prstGeom prst="flowChartAlternateProcess">
            <a:avLst/>
          </a:prstGeom>
          <a:solidFill>
            <a:srgbClr val="E27F86"/>
          </a:solidFill>
          <a:ln w="19050" cap="flat" cmpd="sng">
            <a:solidFill>
              <a:srgbClr val="E27F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392;p35">
            <a:extLst>
              <a:ext uri="{FF2B5EF4-FFF2-40B4-BE49-F238E27FC236}">
                <a16:creationId xmlns:a16="http://schemas.microsoft.com/office/drawing/2014/main" id="{F5F1D941-21CA-4700-8B6C-89C46B63CB8F}"/>
              </a:ext>
            </a:extLst>
          </p:cNvPr>
          <p:cNvSpPr txBox="1"/>
          <p:nvPr/>
        </p:nvSpPr>
        <p:spPr>
          <a:xfrm>
            <a:off x="582909" y="3703069"/>
            <a:ext cx="1030567" cy="55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solidFill>
                  <a:srgbClr val="445D73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이송현</a:t>
            </a:r>
            <a:endParaRPr sz="2400" b="1" dirty="0">
              <a:solidFill>
                <a:srgbClr val="445D73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6" name="Google Shape;2392;p35">
            <a:extLst>
              <a:ext uri="{FF2B5EF4-FFF2-40B4-BE49-F238E27FC236}">
                <a16:creationId xmlns:a16="http://schemas.microsoft.com/office/drawing/2014/main" id="{B4844EE6-352F-49B0-B6B6-8C63B11A3040}"/>
              </a:ext>
            </a:extLst>
          </p:cNvPr>
          <p:cNvSpPr txBox="1"/>
          <p:nvPr/>
        </p:nvSpPr>
        <p:spPr>
          <a:xfrm>
            <a:off x="1492512" y="3537008"/>
            <a:ext cx="6983766" cy="127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데이터 전처리과정에 </a:t>
            </a:r>
            <a:r>
              <a:rPr lang="ko-KR" altLang="en-US" sz="1200" dirty="0" err="1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익숙치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못해서 </a:t>
            </a:r>
            <a:r>
              <a:rPr lang="en-US" altLang="ko-KR" sz="1200" dirty="0" err="1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eda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부분에서 이상한점이 없다고 생각하고 넘어가도 모델링하는 부분에서 이상한점이 발견되어서 다시 </a:t>
            </a:r>
            <a:r>
              <a:rPr lang="en-US" altLang="ko-KR" sz="1200" dirty="0" err="1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eda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로 돌아가게 되어서 시간이 오래 걸리게 되었고</a:t>
            </a:r>
            <a:r>
              <a:rPr lang="en-US" altLang="ko-KR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, 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모델의 평가지표부분에서 이 지표들이 어떤 조합을 </a:t>
            </a:r>
            <a:r>
              <a:rPr lang="ko-KR" altLang="en-US" sz="1200" dirty="0" err="1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이룰때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제일 좋은 평가지표가 되는건지 </a:t>
            </a:r>
            <a:r>
              <a:rPr lang="ko-KR" altLang="en-US" sz="1200" dirty="0" err="1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헷갈렸었습</a:t>
            </a:r>
            <a:endParaRPr lang="en-US" altLang="ko-KR" sz="1200" dirty="0">
              <a:solidFill>
                <a:srgbClr val="6082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  <a:p>
            <a:r>
              <a:rPr lang="ko-KR" altLang="en-US" sz="1200" dirty="0" err="1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니다</a:t>
            </a:r>
            <a:r>
              <a:rPr lang="en-US" altLang="ko-KR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. 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프로젝트동안 </a:t>
            </a:r>
            <a:r>
              <a:rPr lang="ko-KR" altLang="en-US" sz="1200" dirty="0" err="1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머신러닝과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r>
              <a:rPr lang="en-US" altLang="ko-KR" sz="1200" dirty="0" err="1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eda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를 더 공부할 수 있어서 좋았고</a:t>
            </a:r>
            <a:r>
              <a:rPr lang="en-US" altLang="ko-KR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, 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프로젝트 시간은 짧았지만 조원분들과 소통이 잘되어서 의견을 나누면서 보지 못했</a:t>
            </a:r>
            <a:endParaRPr lang="en-US" altLang="ko-KR" sz="1200" dirty="0">
              <a:solidFill>
                <a:srgbClr val="6082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  <a:p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던 부분을 더 </a:t>
            </a:r>
            <a:r>
              <a:rPr lang="ko-KR" altLang="en-US" sz="1200" dirty="0" err="1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보게되고</a:t>
            </a:r>
            <a:r>
              <a:rPr lang="ko-KR" altLang="en-US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알아갈 수 있어서 좋았습니다</a:t>
            </a:r>
            <a:r>
              <a:rPr lang="en-US" altLang="ko-KR" sz="1200" dirty="0">
                <a:solidFill>
                  <a:srgbClr val="6082A0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.</a:t>
            </a:r>
            <a:endParaRPr lang="ko-KR" altLang="en-US" sz="1200" dirty="0">
              <a:solidFill>
                <a:srgbClr val="6082A0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7" name="Google Shape;10350;p59">
            <a:extLst>
              <a:ext uri="{FF2B5EF4-FFF2-40B4-BE49-F238E27FC236}">
                <a16:creationId xmlns:a16="http://schemas.microsoft.com/office/drawing/2014/main" id="{04A1CE5D-B877-4F6E-A50C-1668AAB2D141}"/>
              </a:ext>
            </a:extLst>
          </p:cNvPr>
          <p:cNvSpPr/>
          <p:nvPr/>
        </p:nvSpPr>
        <p:spPr>
          <a:xfrm>
            <a:off x="716233" y="4407351"/>
            <a:ext cx="7592392" cy="464034"/>
          </a:xfrm>
          <a:prstGeom prst="flowChartAlternateProcess">
            <a:avLst/>
          </a:prstGeom>
          <a:noFill/>
          <a:ln w="2857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51;p59">
            <a:extLst>
              <a:ext uri="{FF2B5EF4-FFF2-40B4-BE49-F238E27FC236}">
                <a16:creationId xmlns:a16="http://schemas.microsoft.com/office/drawing/2014/main" id="{121D05A1-46F5-4E43-93EA-1BAFA5ED85C6}"/>
              </a:ext>
            </a:extLst>
          </p:cNvPr>
          <p:cNvSpPr/>
          <p:nvPr/>
        </p:nvSpPr>
        <p:spPr>
          <a:xfrm>
            <a:off x="716233" y="4413796"/>
            <a:ext cx="806252" cy="458818"/>
          </a:xfrm>
          <a:prstGeom prst="flowChartAlternateProcess">
            <a:avLst/>
          </a:prstGeom>
          <a:solidFill>
            <a:srgbClr val="445D73"/>
          </a:solidFill>
          <a:ln w="19050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92;p35">
            <a:extLst>
              <a:ext uri="{FF2B5EF4-FFF2-40B4-BE49-F238E27FC236}">
                <a16:creationId xmlns:a16="http://schemas.microsoft.com/office/drawing/2014/main" id="{053C20EC-F69D-4989-AF9B-9AEC8760935F}"/>
              </a:ext>
            </a:extLst>
          </p:cNvPr>
          <p:cNvSpPr txBox="1"/>
          <p:nvPr/>
        </p:nvSpPr>
        <p:spPr>
          <a:xfrm>
            <a:off x="608250" y="4366978"/>
            <a:ext cx="1023139" cy="39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천준</a:t>
            </a:r>
            <a:endParaRPr sz="24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30" name="Google Shape;2392;p35">
            <a:extLst>
              <a:ext uri="{FF2B5EF4-FFF2-40B4-BE49-F238E27FC236}">
                <a16:creationId xmlns:a16="http://schemas.microsoft.com/office/drawing/2014/main" id="{A905D73D-0C58-4249-BAA5-93BCF94E307A}"/>
              </a:ext>
            </a:extLst>
          </p:cNvPr>
          <p:cNvSpPr txBox="1"/>
          <p:nvPr/>
        </p:nvSpPr>
        <p:spPr>
          <a:xfrm>
            <a:off x="1504016" y="4328454"/>
            <a:ext cx="6804609" cy="52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이번프로젝트를 하면서 데이터의</a:t>
            </a:r>
            <a:r>
              <a:rPr lang="en-US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1200" kern="100" dirty="0" err="1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outliear</a:t>
            </a:r>
            <a:r>
              <a:rPr lang="ko-KR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를 정하는게 힘들었어요</a:t>
            </a:r>
            <a:r>
              <a:rPr lang="en-US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배경지식과 현업에서 경험</a:t>
            </a:r>
            <a:r>
              <a:rPr lang="en-US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또한 </a:t>
            </a:r>
            <a:r>
              <a:rPr lang="ko-KR" altLang="ko-KR" sz="1200" kern="100" dirty="0" err="1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중요하다는걸</a:t>
            </a:r>
            <a:r>
              <a:rPr lang="ko-KR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 알았습니다</a:t>
            </a:r>
            <a:r>
              <a:rPr lang="en-US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평소에 접해보지 못하는 데이터를 가지고 또한 분명한 한계가 있는 데이터를 가지고 프로젝트를 진행해서 좋았습니다</a:t>
            </a:r>
            <a:r>
              <a:rPr lang="en-US" altLang="ko-KR" sz="1200" kern="100" dirty="0">
                <a:solidFill>
                  <a:srgbClr val="E27F86"/>
                </a:solidFill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E27F86"/>
              </a:solidFill>
              <a:effectLst/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</p:spTree>
    <p:extLst>
      <p:ext uri="{BB962C8B-B14F-4D97-AF65-F5344CB8AC3E}">
        <p14:creationId xmlns:p14="http://schemas.microsoft.com/office/powerpoint/2010/main" val="3031060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0"/>
          <p:cNvSpPr txBox="1">
            <a:spLocks noGrp="1"/>
          </p:cNvSpPr>
          <p:nvPr>
            <p:ph type="subTitle" idx="1"/>
          </p:nvPr>
        </p:nvSpPr>
        <p:spPr>
          <a:xfrm>
            <a:off x="2367300" y="1707775"/>
            <a:ext cx="44094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끝</a:t>
            </a:r>
            <a:endParaRPr lang="en-US" altLang="ko-KR" sz="10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프로젝트 기획 배경 및 목표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66" name="Google Shape;2266;p30"/>
          <p:cNvSpPr txBox="1">
            <a:spLocks noGrp="1"/>
          </p:cNvSpPr>
          <p:nvPr>
            <p:ph type="subTitle" idx="1"/>
          </p:nvPr>
        </p:nvSpPr>
        <p:spPr>
          <a:xfrm>
            <a:off x="1340401" y="2005597"/>
            <a:ext cx="6463199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ko-KR" altLang="en-US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코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로나로 인해 집에 있는 시간이 늘어나고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운동을 자유롭게 할 수 없는 환경 때문에 비만율이 올라가면서 일명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500" b="1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ko-KR" sz="1500" b="1" dirty="0" err="1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확찐자</a:t>
            </a:r>
            <a:r>
              <a:rPr lang="en-US" altLang="ko-KR" sz="1500" b="1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’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가 늘고 있</a:t>
            </a:r>
            <a:r>
              <a:rPr lang="ko-KR" altLang="en-US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습니다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이로 인해 국민들의 건강에 대한 관심도가 자연스럽게 점점 높아지고 있지만 병원에 자주 갈 수 있는 환경이 되지는 않</a:t>
            </a:r>
            <a:r>
              <a:rPr lang="ko-KR" altLang="en-US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습니다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그래서 누구나 집에서 측정할 수 있는 지표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키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몸무게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허리둘레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음주습관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흡연습관 등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를 가지고 혈압과 혈당 수치를 예측해보면서 스스로 건강을 챙겨</a:t>
            </a:r>
            <a:r>
              <a:rPr lang="ko-KR" altLang="en-US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봅시다</a:t>
            </a:r>
            <a:r>
              <a:rPr lang="en-US" altLang="ko-KR" sz="1500" dirty="0">
                <a:effectLst/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500" dirty="0">
              <a:effectLst/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67" name="Google Shape;2267;p30"/>
          <p:cNvSpPr txBox="1">
            <a:spLocks noGrp="1"/>
          </p:cNvSpPr>
          <p:nvPr>
            <p:ph type="title" idx="2"/>
          </p:nvPr>
        </p:nvSpPr>
        <p:spPr>
          <a:xfrm>
            <a:off x="1303564" y="1444219"/>
            <a:ext cx="1361609" cy="43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기획 배경</a:t>
            </a:r>
            <a:endParaRPr sz="3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68" name="Google Shape;2268;p30"/>
          <p:cNvSpPr txBox="1">
            <a:spLocks noGrp="1"/>
          </p:cNvSpPr>
          <p:nvPr>
            <p:ph type="subTitle" idx="3"/>
          </p:nvPr>
        </p:nvSpPr>
        <p:spPr>
          <a:xfrm>
            <a:off x="1335913" y="3833674"/>
            <a:ext cx="21471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혈압</a:t>
            </a:r>
            <a:r>
              <a:rPr lang="en-US" altLang="ko-KR" sz="2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2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혈당 예측</a:t>
            </a:r>
            <a:endParaRPr sz="25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69" name="Google Shape;2269;p30"/>
          <p:cNvSpPr txBox="1">
            <a:spLocks noGrp="1"/>
          </p:cNvSpPr>
          <p:nvPr>
            <p:ph type="title" idx="4"/>
          </p:nvPr>
        </p:nvSpPr>
        <p:spPr>
          <a:xfrm>
            <a:off x="1340401" y="3260974"/>
            <a:ext cx="7513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목표</a:t>
            </a:r>
            <a:endParaRPr sz="30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1" name="Google Shape;2276;p30">
            <a:extLst>
              <a:ext uri="{FF2B5EF4-FFF2-40B4-BE49-F238E27FC236}">
                <a16:creationId xmlns:a16="http://schemas.microsoft.com/office/drawing/2014/main" id="{4A635431-1661-4102-9089-D994D92AF4B6}"/>
              </a:ext>
            </a:extLst>
          </p:cNvPr>
          <p:cNvSpPr/>
          <p:nvPr/>
        </p:nvSpPr>
        <p:spPr>
          <a:xfrm>
            <a:off x="921440" y="1644502"/>
            <a:ext cx="382124" cy="336620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6" name="Google Shape;2273;p30">
            <a:extLst>
              <a:ext uri="{FF2B5EF4-FFF2-40B4-BE49-F238E27FC236}">
                <a16:creationId xmlns:a16="http://schemas.microsoft.com/office/drawing/2014/main" id="{F0B9D477-C0CA-4CC0-90E9-16F94B902889}"/>
              </a:ext>
            </a:extLst>
          </p:cNvPr>
          <p:cNvSpPr/>
          <p:nvPr/>
        </p:nvSpPr>
        <p:spPr>
          <a:xfrm>
            <a:off x="921438" y="3456664"/>
            <a:ext cx="382125" cy="336619"/>
          </a:xfrm>
          <a:custGeom>
            <a:avLst/>
            <a:gdLst/>
            <a:ahLst/>
            <a:cxnLst/>
            <a:rect l="l" t="t" r="r" b="b"/>
            <a:pathLst>
              <a:path w="11973" h="11839" extrusionOk="0">
                <a:moveTo>
                  <a:pt x="9322" y="655"/>
                </a:moveTo>
                <a:cubicBezTo>
                  <a:pt x="9413" y="655"/>
                  <a:pt x="9499" y="686"/>
                  <a:pt x="9547" y="749"/>
                </a:cubicBezTo>
                <a:lnTo>
                  <a:pt x="11027" y="2198"/>
                </a:lnTo>
                <a:cubicBezTo>
                  <a:pt x="11122" y="2324"/>
                  <a:pt x="11122" y="2545"/>
                  <a:pt x="11027" y="2671"/>
                </a:cubicBezTo>
                <a:cubicBezTo>
                  <a:pt x="10964" y="2718"/>
                  <a:pt x="10870" y="2742"/>
                  <a:pt x="10779" y="2742"/>
                </a:cubicBezTo>
                <a:cubicBezTo>
                  <a:pt x="10689" y="2742"/>
                  <a:pt x="10602" y="2718"/>
                  <a:pt x="10555" y="2671"/>
                </a:cubicBezTo>
                <a:lnTo>
                  <a:pt x="10303" y="2419"/>
                </a:lnTo>
                <a:lnTo>
                  <a:pt x="9074" y="1190"/>
                </a:lnTo>
                <a:cubicBezTo>
                  <a:pt x="8916" y="1096"/>
                  <a:pt x="8916" y="907"/>
                  <a:pt x="9074" y="749"/>
                </a:cubicBezTo>
                <a:cubicBezTo>
                  <a:pt x="9137" y="686"/>
                  <a:pt x="9232" y="655"/>
                  <a:pt x="9322" y="655"/>
                </a:cubicBezTo>
                <a:close/>
                <a:moveTo>
                  <a:pt x="9106" y="2230"/>
                </a:moveTo>
                <a:lnTo>
                  <a:pt x="9547" y="2702"/>
                </a:lnTo>
                <a:lnTo>
                  <a:pt x="9011" y="3270"/>
                </a:lnTo>
                <a:lnTo>
                  <a:pt x="8538" y="2797"/>
                </a:lnTo>
                <a:lnTo>
                  <a:pt x="9106" y="2230"/>
                </a:lnTo>
                <a:close/>
                <a:moveTo>
                  <a:pt x="6333" y="1694"/>
                </a:moveTo>
                <a:cubicBezTo>
                  <a:pt x="6396" y="1694"/>
                  <a:pt x="6522" y="1726"/>
                  <a:pt x="6554" y="1789"/>
                </a:cubicBezTo>
                <a:lnTo>
                  <a:pt x="8759" y="3994"/>
                </a:lnTo>
                <a:lnTo>
                  <a:pt x="9988" y="5223"/>
                </a:lnTo>
                <a:cubicBezTo>
                  <a:pt x="10082" y="5254"/>
                  <a:pt x="10114" y="5349"/>
                  <a:pt x="10114" y="5475"/>
                </a:cubicBezTo>
                <a:cubicBezTo>
                  <a:pt x="10114" y="5538"/>
                  <a:pt x="10082" y="5664"/>
                  <a:pt x="9988" y="5695"/>
                </a:cubicBezTo>
                <a:cubicBezTo>
                  <a:pt x="9925" y="5727"/>
                  <a:pt x="9830" y="5821"/>
                  <a:pt x="9767" y="5821"/>
                </a:cubicBezTo>
                <a:cubicBezTo>
                  <a:pt x="9673" y="5821"/>
                  <a:pt x="9547" y="5790"/>
                  <a:pt x="9515" y="5695"/>
                </a:cubicBezTo>
                <a:lnTo>
                  <a:pt x="6081" y="2261"/>
                </a:lnTo>
                <a:cubicBezTo>
                  <a:pt x="6018" y="2198"/>
                  <a:pt x="5987" y="2104"/>
                  <a:pt x="5987" y="2041"/>
                </a:cubicBezTo>
                <a:cubicBezTo>
                  <a:pt x="5987" y="1946"/>
                  <a:pt x="6018" y="1852"/>
                  <a:pt x="6081" y="1789"/>
                </a:cubicBezTo>
                <a:cubicBezTo>
                  <a:pt x="6176" y="1726"/>
                  <a:pt x="6239" y="1694"/>
                  <a:pt x="6333" y="1694"/>
                </a:cubicBezTo>
                <a:close/>
                <a:moveTo>
                  <a:pt x="6333" y="3459"/>
                </a:moveTo>
                <a:lnTo>
                  <a:pt x="8286" y="5412"/>
                </a:lnTo>
                <a:lnTo>
                  <a:pt x="7782" y="5947"/>
                </a:lnTo>
                <a:lnTo>
                  <a:pt x="7026" y="5191"/>
                </a:lnTo>
                <a:cubicBezTo>
                  <a:pt x="6979" y="5128"/>
                  <a:pt x="6892" y="5097"/>
                  <a:pt x="6802" y="5097"/>
                </a:cubicBezTo>
                <a:cubicBezTo>
                  <a:pt x="6711" y="5097"/>
                  <a:pt x="6617" y="5128"/>
                  <a:pt x="6554" y="5191"/>
                </a:cubicBezTo>
                <a:cubicBezTo>
                  <a:pt x="6459" y="5317"/>
                  <a:pt x="6459" y="5538"/>
                  <a:pt x="6554" y="5664"/>
                </a:cubicBezTo>
                <a:lnTo>
                  <a:pt x="7310" y="6420"/>
                </a:lnTo>
                <a:lnTo>
                  <a:pt x="6837" y="6893"/>
                </a:lnTo>
                <a:lnTo>
                  <a:pt x="4884" y="4908"/>
                </a:lnTo>
                <a:lnTo>
                  <a:pt x="6333" y="3459"/>
                </a:lnTo>
                <a:close/>
                <a:moveTo>
                  <a:pt x="4348" y="5506"/>
                </a:moveTo>
                <a:lnTo>
                  <a:pt x="6333" y="7460"/>
                </a:lnTo>
                <a:lnTo>
                  <a:pt x="5860" y="7932"/>
                </a:lnTo>
                <a:lnTo>
                  <a:pt x="5388" y="7460"/>
                </a:lnTo>
                <a:cubicBezTo>
                  <a:pt x="5325" y="7412"/>
                  <a:pt x="5238" y="7389"/>
                  <a:pt x="5152" y="7389"/>
                </a:cubicBezTo>
                <a:cubicBezTo>
                  <a:pt x="5065" y="7389"/>
                  <a:pt x="4978" y="7412"/>
                  <a:pt x="4915" y="7460"/>
                </a:cubicBezTo>
                <a:cubicBezTo>
                  <a:pt x="4789" y="7586"/>
                  <a:pt x="4789" y="7838"/>
                  <a:pt x="4915" y="7932"/>
                </a:cubicBezTo>
                <a:lnTo>
                  <a:pt x="5388" y="8405"/>
                </a:lnTo>
                <a:lnTo>
                  <a:pt x="5167" y="8657"/>
                </a:lnTo>
                <a:cubicBezTo>
                  <a:pt x="4915" y="8846"/>
                  <a:pt x="4632" y="8940"/>
                  <a:pt x="4360" y="8940"/>
                </a:cubicBezTo>
                <a:cubicBezTo>
                  <a:pt x="4088" y="8940"/>
                  <a:pt x="3828" y="8846"/>
                  <a:pt x="3624" y="8657"/>
                </a:cubicBezTo>
                <a:lnTo>
                  <a:pt x="3151" y="8184"/>
                </a:lnTo>
                <a:cubicBezTo>
                  <a:pt x="2742" y="7775"/>
                  <a:pt x="2742" y="7113"/>
                  <a:pt x="3151" y="6735"/>
                </a:cubicBezTo>
                <a:lnTo>
                  <a:pt x="4348" y="5506"/>
                </a:lnTo>
                <a:close/>
                <a:moveTo>
                  <a:pt x="2678" y="8657"/>
                </a:moveTo>
                <a:lnTo>
                  <a:pt x="3151" y="9129"/>
                </a:lnTo>
                <a:lnTo>
                  <a:pt x="2899" y="9350"/>
                </a:lnTo>
                <a:cubicBezTo>
                  <a:pt x="2836" y="9413"/>
                  <a:pt x="2749" y="9444"/>
                  <a:pt x="2663" y="9444"/>
                </a:cubicBezTo>
                <a:cubicBezTo>
                  <a:pt x="2576" y="9444"/>
                  <a:pt x="2489" y="9413"/>
                  <a:pt x="2426" y="9350"/>
                </a:cubicBezTo>
                <a:cubicBezTo>
                  <a:pt x="2300" y="9255"/>
                  <a:pt x="2300" y="9003"/>
                  <a:pt x="2426" y="8877"/>
                </a:cubicBezTo>
                <a:lnTo>
                  <a:pt x="2678" y="8657"/>
                </a:lnTo>
                <a:close/>
                <a:moveTo>
                  <a:pt x="9389" y="1"/>
                </a:moveTo>
                <a:cubicBezTo>
                  <a:pt x="9121" y="1"/>
                  <a:pt x="8853" y="103"/>
                  <a:pt x="8664" y="308"/>
                </a:cubicBezTo>
                <a:cubicBezTo>
                  <a:pt x="8255" y="686"/>
                  <a:pt x="8255" y="1379"/>
                  <a:pt x="8664" y="1757"/>
                </a:cubicBezTo>
                <a:lnTo>
                  <a:pt x="8097" y="2324"/>
                </a:lnTo>
                <a:lnTo>
                  <a:pt x="7121" y="1316"/>
                </a:lnTo>
                <a:cubicBezTo>
                  <a:pt x="6932" y="1127"/>
                  <a:pt x="6648" y="1001"/>
                  <a:pt x="6365" y="1001"/>
                </a:cubicBezTo>
                <a:cubicBezTo>
                  <a:pt x="6081" y="1001"/>
                  <a:pt x="5829" y="1127"/>
                  <a:pt x="5608" y="1316"/>
                </a:cubicBezTo>
                <a:cubicBezTo>
                  <a:pt x="5419" y="1537"/>
                  <a:pt x="5293" y="1789"/>
                  <a:pt x="5293" y="2072"/>
                </a:cubicBezTo>
                <a:cubicBezTo>
                  <a:pt x="5293" y="2356"/>
                  <a:pt x="5419" y="2639"/>
                  <a:pt x="5608" y="2828"/>
                </a:cubicBezTo>
                <a:lnTo>
                  <a:pt x="5860" y="3049"/>
                </a:lnTo>
                <a:lnTo>
                  <a:pt x="2678" y="6263"/>
                </a:lnTo>
                <a:cubicBezTo>
                  <a:pt x="2143" y="6767"/>
                  <a:pt x="2048" y="7460"/>
                  <a:pt x="2269" y="8090"/>
                </a:cubicBezTo>
                <a:lnTo>
                  <a:pt x="1922" y="8468"/>
                </a:lnTo>
                <a:cubicBezTo>
                  <a:pt x="1607" y="8783"/>
                  <a:pt x="1513" y="9255"/>
                  <a:pt x="1733" y="9634"/>
                </a:cubicBezTo>
                <a:lnTo>
                  <a:pt x="95" y="11240"/>
                </a:lnTo>
                <a:cubicBezTo>
                  <a:pt x="1" y="11366"/>
                  <a:pt x="1" y="11618"/>
                  <a:pt x="95" y="11713"/>
                </a:cubicBezTo>
                <a:cubicBezTo>
                  <a:pt x="190" y="11807"/>
                  <a:pt x="284" y="11839"/>
                  <a:pt x="347" y="11839"/>
                </a:cubicBezTo>
                <a:cubicBezTo>
                  <a:pt x="410" y="11839"/>
                  <a:pt x="536" y="11807"/>
                  <a:pt x="568" y="11713"/>
                </a:cubicBezTo>
                <a:lnTo>
                  <a:pt x="2206" y="10106"/>
                </a:lnTo>
                <a:cubicBezTo>
                  <a:pt x="2363" y="10201"/>
                  <a:pt x="2458" y="10232"/>
                  <a:pt x="2615" y="10232"/>
                </a:cubicBezTo>
                <a:cubicBezTo>
                  <a:pt x="2899" y="10232"/>
                  <a:pt x="3183" y="10106"/>
                  <a:pt x="3372" y="9917"/>
                </a:cubicBezTo>
                <a:lnTo>
                  <a:pt x="3718" y="9571"/>
                </a:lnTo>
                <a:cubicBezTo>
                  <a:pt x="3939" y="9634"/>
                  <a:pt x="4159" y="9665"/>
                  <a:pt x="4348" y="9665"/>
                </a:cubicBezTo>
                <a:cubicBezTo>
                  <a:pt x="4789" y="9665"/>
                  <a:pt x="5262" y="9508"/>
                  <a:pt x="5577" y="9161"/>
                </a:cubicBezTo>
                <a:lnTo>
                  <a:pt x="8759" y="5979"/>
                </a:lnTo>
                <a:lnTo>
                  <a:pt x="9011" y="6199"/>
                </a:lnTo>
                <a:cubicBezTo>
                  <a:pt x="9200" y="6420"/>
                  <a:pt x="9484" y="6515"/>
                  <a:pt x="9767" y="6515"/>
                </a:cubicBezTo>
                <a:cubicBezTo>
                  <a:pt x="10019" y="6515"/>
                  <a:pt x="10303" y="6420"/>
                  <a:pt x="10492" y="6199"/>
                </a:cubicBezTo>
                <a:cubicBezTo>
                  <a:pt x="10712" y="6010"/>
                  <a:pt x="10807" y="5727"/>
                  <a:pt x="10807" y="5475"/>
                </a:cubicBezTo>
                <a:cubicBezTo>
                  <a:pt x="10807" y="5191"/>
                  <a:pt x="10712" y="4908"/>
                  <a:pt x="10492" y="4719"/>
                </a:cubicBezTo>
                <a:lnTo>
                  <a:pt x="9515" y="3711"/>
                </a:lnTo>
                <a:lnTo>
                  <a:pt x="10082" y="3207"/>
                </a:lnTo>
                <a:cubicBezTo>
                  <a:pt x="10271" y="3427"/>
                  <a:pt x="10555" y="3522"/>
                  <a:pt x="10807" y="3522"/>
                </a:cubicBezTo>
                <a:cubicBezTo>
                  <a:pt x="11090" y="3522"/>
                  <a:pt x="11374" y="3427"/>
                  <a:pt x="11563" y="3207"/>
                </a:cubicBezTo>
                <a:cubicBezTo>
                  <a:pt x="11972" y="2828"/>
                  <a:pt x="11972" y="2167"/>
                  <a:pt x="11563" y="1757"/>
                </a:cubicBezTo>
                <a:lnTo>
                  <a:pt x="10114" y="308"/>
                </a:lnTo>
                <a:cubicBezTo>
                  <a:pt x="9925" y="103"/>
                  <a:pt x="9657" y="1"/>
                  <a:pt x="93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268;p30">
            <a:extLst>
              <a:ext uri="{FF2B5EF4-FFF2-40B4-BE49-F238E27FC236}">
                <a16:creationId xmlns:a16="http://schemas.microsoft.com/office/drawing/2014/main" id="{7A1D24D4-57CF-4B0F-B617-03E91D3E9020}"/>
              </a:ext>
            </a:extLst>
          </p:cNvPr>
          <p:cNvSpPr txBox="1">
            <a:spLocks/>
          </p:cNvSpPr>
          <p:nvPr/>
        </p:nvSpPr>
        <p:spPr>
          <a:xfrm>
            <a:off x="3692123" y="3830935"/>
            <a:ext cx="2147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ko-KR" altLang="en-US" sz="2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고혈압</a:t>
            </a:r>
            <a:r>
              <a:rPr lang="en-US" altLang="ko-KR" sz="2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2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당뇨 예측</a:t>
            </a:r>
          </a:p>
        </p:txBody>
      </p:sp>
      <p:grpSp>
        <p:nvGrpSpPr>
          <p:cNvPr id="28" name="Google Shape;2528;p41">
            <a:extLst>
              <a:ext uri="{FF2B5EF4-FFF2-40B4-BE49-F238E27FC236}">
                <a16:creationId xmlns:a16="http://schemas.microsoft.com/office/drawing/2014/main" id="{849AB410-DAA4-4BC4-9C52-AE22B87E4080}"/>
              </a:ext>
            </a:extLst>
          </p:cNvPr>
          <p:cNvGrpSpPr/>
          <p:nvPr/>
        </p:nvGrpSpPr>
        <p:grpSpPr>
          <a:xfrm rot="7390513">
            <a:off x="3146631" y="3971914"/>
            <a:ext cx="330449" cy="438550"/>
            <a:chOff x="5443019" y="4208075"/>
            <a:chExt cx="515706" cy="579650"/>
          </a:xfrm>
        </p:grpSpPr>
        <p:sp>
          <p:nvSpPr>
            <p:cNvPr id="29" name="Google Shape;2529;p41">
              <a:extLst>
                <a:ext uri="{FF2B5EF4-FFF2-40B4-BE49-F238E27FC236}">
                  <a16:creationId xmlns:a16="http://schemas.microsoft.com/office/drawing/2014/main" id="{D4C83802-93AD-4C45-83C9-742EBE2A9E3B}"/>
                </a:ext>
              </a:extLst>
            </p:cNvPr>
            <p:cNvSpPr/>
            <p:nvPr/>
          </p:nvSpPr>
          <p:spPr>
            <a:xfrm>
              <a:off x="5561719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30;p41">
              <a:extLst>
                <a:ext uri="{FF2B5EF4-FFF2-40B4-BE49-F238E27FC236}">
                  <a16:creationId xmlns:a16="http://schemas.microsoft.com/office/drawing/2014/main" id="{385EF3FF-81FA-4102-94E5-30960C43FDDB}"/>
                </a:ext>
              </a:extLst>
            </p:cNvPr>
            <p:cNvSpPr/>
            <p:nvPr/>
          </p:nvSpPr>
          <p:spPr>
            <a:xfrm>
              <a:off x="5485819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1;p41">
              <a:extLst>
                <a:ext uri="{FF2B5EF4-FFF2-40B4-BE49-F238E27FC236}">
                  <a16:creationId xmlns:a16="http://schemas.microsoft.com/office/drawing/2014/main" id="{C5227382-CF53-4D74-8DC6-E69199859E80}"/>
                </a:ext>
              </a:extLst>
            </p:cNvPr>
            <p:cNvSpPr/>
            <p:nvPr/>
          </p:nvSpPr>
          <p:spPr>
            <a:xfrm>
              <a:off x="5443019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2;p41">
              <a:extLst>
                <a:ext uri="{FF2B5EF4-FFF2-40B4-BE49-F238E27FC236}">
                  <a16:creationId xmlns:a16="http://schemas.microsoft.com/office/drawing/2014/main" id="{425BD9A3-9570-4629-8E82-57EF9FF26D5C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3;p41">
              <a:extLst>
                <a:ext uri="{FF2B5EF4-FFF2-40B4-BE49-F238E27FC236}">
                  <a16:creationId xmlns:a16="http://schemas.microsoft.com/office/drawing/2014/main" id="{207ADC18-CFB4-4FC2-9980-F877D4DEEC11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4;p41">
              <a:extLst>
                <a:ext uri="{FF2B5EF4-FFF2-40B4-BE49-F238E27FC236}">
                  <a16:creationId xmlns:a16="http://schemas.microsoft.com/office/drawing/2014/main" id="{E9DFE7AE-A38F-4577-B786-B4268EE20EAC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5;p41">
              <a:extLst>
                <a:ext uri="{FF2B5EF4-FFF2-40B4-BE49-F238E27FC236}">
                  <a16:creationId xmlns:a16="http://schemas.microsoft.com/office/drawing/2014/main" id="{337A0382-C431-4C1D-A18A-1C5485BFA13F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6;p41">
              <a:extLst>
                <a:ext uri="{FF2B5EF4-FFF2-40B4-BE49-F238E27FC236}">
                  <a16:creationId xmlns:a16="http://schemas.microsoft.com/office/drawing/2014/main" id="{CF0DBF08-8516-4238-97E6-FE1329D3ACD3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7;p41">
              <a:extLst>
                <a:ext uri="{FF2B5EF4-FFF2-40B4-BE49-F238E27FC236}">
                  <a16:creationId xmlns:a16="http://schemas.microsoft.com/office/drawing/2014/main" id="{4BD9D726-16AA-474A-9073-D6289D2577E1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8;p41">
              <a:extLst>
                <a:ext uri="{FF2B5EF4-FFF2-40B4-BE49-F238E27FC236}">
                  <a16:creationId xmlns:a16="http://schemas.microsoft.com/office/drawing/2014/main" id="{4B4C5186-A512-49EB-9EC1-F8275E0A3F70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9;p41">
              <a:extLst>
                <a:ext uri="{FF2B5EF4-FFF2-40B4-BE49-F238E27FC236}">
                  <a16:creationId xmlns:a16="http://schemas.microsoft.com/office/drawing/2014/main" id="{E798D6FB-0ADD-41DF-A4C4-98855747CE79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40;p41">
              <a:extLst>
                <a:ext uri="{FF2B5EF4-FFF2-40B4-BE49-F238E27FC236}">
                  <a16:creationId xmlns:a16="http://schemas.microsoft.com/office/drawing/2014/main" id="{3D8BAF74-A924-4634-8796-EBA77DD75ABC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31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구성원 및 역할</a:t>
            </a:r>
            <a:endParaRPr sz="6000" b="1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grpSp>
        <p:nvGrpSpPr>
          <p:cNvPr id="2297" name="Google Shape;2297;p32"/>
          <p:cNvGrpSpPr/>
          <p:nvPr/>
        </p:nvGrpSpPr>
        <p:grpSpPr>
          <a:xfrm rot="1870904">
            <a:off x="3520308" y="1755480"/>
            <a:ext cx="1923296" cy="2343034"/>
            <a:chOff x="3708800" y="1980525"/>
            <a:chExt cx="1269823" cy="1546947"/>
          </a:xfrm>
        </p:grpSpPr>
        <p:grpSp>
          <p:nvGrpSpPr>
            <p:cNvPr id="2298" name="Google Shape;2298;p32"/>
            <p:cNvGrpSpPr/>
            <p:nvPr/>
          </p:nvGrpSpPr>
          <p:grpSpPr>
            <a:xfrm>
              <a:off x="3708800" y="2061052"/>
              <a:ext cx="1269823" cy="1440591"/>
              <a:chOff x="3708800" y="2061052"/>
              <a:chExt cx="1269823" cy="1440591"/>
            </a:xfrm>
          </p:grpSpPr>
          <p:sp>
            <p:nvSpPr>
              <p:cNvPr id="2299" name="Google Shape;2299;p32"/>
              <p:cNvSpPr/>
              <p:nvPr/>
            </p:nvSpPr>
            <p:spPr>
              <a:xfrm>
                <a:off x="4568980" y="2674937"/>
                <a:ext cx="364880" cy="812691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7771" extrusionOk="0">
                    <a:moveTo>
                      <a:pt x="1338" y="0"/>
                    </a:moveTo>
                    <a:lnTo>
                      <a:pt x="1329" y="18"/>
                    </a:lnTo>
                    <a:cubicBezTo>
                      <a:pt x="812" y="875"/>
                      <a:pt x="1722" y="2106"/>
                      <a:pt x="2177" y="2873"/>
                    </a:cubicBezTo>
                    <a:cubicBezTo>
                      <a:pt x="2329" y="3123"/>
                      <a:pt x="2427" y="3319"/>
                      <a:pt x="2462" y="3497"/>
                    </a:cubicBezTo>
                    <a:cubicBezTo>
                      <a:pt x="2489" y="3515"/>
                      <a:pt x="2507" y="3533"/>
                      <a:pt x="2516" y="3551"/>
                    </a:cubicBezTo>
                    <a:cubicBezTo>
                      <a:pt x="2552" y="3631"/>
                      <a:pt x="2650" y="3667"/>
                      <a:pt x="2721" y="3702"/>
                    </a:cubicBezTo>
                    <a:cubicBezTo>
                      <a:pt x="2810" y="3747"/>
                      <a:pt x="2900" y="3792"/>
                      <a:pt x="2980" y="3863"/>
                    </a:cubicBezTo>
                    <a:cubicBezTo>
                      <a:pt x="3051" y="3917"/>
                      <a:pt x="3042" y="4041"/>
                      <a:pt x="2980" y="4095"/>
                    </a:cubicBezTo>
                    <a:cubicBezTo>
                      <a:pt x="2944" y="4131"/>
                      <a:pt x="2902" y="4146"/>
                      <a:pt x="2859" y="4146"/>
                    </a:cubicBezTo>
                    <a:cubicBezTo>
                      <a:pt x="2817" y="4146"/>
                      <a:pt x="2775" y="4131"/>
                      <a:pt x="2739" y="4104"/>
                    </a:cubicBezTo>
                    <a:cubicBezTo>
                      <a:pt x="2659" y="4041"/>
                      <a:pt x="2561" y="3997"/>
                      <a:pt x="2471" y="3952"/>
                    </a:cubicBezTo>
                    <a:cubicBezTo>
                      <a:pt x="2427" y="4166"/>
                      <a:pt x="2320" y="4407"/>
                      <a:pt x="2186" y="4737"/>
                    </a:cubicBezTo>
                    <a:cubicBezTo>
                      <a:pt x="2160" y="4803"/>
                      <a:pt x="2112" y="4830"/>
                      <a:pt x="2060" y="4830"/>
                    </a:cubicBezTo>
                    <a:cubicBezTo>
                      <a:pt x="1952" y="4830"/>
                      <a:pt x="1831" y="4707"/>
                      <a:pt x="1891" y="4568"/>
                    </a:cubicBezTo>
                    <a:cubicBezTo>
                      <a:pt x="2088" y="4086"/>
                      <a:pt x="2320" y="3765"/>
                      <a:pt x="2007" y="3248"/>
                    </a:cubicBezTo>
                    <a:cubicBezTo>
                      <a:pt x="1909" y="3078"/>
                      <a:pt x="1820" y="2917"/>
                      <a:pt x="1731" y="2748"/>
                    </a:cubicBezTo>
                    <a:cubicBezTo>
                      <a:pt x="1660" y="3069"/>
                      <a:pt x="1463" y="3381"/>
                      <a:pt x="1267" y="3649"/>
                    </a:cubicBezTo>
                    <a:cubicBezTo>
                      <a:pt x="1231" y="3702"/>
                      <a:pt x="1187" y="3756"/>
                      <a:pt x="1151" y="3801"/>
                    </a:cubicBezTo>
                    <a:cubicBezTo>
                      <a:pt x="1080" y="4086"/>
                      <a:pt x="990" y="4372"/>
                      <a:pt x="874" y="4657"/>
                    </a:cubicBezTo>
                    <a:cubicBezTo>
                      <a:pt x="830" y="4764"/>
                      <a:pt x="776" y="4880"/>
                      <a:pt x="714" y="4996"/>
                    </a:cubicBezTo>
                    <a:cubicBezTo>
                      <a:pt x="723" y="5041"/>
                      <a:pt x="741" y="5085"/>
                      <a:pt x="759" y="5130"/>
                    </a:cubicBezTo>
                    <a:cubicBezTo>
                      <a:pt x="883" y="5424"/>
                      <a:pt x="946" y="5620"/>
                      <a:pt x="750" y="5870"/>
                    </a:cubicBezTo>
                    <a:cubicBezTo>
                      <a:pt x="717" y="5912"/>
                      <a:pt x="677" y="5929"/>
                      <a:pt x="637" y="5929"/>
                    </a:cubicBezTo>
                    <a:cubicBezTo>
                      <a:pt x="517" y="5929"/>
                      <a:pt x="401" y="5766"/>
                      <a:pt x="509" y="5638"/>
                    </a:cubicBezTo>
                    <a:cubicBezTo>
                      <a:pt x="553" y="5576"/>
                      <a:pt x="544" y="5478"/>
                      <a:pt x="509" y="5371"/>
                    </a:cubicBezTo>
                    <a:cubicBezTo>
                      <a:pt x="250" y="5844"/>
                      <a:pt x="0" y="6343"/>
                      <a:pt x="125" y="6878"/>
                    </a:cubicBezTo>
                    <a:cubicBezTo>
                      <a:pt x="214" y="7298"/>
                      <a:pt x="455" y="7592"/>
                      <a:pt x="767" y="7770"/>
                    </a:cubicBezTo>
                    <a:cubicBezTo>
                      <a:pt x="778" y="7771"/>
                      <a:pt x="789" y="7771"/>
                      <a:pt x="799" y="7771"/>
                    </a:cubicBezTo>
                    <a:cubicBezTo>
                      <a:pt x="1687" y="7771"/>
                      <a:pt x="2477" y="7402"/>
                      <a:pt x="2908" y="6406"/>
                    </a:cubicBezTo>
                    <a:cubicBezTo>
                      <a:pt x="3488" y="5076"/>
                      <a:pt x="3328" y="3399"/>
                      <a:pt x="3132" y="1990"/>
                    </a:cubicBezTo>
                    <a:cubicBezTo>
                      <a:pt x="3007" y="1089"/>
                      <a:pt x="2293" y="170"/>
                      <a:pt x="1356" y="9"/>
                    </a:cubicBezTo>
                    <a:lnTo>
                      <a:pt x="13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4690190" y="2902504"/>
                <a:ext cx="40263" cy="9621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20" extrusionOk="0">
                    <a:moveTo>
                      <a:pt x="153" y="1"/>
                    </a:moveTo>
                    <a:lnTo>
                      <a:pt x="153" y="1"/>
                    </a:lnTo>
                    <a:cubicBezTo>
                      <a:pt x="108" y="63"/>
                      <a:pt x="54" y="117"/>
                      <a:pt x="1" y="170"/>
                    </a:cubicBezTo>
                    <a:cubicBezTo>
                      <a:pt x="72" y="402"/>
                      <a:pt x="99" y="652"/>
                      <a:pt x="90" y="920"/>
                    </a:cubicBezTo>
                    <a:cubicBezTo>
                      <a:pt x="295" y="608"/>
                      <a:pt x="385" y="286"/>
                      <a:pt x="153" y="1"/>
                    </a:cubicBezTo>
                    <a:close/>
                  </a:path>
                </a:pathLst>
              </a:custGeom>
              <a:solidFill>
                <a:srgbClr val="E2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4473812" y="2626203"/>
                <a:ext cx="195042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1" extrusionOk="0">
                    <a:moveTo>
                      <a:pt x="342" y="1"/>
                    </a:moveTo>
                    <a:cubicBezTo>
                      <a:pt x="226" y="1"/>
                      <a:pt x="112" y="7"/>
                      <a:pt x="0" y="20"/>
                    </a:cubicBezTo>
                    <a:cubicBezTo>
                      <a:pt x="509" y="181"/>
                      <a:pt x="1222" y="136"/>
                      <a:pt x="1865" y="163"/>
                    </a:cubicBezTo>
                    <a:cubicBezTo>
                      <a:pt x="1704" y="145"/>
                      <a:pt x="1544" y="136"/>
                      <a:pt x="1383" y="136"/>
                    </a:cubicBezTo>
                    <a:cubicBezTo>
                      <a:pt x="1048" y="56"/>
                      <a:pt x="689" y="1"/>
                      <a:pt x="342" y="1"/>
                    </a:cubicBezTo>
                    <a:close/>
                  </a:path>
                </a:pathLst>
              </a:custGeom>
              <a:solidFill>
                <a:srgbClr val="E2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4776992" y="2723463"/>
                <a:ext cx="201630" cy="77818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7441" extrusionOk="0">
                    <a:moveTo>
                      <a:pt x="768" y="0"/>
                    </a:moveTo>
                    <a:lnTo>
                      <a:pt x="759" y="18"/>
                    </a:lnTo>
                    <a:cubicBezTo>
                      <a:pt x="1490" y="839"/>
                      <a:pt x="1544" y="1909"/>
                      <a:pt x="1615" y="3096"/>
                    </a:cubicBezTo>
                    <a:cubicBezTo>
                      <a:pt x="1696" y="4603"/>
                      <a:pt x="1580" y="6209"/>
                      <a:pt x="322" y="7226"/>
                    </a:cubicBezTo>
                    <a:cubicBezTo>
                      <a:pt x="224" y="7306"/>
                      <a:pt x="117" y="7378"/>
                      <a:pt x="1" y="7440"/>
                    </a:cubicBezTo>
                    <a:cubicBezTo>
                      <a:pt x="1829" y="6994"/>
                      <a:pt x="1928" y="4032"/>
                      <a:pt x="1847" y="2578"/>
                    </a:cubicBezTo>
                    <a:cubicBezTo>
                      <a:pt x="1785" y="1499"/>
                      <a:pt x="1419" y="598"/>
                      <a:pt x="768" y="0"/>
                    </a:cubicBezTo>
                    <a:close/>
                  </a:path>
                </a:pathLst>
              </a:custGeom>
              <a:solidFill>
                <a:srgbClr val="E2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4391715" y="2642308"/>
                <a:ext cx="292092" cy="22024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106" extrusionOk="0">
                    <a:moveTo>
                      <a:pt x="286" y="0"/>
                    </a:moveTo>
                    <a:cubicBezTo>
                      <a:pt x="98" y="80"/>
                      <a:pt x="0" y="241"/>
                      <a:pt x="45" y="446"/>
                    </a:cubicBezTo>
                    <a:cubicBezTo>
                      <a:pt x="188" y="1124"/>
                      <a:pt x="973" y="1213"/>
                      <a:pt x="1526" y="1410"/>
                    </a:cubicBezTo>
                    <a:cubicBezTo>
                      <a:pt x="1999" y="1588"/>
                      <a:pt x="2329" y="1820"/>
                      <a:pt x="2561" y="2105"/>
                    </a:cubicBezTo>
                    <a:cubicBezTo>
                      <a:pt x="2623" y="2079"/>
                      <a:pt x="2685" y="2025"/>
                      <a:pt x="2721" y="1954"/>
                    </a:cubicBezTo>
                    <a:cubicBezTo>
                      <a:pt x="2739" y="1927"/>
                      <a:pt x="2766" y="1909"/>
                      <a:pt x="2793" y="1891"/>
                    </a:cubicBezTo>
                    <a:cubicBezTo>
                      <a:pt x="2507" y="1347"/>
                      <a:pt x="2382" y="830"/>
                      <a:pt x="2668" y="277"/>
                    </a:cubicBezTo>
                    <a:cubicBezTo>
                      <a:pt x="2511" y="268"/>
                      <a:pt x="2355" y="268"/>
                      <a:pt x="2199" y="268"/>
                    </a:cubicBezTo>
                    <a:cubicBezTo>
                      <a:pt x="2043" y="268"/>
                      <a:pt x="1887" y="268"/>
                      <a:pt x="1731" y="259"/>
                    </a:cubicBezTo>
                    <a:cubicBezTo>
                      <a:pt x="1294" y="241"/>
                      <a:pt x="705" y="241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4068873" y="2854083"/>
                <a:ext cx="2928" cy="17779"/>
              </a:xfrm>
              <a:custGeom>
                <a:avLst/>
                <a:gdLst/>
                <a:ahLst/>
                <a:cxnLst/>
                <a:rect l="l" t="t" r="r" b="b"/>
                <a:pathLst>
                  <a:path w="28" h="170" extrusionOk="0">
                    <a:moveTo>
                      <a:pt x="1" y="0"/>
                    </a:moveTo>
                    <a:lnTo>
                      <a:pt x="1" y="170"/>
                    </a:lnTo>
                    <a:cubicBezTo>
                      <a:pt x="27" y="116"/>
                      <a:pt x="27" y="63"/>
                      <a:pt x="1" y="0"/>
                    </a:cubicBezTo>
                    <a:close/>
                  </a:path>
                </a:pathLst>
              </a:custGeom>
              <a:solidFill>
                <a:srgbClr val="504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4068873" y="2604973"/>
                <a:ext cx="193682" cy="257058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458" extrusionOk="0">
                    <a:moveTo>
                      <a:pt x="1" y="0"/>
                    </a:moveTo>
                    <a:lnTo>
                      <a:pt x="1" y="446"/>
                    </a:lnTo>
                    <a:cubicBezTo>
                      <a:pt x="18" y="455"/>
                      <a:pt x="27" y="473"/>
                      <a:pt x="45" y="482"/>
                    </a:cubicBezTo>
                    <a:lnTo>
                      <a:pt x="54" y="509"/>
                    </a:lnTo>
                    <a:cubicBezTo>
                      <a:pt x="143" y="767"/>
                      <a:pt x="99" y="964"/>
                      <a:pt x="1" y="1151"/>
                    </a:cubicBezTo>
                    <a:lnTo>
                      <a:pt x="1" y="1784"/>
                    </a:lnTo>
                    <a:cubicBezTo>
                      <a:pt x="81" y="1633"/>
                      <a:pt x="197" y="1499"/>
                      <a:pt x="259" y="1401"/>
                    </a:cubicBezTo>
                    <a:cubicBezTo>
                      <a:pt x="429" y="1160"/>
                      <a:pt x="482" y="919"/>
                      <a:pt x="447" y="660"/>
                    </a:cubicBezTo>
                    <a:lnTo>
                      <a:pt x="447" y="660"/>
                    </a:lnTo>
                    <a:cubicBezTo>
                      <a:pt x="589" y="714"/>
                      <a:pt x="732" y="776"/>
                      <a:pt x="839" y="919"/>
                    </a:cubicBezTo>
                    <a:cubicBezTo>
                      <a:pt x="946" y="1044"/>
                      <a:pt x="928" y="1276"/>
                      <a:pt x="928" y="1436"/>
                    </a:cubicBezTo>
                    <a:cubicBezTo>
                      <a:pt x="946" y="1909"/>
                      <a:pt x="1044" y="2346"/>
                      <a:pt x="1571" y="2453"/>
                    </a:cubicBezTo>
                    <a:cubicBezTo>
                      <a:pt x="1584" y="2456"/>
                      <a:pt x="1597" y="2458"/>
                      <a:pt x="1609" y="2458"/>
                    </a:cubicBezTo>
                    <a:cubicBezTo>
                      <a:pt x="1794" y="2458"/>
                      <a:pt x="1852" y="2165"/>
                      <a:pt x="1651" y="2123"/>
                    </a:cubicBezTo>
                    <a:cubicBezTo>
                      <a:pt x="1107" y="2016"/>
                      <a:pt x="1330" y="1151"/>
                      <a:pt x="1134" y="741"/>
                    </a:cubicBezTo>
                    <a:cubicBezTo>
                      <a:pt x="1035" y="544"/>
                      <a:pt x="786" y="419"/>
                      <a:pt x="589" y="348"/>
                    </a:cubicBezTo>
                    <a:cubicBezTo>
                      <a:pt x="357" y="259"/>
                      <a:pt x="170" y="14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6" name="Google Shape;2306;p32"/>
              <p:cNvSpPr/>
              <p:nvPr/>
            </p:nvSpPr>
            <p:spPr>
              <a:xfrm>
                <a:off x="4068873" y="2970795"/>
                <a:ext cx="95900" cy="7048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674" extrusionOk="0">
                    <a:moveTo>
                      <a:pt x="222" y="0"/>
                    </a:moveTo>
                    <a:cubicBezTo>
                      <a:pt x="150" y="0"/>
                      <a:pt x="76" y="7"/>
                      <a:pt x="1" y="17"/>
                    </a:cubicBezTo>
                    <a:lnTo>
                      <a:pt x="1" y="338"/>
                    </a:lnTo>
                    <a:cubicBezTo>
                      <a:pt x="34" y="336"/>
                      <a:pt x="67" y="334"/>
                      <a:pt x="100" y="334"/>
                    </a:cubicBezTo>
                    <a:cubicBezTo>
                      <a:pt x="297" y="334"/>
                      <a:pt x="463" y="389"/>
                      <a:pt x="563" y="588"/>
                    </a:cubicBezTo>
                    <a:cubicBezTo>
                      <a:pt x="590" y="648"/>
                      <a:pt x="637" y="673"/>
                      <a:pt x="685" y="673"/>
                    </a:cubicBezTo>
                    <a:cubicBezTo>
                      <a:pt x="795" y="673"/>
                      <a:pt x="916" y="546"/>
                      <a:pt x="848" y="410"/>
                    </a:cubicBezTo>
                    <a:cubicBezTo>
                      <a:pt x="695" y="84"/>
                      <a:pt x="473" y="0"/>
                      <a:pt x="222" y="0"/>
                    </a:cubicBezTo>
                    <a:close/>
                  </a:path>
                </a:pathLst>
              </a:custGeom>
              <a:solidFill>
                <a:srgbClr val="3C5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7" name="Google Shape;2307;p32"/>
              <p:cNvSpPr/>
              <p:nvPr/>
            </p:nvSpPr>
            <p:spPr>
              <a:xfrm>
                <a:off x="4041787" y="2061052"/>
                <a:ext cx="27191" cy="9433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902" extrusionOk="0">
                    <a:moveTo>
                      <a:pt x="260" y="0"/>
                    </a:moveTo>
                    <a:cubicBezTo>
                      <a:pt x="188" y="89"/>
                      <a:pt x="135" y="205"/>
                      <a:pt x="90" y="304"/>
                    </a:cubicBezTo>
                    <a:cubicBezTo>
                      <a:pt x="1" y="518"/>
                      <a:pt x="144" y="714"/>
                      <a:pt x="260" y="901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3C5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4017524" y="2725345"/>
                <a:ext cx="51453" cy="156661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498" extrusionOk="0">
                    <a:moveTo>
                      <a:pt x="492" y="0"/>
                    </a:moveTo>
                    <a:cubicBezTo>
                      <a:pt x="384" y="205"/>
                      <a:pt x="215" y="393"/>
                      <a:pt x="126" y="633"/>
                    </a:cubicBezTo>
                    <a:cubicBezTo>
                      <a:pt x="10" y="928"/>
                      <a:pt x="1" y="1204"/>
                      <a:pt x="224" y="1445"/>
                    </a:cubicBezTo>
                    <a:cubicBezTo>
                      <a:pt x="258" y="1482"/>
                      <a:pt x="296" y="1498"/>
                      <a:pt x="335" y="1498"/>
                    </a:cubicBezTo>
                    <a:cubicBezTo>
                      <a:pt x="397" y="1498"/>
                      <a:pt x="458" y="1456"/>
                      <a:pt x="492" y="1401"/>
                    </a:cubicBezTo>
                    <a:lnTo>
                      <a:pt x="492" y="1231"/>
                    </a:lnTo>
                    <a:cubicBezTo>
                      <a:pt x="483" y="1222"/>
                      <a:pt x="474" y="1213"/>
                      <a:pt x="465" y="1204"/>
                    </a:cubicBezTo>
                    <a:cubicBezTo>
                      <a:pt x="313" y="1044"/>
                      <a:pt x="376" y="830"/>
                      <a:pt x="492" y="633"/>
                    </a:cubicBezTo>
                    <a:lnTo>
                      <a:pt x="492" y="0"/>
                    </a:lnTo>
                    <a:close/>
                  </a:path>
                </a:pathLst>
              </a:custGeom>
              <a:solidFill>
                <a:srgbClr val="3C5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3708800" y="2097550"/>
                <a:ext cx="364880" cy="1190434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11383" extrusionOk="0">
                    <a:moveTo>
                      <a:pt x="1884" y="369"/>
                    </a:moveTo>
                    <a:cubicBezTo>
                      <a:pt x="1948" y="369"/>
                      <a:pt x="2016" y="376"/>
                      <a:pt x="2088" y="392"/>
                    </a:cubicBezTo>
                    <a:cubicBezTo>
                      <a:pt x="2578" y="490"/>
                      <a:pt x="2783" y="731"/>
                      <a:pt x="2917" y="1168"/>
                    </a:cubicBezTo>
                    <a:cubicBezTo>
                      <a:pt x="2739" y="1382"/>
                      <a:pt x="2667" y="1623"/>
                      <a:pt x="2650" y="1873"/>
                    </a:cubicBezTo>
                    <a:cubicBezTo>
                      <a:pt x="2640" y="1871"/>
                      <a:pt x="2630" y="1870"/>
                      <a:pt x="2621" y="1870"/>
                    </a:cubicBezTo>
                    <a:cubicBezTo>
                      <a:pt x="2568" y="1870"/>
                      <a:pt x="2518" y="1893"/>
                      <a:pt x="2480" y="1953"/>
                    </a:cubicBezTo>
                    <a:cubicBezTo>
                      <a:pt x="2311" y="2212"/>
                      <a:pt x="1980" y="2390"/>
                      <a:pt x="1677" y="2577"/>
                    </a:cubicBezTo>
                    <a:cubicBezTo>
                      <a:pt x="1704" y="2122"/>
                      <a:pt x="1463" y="1730"/>
                      <a:pt x="1311" y="1293"/>
                    </a:cubicBezTo>
                    <a:cubicBezTo>
                      <a:pt x="1130" y="796"/>
                      <a:pt x="1395" y="369"/>
                      <a:pt x="1884" y="369"/>
                    </a:cubicBezTo>
                    <a:close/>
                    <a:moveTo>
                      <a:pt x="2667" y="2256"/>
                    </a:moveTo>
                    <a:cubicBezTo>
                      <a:pt x="2712" y="2738"/>
                      <a:pt x="2882" y="3264"/>
                      <a:pt x="2926" y="3773"/>
                    </a:cubicBezTo>
                    <a:cubicBezTo>
                      <a:pt x="2953" y="4139"/>
                      <a:pt x="2159" y="4611"/>
                      <a:pt x="1873" y="4843"/>
                    </a:cubicBezTo>
                    <a:cubicBezTo>
                      <a:pt x="1570" y="5102"/>
                      <a:pt x="1249" y="5387"/>
                      <a:pt x="1035" y="5726"/>
                    </a:cubicBezTo>
                    <a:cubicBezTo>
                      <a:pt x="901" y="5932"/>
                      <a:pt x="803" y="6146"/>
                      <a:pt x="723" y="6360"/>
                    </a:cubicBezTo>
                    <a:cubicBezTo>
                      <a:pt x="517" y="5610"/>
                      <a:pt x="437" y="4888"/>
                      <a:pt x="794" y="4094"/>
                    </a:cubicBezTo>
                    <a:cubicBezTo>
                      <a:pt x="1044" y="3532"/>
                      <a:pt x="1490" y="3077"/>
                      <a:pt x="1998" y="2747"/>
                    </a:cubicBezTo>
                    <a:cubicBezTo>
                      <a:pt x="2221" y="2604"/>
                      <a:pt x="2480" y="2452"/>
                      <a:pt x="2667" y="2256"/>
                    </a:cubicBezTo>
                    <a:close/>
                    <a:moveTo>
                      <a:pt x="1763" y="0"/>
                    </a:moveTo>
                    <a:cubicBezTo>
                      <a:pt x="1574" y="0"/>
                      <a:pt x="1396" y="47"/>
                      <a:pt x="1258" y="178"/>
                    </a:cubicBezTo>
                    <a:cubicBezTo>
                      <a:pt x="366" y="1016"/>
                      <a:pt x="1561" y="1855"/>
                      <a:pt x="1311" y="2765"/>
                    </a:cubicBezTo>
                    <a:cubicBezTo>
                      <a:pt x="1302" y="2791"/>
                      <a:pt x="1302" y="2818"/>
                      <a:pt x="1311" y="2845"/>
                    </a:cubicBezTo>
                    <a:cubicBezTo>
                      <a:pt x="901" y="3211"/>
                      <a:pt x="571" y="3684"/>
                      <a:pt x="375" y="4192"/>
                    </a:cubicBezTo>
                    <a:cubicBezTo>
                      <a:pt x="0" y="5164"/>
                      <a:pt x="268" y="6083"/>
                      <a:pt x="562" y="7020"/>
                    </a:cubicBezTo>
                    <a:cubicBezTo>
                      <a:pt x="535" y="7279"/>
                      <a:pt x="535" y="7555"/>
                      <a:pt x="562" y="7841"/>
                    </a:cubicBezTo>
                    <a:cubicBezTo>
                      <a:pt x="687" y="9036"/>
                      <a:pt x="1570" y="10160"/>
                      <a:pt x="2516" y="10838"/>
                    </a:cubicBezTo>
                    <a:cubicBezTo>
                      <a:pt x="2810" y="11043"/>
                      <a:pt x="3122" y="11222"/>
                      <a:pt x="3444" y="11382"/>
                    </a:cubicBezTo>
                    <a:lnTo>
                      <a:pt x="3444" y="11008"/>
                    </a:lnTo>
                    <a:cubicBezTo>
                      <a:pt x="2239" y="10410"/>
                      <a:pt x="1267" y="9322"/>
                      <a:pt x="937" y="8010"/>
                    </a:cubicBezTo>
                    <a:cubicBezTo>
                      <a:pt x="874" y="7752"/>
                      <a:pt x="856" y="7484"/>
                      <a:pt x="874" y="7225"/>
                    </a:cubicBezTo>
                    <a:cubicBezTo>
                      <a:pt x="928" y="7189"/>
                      <a:pt x="955" y="7127"/>
                      <a:pt x="928" y="7047"/>
                    </a:cubicBezTo>
                    <a:lnTo>
                      <a:pt x="910" y="6966"/>
                    </a:lnTo>
                    <a:cubicBezTo>
                      <a:pt x="990" y="6485"/>
                      <a:pt x="1222" y="6030"/>
                      <a:pt x="1552" y="5628"/>
                    </a:cubicBezTo>
                    <a:lnTo>
                      <a:pt x="1552" y="5628"/>
                    </a:lnTo>
                    <a:cubicBezTo>
                      <a:pt x="1365" y="6360"/>
                      <a:pt x="1338" y="7127"/>
                      <a:pt x="1686" y="7814"/>
                    </a:cubicBezTo>
                    <a:cubicBezTo>
                      <a:pt x="1882" y="8189"/>
                      <a:pt x="2096" y="8501"/>
                      <a:pt x="2471" y="8706"/>
                    </a:cubicBezTo>
                    <a:cubicBezTo>
                      <a:pt x="2543" y="8742"/>
                      <a:pt x="2614" y="8760"/>
                      <a:pt x="2694" y="8760"/>
                    </a:cubicBezTo>
                    <a:cubicBezTo>
                      <a:pt x="2703" y="8777"/>
                      <a:pt x="2730" y="8795"/>
                      <a:pt x="2757" y="8804"/>
                    </a:cubicBezTo>
                    <a:cubicBezTo>
                      <a:pt x="3015" y="8911"/>
                      <a:pt x="2944" y="9286"/>
                      <a:pt x="2935" y="9518"/>
                    </a:cubicBezTo>
                    <a:cubicBezTo>
                      <a:pt x="2935" y="9786"/>
                      <a:pt x="2944" y="10071"/>
                      <a:pt x="3140" y="10285"/>
                    </a:cubicBezTo>
                    <a:cubicBezTo>
                      <a:pt x="3173" y="10322"/>
                      <a:pt x="3212" y="10338"/>
                      <a:pt x="3249" y="10338"/>
                    </a:cubicBezTo>
                    <a:cubicBezTo>
                      <a:pt x="3374" y="10338"/>
                      <a:pt x="3489" y="10167"/>
                      <a:pt x="3372" y="10044"/>
                    </a:cubicBezTo>
                    <a:cubicBezTo>
                      <a:pt x="3194" y="9839"/>
                      <a:pt x="3283" y="9420"/>
                      <a:pt x="3283" y="9179"/>
                    </a:cubicBezTo>
                    <a:cubicBezTo>
                      <a:pt x="3283" y="9018"/>
                      <a:pt x="3247" y="8849"/>
                      <a:pt x="3167" y="8724"/>
                    </a:cubicBezTo>
                    <a:cubicBezTo>
                      <a:pt x="3265" y="8706"/>
                      <a:pt x="3354" y="8688"/>
                      <a:pt x="3444" y="8688"/>
                    </a:cubicBezTo>
                    <a:lnTo>
                      <a:pt x="3444" y="8367"/>
                    </a:lnTo>
                    <a:cubicBezTo>
                      <a:pt x="3271" y="8384"/>
                      <a:pt x="3094" y="8416"/>
                      <a:pt x="2921" y="8416"/>
                    </a:cubicBezTo>
                    <a:cubicBezTo>
                      <a:pt x="2737" y="8416"/>
                      <a:pt x="2557" y="8380"/>
                      <a:pt x="2391" y="8251"/>
                    </a:cubicBezTo>
                    <a:cubicBezTo>
                      <a:pt x="1561" y="7573"/>
                      <a:pt x="1695" y="6262"/>
                      <a:pt x="1980" y="5379"/>
                    </a:cubicBezTo>
                    <a:cubicBezTo>
                      <a:pt x="1998" y="5325"/>
                      <a:pt x="1980" y="5271"/>
                      <a:pt x="1954" y="5245"/>
                    </a:cubicBezTo>
                    <a:cubicBezTo>
                      <a:pt x="2204" y="5048"/>
                      <a:pt x="2489" y="4879"/>
                      <a:pt x="2730" y="4683"/>
                    </a:cubicBezTo>
                    <a:lnTo>
                      <a:pt x="2757" y="4718"/>
                    </a:lnTo>
                    <a:cubicBezTo>
                      <a:pt x="2989" y="4915"/>
                      <a:pt x="3185" y="5138"/>
                      <a:pt x="3444" y="5298"/>
                    </a:cubicBezTo>
                    <a:lnTo>
                      <a:pt x="3444" y="4852"/>
                    </a:lnTo>
                    <a:cubicBezTo>
                      <a:pt x="3292" y="4736"/>
                      <a:pt x="3149" y="4602"/>
                      <a:pt x="2989" y="4469"/>
                    </a:cubicBezTo>
                    <a:lnTo>
                      <a:pt x="2971" y="4460"/>
                    </a:lnTo>
                    <a:cubicBezTo>
                      <a:pt x="3015" y="4424"/>
                      <a:pt x="3051" y="4379"/>
                      <a:pt x="3078" y="4335"/>
                    </a:cubicBezTo>
                    <a:cubicBezTo>
                      <a:pt x="3113" y="4281"/>
                      <a:pt x="3140" y="4237"/>
                      <a:pt x="3167" y="4192"/>
                    </a:cubicBezTo>
                    <a:cubicBezTo>
                      <a:pt x="3256" y="4254"/>
                      <a:pt x="3345" y="4317"/>
                      <a:pt x="3444" y="4370"/>
                    </a:cubicBezTo>
                    <a:lnTo>
                      <a:pt x="3444" y="3514"/>
                    </a:lnTo>
                    <a:cubicBezTo>
                      <a:pt x="3390" y="3568"/>
                      <a:pt x="3336" y="3630"/>
                      <a:pt x="3283" y="3692"/>
                    </a:cubicBezTo>
                    <a:cubicBezTo>
                      <a:pt x="3274" y="2800"/>
                      <a:pt x="2427" y="1801"/>
                      <a:pt x="3444" y="1159"/>
                    </a:cubicBezTo>
                    <a:lnTo>
                      <a:pt x="3444" y="775"/>
                    </a:lnTo>
                    <a:cubicBezTo>
                      <a:pt x="3345" y="820"/>
                      <a:pt x="3265" y="865"/>
                      <a:pt x="3194" y="918"/>
                    </a:cubicBezTo>
                    <a:cubicBezTo>
                      <a:pt x="3087" y="588"/>
                      <a:pt x="2926" y="311"/>
                      <a:pt x="2560" y="178"/>
                    </a:cubicBezTo>
                    <a:cubicBezTo>
                      <a:pt x="2333" y="98"/>
                      <a:pt x="2037" y="0"/>
                      <a:pt x="17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C557D"/>
                  </a:solidFill>
                </a:endParaRPr>
              </a:p>
            </p:txBody>
          </p:sp>
        </p:grpSp>
        <p:sp>
          <p:nvSpPr>
            <p:cNvPr id="2310" name="Google Shape;2310;p32"/>
            <p:cNvSpPr/>
            <p:nvPr/>
          </p:nvSpPr>
          <p:spPr>
            <a:xfrm>
              <a:off x="4068873" y="1980525"/>
              <a:ext cx="885479" cy="1546947"/>
            </a:xfrm>
            <a:custGeom>
              <a:avLst/>
              <a:gdLst/>
              <a:ahLst/>
              <a:cxnLst/>
              <a:rect l="l" t="t" r="r" b="b"/>
              <a:pathLst>
                <a:path w="8467" h="14792" extrusionOk="0">
                  <a:moveTo>
                    <a:pt x="3308" y="1909"/>
                  </a:moveTo>
                  <a:cubicBezTo>
                    <a:pt x="3370" y="1909"/>
                    <a:pt x="3433" y="1913"/>
                    <a:pt x="3498" y="1921"/>
                  </a:cubicBezTo>
                  <a:cubicBezTo>
                    <a:pt x="4363" y="2028"/>
                    <a:pt x="4051" y="2876"/>
                    <a:pt x="3560" y="3250"/>
                  </a:cubicBezTo>
                  <a:cubicBezTo>
                    <a:pt x="3355" y="3411"/>
                    <a:pt x="3230" y="3634"/>
                    <a:pt x="3105" y="3857"/>
                  </a:cubicBezTo>
                  <a:cubicBezTo>
                    <a:pt x="2757" y="4464"/>
                    <a:pt x="2971" y="5008"/>
                    <a:pt x="2900" y="5614"/>
                  </a:cubicBezTo>
                  <a:lnTo>
                    <a:pt x="2873" y="5614"/>
                  </a:lnTo>
                  <a:cubicBezTo>
                    <a:pt x="2625" y="5673"/>
                    <a:pt x="2356" y="5702"/>
                    <a:pt x="2080" y="5702"/>
                  </a:cubicBezTo>
                  <a:cubicBezTo>
                    <a:pt x="1355" y="5702"/>
                    <a:pt x="583" y="5500"/>
                    <a:pt x="27" y="5106"/>
                  </a:cubicBezTo>
                  <a:cubicBezTo>
                    <a:pt x="563" y="4562"/>
                    <a:pt x="937" y="3991"/>
                    <a:pt x="1339" y="3331"/>
                  </a:cubicBezTo>
                  <a:cubicBezTo>
                    <a:pt x="1763" y="2632"/>
                    <a:pt x="2443" y="1909"/>
                    <a:pt x="3308" y="1909"/>
                  </a:cubicBezTo>
                  <a:close/>
                  <a:moveTo>
                    <a:pt x="4337" y="3230"/>
                  </a:moveTo>
                  <a:cubicBezTo>
                    <a:pt x="4567" y="3230"/>
                    <a:pt x="4860" y="3323"/>
                    <a:pt x="5121" y="3357"/>
                  </a:cubicBezTo>
                  <a:cubicBezTo>
                    <a:pt x="5157" y="3393"/>
                    <a:pt x="5193" y="3411"/>
                    <a:pt x="5255" y="3411"/>
                  </a:cubicBezTo>
                  <a:cubicBezTo>
                    <a:pt x="5978" y="3411"/>
                    <a:pt x="6415" y="4276"/>
                    <a:pt x="6718" y="4820"/>
                  </a:cubicBezTo>
                  <a:cubicBezTo>
                    <a:pt x="7048" y="5427"/>
                    <a:pt x="7128" y="6114"/>
                    <a:pt x="7182" y="6792"/>
                  </a:cubicBezTo>
                  <a:cubicBezTo>
                    <a:pt x="7093" y="6721"/>
                    <a:pt x="7004" y="6658"/>
                    <a:pt x="6905" y="6596"/>
                  </a:cubicBezTo>
                  <a:cubicBezTo>
                    <a:pt x="6620" y="6408"/>
                    <a:pt x="6201" y="6355"/>
                    <a:pt x="5737" y="6337"/>
                  </a:cubicBezTo>
                  <a:cubicBezTo>
                    <a:pt x="5094" y="6310"/>
                    <a:pt x="4381" y="6355"/>
                    <a:pt x="3872" y="6194"/>
                  </a:cubicBezTo>
                  <a:cubicBezTo>
                    <a:pt x="3596" y="6114"/>
                    <a:pt x="3382" y="5980"/>
                    <a:pt x="3266" y="5739"/>
                  </a:cubicBezTo>
                  <a:cubicBezTo>
                    <a:pt x="3257" y="5721"/>
                    <a:pt x="3248" y="5704"/>
                    <a:pt x="3230" y="5695"/>
                  </a:cubicBezTo>
                  <a:cubicBezTo>
                    <a:pt x="3275" y="5275"/>
                    <a:pt x="3159" y="4865"/>
                    <a:pt x="3248" y="4428"/>
                  </a:cubicBezTo>
                  <a:cubicBezTo>
                    <a:pt x="3364" y="3884"/>
                    <a:pt x="3738" y="3589"/>
                    <a:pt x="4113" y="3268"/>
                  </a:cubicBezTo>
                  <a:cubicBezTo>
                    <a:pt x="4122" y="3268"/>
                    <a:pt x="4140" y="3259"/>
                    <a:pt x="4149" y="3259"/>
                  </a:cubicBezTo>
                  <a:cubicBezTo>
                    <a:pt x="4204" y="3239"/>
                    <a:pt x="4268" y="3230"/>
                    <a:pt x="4337" y="3230"/>
                  </a:cubicBezTo>
                  <a:close/>
                  <a:moveTo>
                    <a:pt x="3422" y="1"/>
                  </a:moveTo>
                  <a:cubicBezTo>
                    <a:pt x="3379" y="1"/>
                    <a:pt x="3336" y="17"/>
                    <a:pt x="3301" y="48"/>
                  </a:cubicBezTo>
                  <a:cubicBezTo>
                    <a:pt x="2775" y="556"/>
                    <a:pt x="2204" y="726"/>
                    <a:pt x="1517" y="904"/>
                  </a:cubicBezTo>
                  <a:cubicBezTo>
                    <a:pt x="1368" y="943"/>
                    <a:pt x="1265" y="974"/>
                    <a:pt x="1172" y="974"/>
                  </a:cubicBezTo>
                  <a:cubicBezTo>
                    <a:pt x="1031" y="974"/>
                    <a:pt x="913" y="904"/>
                    <a:pt x="687" y="690"/>
                  </a:cubicBezTo>
                  <a:cubicBezTo>
                    <a:pt x="616" y="619"/>
                    <a:pt x="518" y="529"/>
                    <a:pt x="420" y="529"/>
                  </a:cubicBezTo>
                  <a:cubicBezTo>
                    <a:pt x="224" y="538"/>
                    <a:pt x="99" y="636"/>
                    <a:pt x="1" y="770"/>
                  </a:cubicBezTo>
                  <a:lnTo>
                    <a:pt x="1" y="1671"/>
                  </a:lnTo>
                  <a:cubicBezTo>
                    <a:pt x="36" y="1734"/>
                    <a:pt x="63" y="1787"/>
                    <a:pt x="90" y="1850"/>
                  </a:cubicBezTo>
                  <a:lnTo>
                    <a:pt x="81" y="1850"/>
                  </a:lnTo>
                  <a:cubicBezTo>
                    <a:pt x="54" y="1868"/>
                    <a:pt x="27" y="1876"/>
                    <a:pt x="1" y="1894"/>
                  </a:cubicBezTo>
                  <a:lnTo>
                    <a:pt x="1" y="2278"/>
                  </a:lnTo>
                  <a:cubicBezTo>
                    <a:pt x="72" y="2233"/>
                    <a:pt x="161" y="2189"/>
                    <a:pt x="259" y="2144"/>
                  </a:cubicBezTo>
                  <a:cubicBezTo>
                    <a:pt x="313" y="2117"/>
                    <a:pt x="340" y="2082"/>
                    <a:pt x="340" y="2037"/>
                  </a:cubicBezTo>
                  <a:cubicBezTo>
                    <a:pt x="411" y="2001"/>
                    <a:pt x="464" y="1939"/>
                    <a:pt x="447" y="1841"/>
                  </a:cubicBezTo>
                  <a:cubicBezTo>
                    <a:pt x="411" y="1671"/>
                    <a:pt x="411" y="1671"/>
                    <a:pt x="322" y="1520"/>
                  </a:cubicBezTo>
                  <a:cubicBezTo>
                    <a:pt x="286" y="1475"/>
                    <a:pt x="259" y="1430"/>
                    <a:pt x="224" y="1386"/>
                  </a:cubicBezTo>
                  <a:cubicBezTo>
                    <a:pt x="130" y="1167"/>
                    <a:pt x="159" y="1058"/>
                    <a:pt x="307" y="1058"/>
                  </a:cubicBezTo>
                  <a:cubicBezTo>
                    <a:pt x="370" y="1058"/>
                    <a:pt x="456" y="1078"/>
                    <a:pt x="563" y="1118"/>
                  </a:cubicBezTo>
                  <a:cubicBezTo>
                    <a:pt x="646" y="1252"/>
                    <a:pt x="807" y="1424"/>
                    <a:pt x="974" y="1424"/>
                  </a:cubicBezTo>
                  <a:cubicBezTo>
                    <a:pt x="985" y="1424"/>
                    <a:pt x="997" y="1423"/>
                    <a:pt x="1009" y="1421"/>
                  </a:cubicBezTo>
                  <a:cubicBezTo>
                    <a:pt x="1838" y="1279"/>
                    <a:pt x="2704" y="984"/>
                    <a:pt x="3364" y="440"/>
                  </a:cubicBezTo>
                  <a:cubicBezTo>
                    <a:pt x="3453" y="726"/>
                    <a:pt x="3426" y="1011"/>
                    <a:pt x="3738" y="1190"/>
                  </a:cubicBezTo>
                  <a:cubicBezTo>
                    <a:pt x="3807" y="1227"/>
                    <a:pt x="3878" y="1241"/>
                    <a:pt x="3951" y="1241"/>
                  </a:cubicBezTo>
                  <a:cubicBezTo>
                    <a:pt x="4156" y="1241"/>
                    <a:pt x="4370" y="1130"/>
                    <a:pt x="4539" y="1130"/>
                  </a:cubicBezTo>
                  <a:cubicBezTo>
                    <a:pt x="4679" y="1130"/>
                    <a:pt x="4788" y="1206"/>
                    <a:pt x="4836" y="1484"/>
                  </a:cubicBezTo>
                  <a:cubicBezTo>
                    <a:pt x="4916" y="1930"/>
                    <a:pt x="5648" y="2260"/>
                    <a:pt x="5567" y="2688"/>
                  </a:cubicBezTo>
                  <a:cubicBezTo>
                    <a:pt x="5536" y="2899"/>
                    <a:pt x="5321" y="2951"/>
                    <a:pt x="5056" y="2951"/>
                  </a:cubicBezTo>
                  <a:cubicBezTo>
                    <a:pt x="4873" y="2951"/>
                    <a:pt x="4665" y="2926"/>
                    <a:pt x="4479" y="2911"/>
                  </a:cubicBezTo>
                  <a:cubicBezTo>
                    <a:pt x="4845" y="2421"/>
                    <a:pt x="4202" y="1850"/>
                    <a:pt x="3783" y="1653"/>
                  </a:cubicBezTo>
                  <a:cubicBezTo>
                    <a:pt x="3621" y="1579"/>
                    <a:pt x="3453" y="1546"/>
                    <a:pt x="3285" y="1546"/>
                  </a:cubicBezTo>
                  <a:cubicBezTo>
                    <a:pt x="2749" y="1546"/>
                    <a:pt x="2207" y="1874"/>
                    <a:pt x="1820" y="2207"/>
                  </a:cubicBezTo>
                  <a:cubicBezTo>
                    <a:pt x="1044" y="2867"/>
                    <a:pt x="652" y="3848"/>
                    <a:pt x="1" y="4633"/>
                  </a:cubicBezTo>
                  <a:lnTo>
                    <a:pt x="1" y="5489"/>
                  </a:lnTo>
                  <a:cubicBezTo>
                    <a:pt x="600" y="5855"/>
                    <a:pt x="1356" y="6038"/>
                    <a:pt x="2081" y="6038"/>
                  </a:cubicBezTo>
                  <a:cubicBezTo>
                    <a:pt x="2382" y="6038"/>
                    <a:pt x="2677" y="6007"/>
                    <a:pt x="2953" y="5944"/>
                  </a:cubicBezTo>
                  <a:cubicBezTo>
                    <a:pt x="2971" y="5962"/>
                    <a:pt x="2989" y="5971"/>
                    <a:pt x="3007" y="5971"/>
                  </a:cubicBezTo>
                  <a:cubicBezTo>
                    <a:pt x="3096" y="6132"/>
                    <a:pt x="3230" y="6248"/>
                    <a:pt x="3382" y="6328"/>
                  </a:cubicBezTo>
                  <a:cubicBezTo>
                    <a:pt x="3792" y="6569"/>
                    <a:pt x="4381" y="6569"/>
                    <a:pt x="4818" y="6587"/>
                  </a:cubicBezTo>
                  <a:cubicBezTo>
                    <a:pt x="4974" y="6596"/>
                    <a:pt x="5130" y="6596"/>
                    <a:pt x="5286" y="6596"/>
                  </a:cubicBezTo>
                  <a:cubicBezTo>
                    <a:pt x="5442" y="6596"/>
                    <a:pt x="5598" y="6596"/>
                    <a:pt x="5755" y="6605"/>
                  </a:cubicBezTo>
                  <a:cubicBezTo>
                    <a:pt x="5469" y="7158"/>
                    <a:pt x="5594" y="7675"/>
                    <a:pt x="5880" y="8219"/>
                  </a:cubicBezTo>
                  <a:cubicBezTo>
                    <a:pt x="5853" y="8237"/>
                    <a:pt x="5826" y="8255"/>
                    <a:pt x="5808" y="8282"/>
                  </a:cubicBezTo>
                  <a:cubicBezTo>
                    <a:pt x="5772" y="8353"/>
                    <a:pt x="5710" y="8407"/>
                    <a:pt x="5648" y="8433"/>
                  </a:cubicBezTo>
                  <a:cubicBezTo>
                    <a:pt x="5575" y="8465"/>
                    <a:pt x="5490" y="8478"/>
                    <a:pt x="5397" y="8478"/>
                  </a:cubicBezTo>
                  <a:cubicBezTo>
                    <a:pt x="5001" y="8478"/>
                    <a:pt x="4450" y="8248"/>
                    <a:pt x="4055" y="8248"/>
                  </a:cubicBezTo>
                  <a:cubicBezTo>
                    <a:pt x="3814" y="8248"/>
                    <a:pt x="3631" y="8334"/>
                    <a:pt x="3578" y="8612"/>
                  </a:cubicBezTo>
                  <a:cubicBezTo>
                    <a:pt x="3557" y="8739"/>
                    <a:pt x="3664" y="8822"/>
                    <a:pt x="3763" y="8822"/>
                  </a:cubicBezTo>
                  <a:cubicBezTo>
                    <a:pt x="3830" y="8822"/>
                    <a:pt x="3893" y="8783"/>
                    <a:pt x="3908" y="8692"/>
                  </a:cubicBezTo>
                  <a:cubicBezTo>
                    <a:pt x="3921" y="8626"/>
                    <a:pt x="4011" y="8602"/>
                    <a:pt x="4138" y="8602"/>
                  </a:cubicBezTo>
                  <a:cubicBezTo>
                    <a:pt x="4456" y="8602"/>
                    <a:pt x="5003" y="8753"/>
                    <a:pt x="5130" y="8772"/>
                  </a:cubicBezTo>
                  <a:cubicBezTo>
                    <a:pt x="5212" y="8784"/>
                    <a:pt x="5295" y="8791"/>
                    <a:pt x="5378" y="8791"/>
                  </a:cubicBezTo>
                  <a:cubicBezTo>
                    <a:pt x="5485" y="8791"/>
                    <a:pt x="5592" y="8780"/>
                    <a:pt x="5692" y="8755"/>
                  </a:cubicBezTo>
                  <a:lnTo>
                    <a:pt x="5692" y="8755"/>
                  </a:lnTo>
                  <a:cubicBezTo>
                    <a:pt x="5175" y="9236"/>
                    <a:pt x="4256" y="9317"/>
                    <a:pt x="3640" y="9566"/>
                  </a:cubicBezTo>
                  <a:cubicBezTo>
                    <a:pt x="2953" y="9843"/>
                    <a:pt x="2561" y="10441"/>
                    <a:pt x="2311" y="11110"/>
                  </a:cubicBezTo>
                  <a:cubicBezTo>
                    <a:pt x="2264" y="11231"/>
                    <a:pt x="2360" y="11306"/>
                    <a:pt x="2463" y="11306"/>
                  </a:cubicBezTo>
                  <a:cubicBezTo>
                    <a:pt x="2534" y="11306"/>
                    <a:pt x="2608" y="11270"/>
                    <a:pt x="2641" y="11190"/>
                  </a:cubicBezTo>
                  <a:cubicBezTo>
                    <a:pt x="2971" y="10307"/>
                    <a:pt x="3551" y="9959"/>
                    <a:pt x="4336" y="9700"/>
                  </a:cubicBezTo>
                  <a:lnTo>
                    <a:pt x="4336" y="9700"/>
                  </a:lnTo>
                  <a:cubicBezTo>
                    <a:pt x="3970" y="10280"/>
                    <a:pt x="3846" y="10985"/>
                    <a:pt x="3382" y="11529"/>
                  </a:cubicBezTo>
                  <a:cubicBezTo>
                    <a:pt x="2998" y="11993"/>
                    <a:pt x="2730" y="12430"/>
                    <a:pt x="3132" y="12965"/>
                  </a:cubicBezTo>
                  <a:cubicBezTo>
                    <a:pt x="3167" y="13016"/>
                    <a:pt x="3220" y="13043"/>
                    <a:pt x="3274" y="13043"/>
                  </a:cubicBezTo>
                  <a:cubicBezTo>
                    <a:pt x="3317" y="13043"/>
                    <a:pt x="3361" y="13027"/>
                    <a:pt x="3399" y="12992"/>
                  </a:cubicBezTo>
                  <a:cubicBezTo>
                    <a:pt x="3435" y="12956"/>
                    <a:pt x="3471" y="12930"/>
                    <a:pt x="3507" y="12894"/>
                  </a:cubicBezTo>
                  <a:cubicBezTo>
                    <a:pt x="3641" y="12776"/>
                    <a:pt x="3517" y="12608"/>
                    <a:pt x="3381" y="12608"/>
                  </a:cubicBezTo>
                  <a:cubicBezTo>
                    <a:pt x="3363" y="12608"/>
                    <a:pt x="3346" y="12611"/>
                    <a:pt x="3328" y="12617"/>
                  </a:cubicBezTo>
                  <a:cubicBezTo>
                    <a:pt x="3132" y="12127"/>
                    <a:pt x="3721" y="11716"/>
                    <a:pt x="3953" y="11342"/>
                  </a:cubicBezTo>
                  <a:cubicBezTo>
                    <a:pt x="4300" y="10797"/>
                    <a:pt x="4354" y="10155"/>
                    <a:pt x="4791" y="9656"/>
                  </a:cubicBezTo>
                  <a:cubicBezTo>
                    <a:pt x="4818" y="9620"/>
                    <a:pt x="4827" y="9584"/>
                    <a:pt x="4827" y="9549"/>
                  </a:cubicBezTo>
                  <a:cubicBezTo>
                    <a:pt x="5228" y="9424"/>
                    <a:pt x="5639" y="9263"/>
                    <a:pt x="5942" y="8986"/>
                  </a:cubicBezTo>
                  <a:cubicBezTo>
                    <a:pt x="5995" y="8933"/>
                    <a:pt x="6049" y="8879"/>
                    <a:pt x="6094" y="8826"/>
                  </a:cubicBezTo>
                  <a:lnTo>
                    <a:pt x="6094" y="8826"/>
                  </a:lnTo>
                  <a:cubicBezTo>
                    <a:pt x="6326" y="9102"/>
                    <a:pt x="6236" y="9424"/>
                    <a:pt x="6031" y="9736"/>
                  </a:cubicBezTo>
                  <a:cubicBezTo>
                    <a:pt x="5790" y="10119"/>
                    <a:pt x="5389" y="10476"/>
                    <a:pt x="5237" y="10726"/>
                  </a:cubicBezTo>
                  <a:cubicBezTo>
                    <a:pt x="5202" y="10780"/>
                    <a:pt x="5175" y="10833"/>
                    <a:pt x="5148" y="10878"/>
                  </a:cubicBezTo>
                  <a:cubicBezTo>
                    <a:pt x="4764" y="11297"/>
                    <a:pt x="4372" y="11600"/>
                    <a:pt x="4363" y="12225"/>
                  </a:cubicBezTo>
                  <a:cubicBezTo>
                    <a:pt x="4359" y="12334"/>
                    <a:pt x="4440" y="12388"/>
                    <a:pt x="4524" y="12388"/>
                  </a:cubicBezTo>
                  <a:cubicBezTo>
                    <a:pt x="4611" y="12388"/>
                    <a:pt x="4702" y="12330"/>
                    <a:pt x="4702" y="12216"/>
                  </a:cubicBezTo>
                  <a:cubicBezTo>
                    <a:pt x="4711" y="11877"/>
                    <a:pt x="4871" y="11654"/>
                    <a:pt x="5077" y="11440"/>
                  </a:cubicBezTo>
                  <a:cubicBezTo>
                    <a:pt x="5121" y="11600"/>
                    <a:pt x="5237" y="11823"/>
                    <a:pt x="5291" y="12011"/>
                  </a:cubicBezTo>
                  <a:cubicBezTo>
                    <a:pt x="5326" y="12118"/>
                    <a:pt x="5335" y="12216"/>
                    <a:pt x="5291" y="12278"/>
                  </a:cubicBezTo>
                  <a:cubicBezTo>
                    <a:pt x="5183" y="12406"/>
                    <a:pt x="5299" y="12569"/>
                    <a:pt x="5419" y="12569"/>
                  </a:cubicBezTo>
                  <a:cubicBezTo>
                    <a:pt x="5459" y="12569"/>
                    <a:pt x="5499" y="12552"/>
                    <a:pt x="5532" y="12510"/>
                  </a:cubicBezTo>
                  <a:cubicBezTo>
                    <a:pt x="5728" y="12260"/>
                    <a:pt x="5665" y="12064"/>
                    <a:pt x="5541" y="11770"/>
                  </a:cubicBezTo>
                  <a:cubicBezTo>
                    <a:pt x="5523" y="11725"/>
                    <a:pt x="5505" y="11681"/>
                    <a:pt x="5496" y="11636"/>
                  </a:cubicBezTo>
                  <a:cubicBezTo>
                    <a:pt x="5362" y="11154"/>
                    <a:pt x="5656" y="10806"/>
                    <a:pt x="5933" y="10441"/>
                  </a:cubicBezTo>
                  <a:cubicBezTo>
                    <a:pt x="5969" y="10396"/>
                    <a:pt x="6013" y="10342"/>
                    <a:pt x="6049" y="10289"/>
                  </a:cubicBezTo>
                  <a:cubicBezTo>
                    <a:pt x="6245" y="10021"/>
                    <a:pt x="6442" y="9709"/>
                    <a:pt x="6513" y="9388"/>
                  </a:cubicBezTo>
                  <a:cubicBezTo>
                    <a:pt x="6602" y="9557"/>
                    <a:pt x="6691" y="9718"/>
                    <a:pt x="6789" y="9888"/>
                  </a:cubicBezTo>
                  <a:cubicBezTo>
                    <a:pt x="7102" y="10405"/>
                    <a:pt x="6870" y="10726"/>
                    <a:pt x="6673" y="11208"/>
                  </a:cubicBezTo>
                  <a:cubicBezTo>
                    <a:pt x="6613" y="11347"/>
                    <a:pt x="6734" y="11470"/>
                    <a:pt x="6842" y="11470"/>
                  </a:cubicBezTo>
                  <a:cubicBezTo>
                    <a:pt x="6894" y="11470"/>
                    <a:pt x="6942" y="11443"/>
                    <a:pt x="6968" y="11377"/>
                  </a:cubicBezTo>
                  <a:cubicBezTo>
                    <a:pt x="7102" y="11047"/>
                    <a:pt x="7209" y="10806"/>
                    <a:pt x="7253" y="10592"/>
                  </a:cubicBezTo>
                  <a:cubicBezTo>
                    <a:pt x="7343" y="10637"/>
                    <a:pt x="7441" y="10681"/>
                    <a:pt x="7521" y="10744"/>
                  </a:cubicBezTo>
                  <a:cubicBezTo>
                    <a:pt x="7557" y="10771"/>
                    <a:pt x="7599" y="10786"/>
                    <a:pt x="7641" y="10786"/>
                  </a:cubicBezTo>
                  <a:cubicBezTo>
                    <a:pt x="7684" y="10786"/>
                    <a:pt x="7726" y="10771"/>
                    <a:pt x="7762" y="10735"/>
                  </a:cubicBezTo>
                  <a:cubicBezTo>
                    <a:pt x="7824" y="10681"/>
                    <a:pt x="7833" y="10557"/>
                    <a:pt x="7762" y="10503"/>
                  </a:cubicBezTo>
                  <a:cubicBezTo>
                    <a:pt x="7682" y="10432"/>
                    <a:pt x="7592" y="10387"/>
                    <a:pt x="7503" y="10342"/>
                  </a:cubicBezTo>
                  <a:cubicBezTo>
                    <a:pt x="7432" y="10307"/>
                    <a:pt x="7334" y="10271"/>
                    <a:pt x="7298" y="10191"/>
                  </a:cubicBezTo>
                  <a:cubicBezTo>
                    <a:pt x="7289" y="10173"/>
                    <a:pt x="7271" y="10155"/>
                    <a:pt x="7244" y="10137"/>
                  </a:cubicBezTo>
                  <a:cubicBezTo>
                    <a:pt x="7209" y="9959"/>
                    <a:pt x="7111" y="9763"/>
                    <a:pt x="6959" y="9513"/>
                  </a:cubicBezTo>
                  <a:cubicBezTo>
                    <a:pt x="6504" y="8746"/>
                    <a:pt x="5594" y="7515"/>
                    <a:pt x="6111" y="6658"/>
                  </a:cubicBezTo>
                  <a:lnTo>
                    <a:pt x="6120" y="6640"/>
                  </a:lnTo>
                  <a:lnTo>
                    <a:pt x="6138" y="6649"/>
                  </a:lnTo>
                  <a:cubicBezTo>
                    <a:pt x="7075" y="6810"/>
                    <a:pt x="7789" y="7729"/>
                    <a:pt x="7914" y="8630"/>
                  </a:cubicBezTo>
                  <a:cubicBezTo>
                    <a:pt x="8110" y="10039"/>
                    <a:pt x="8270" y="11716"/>
                    <a:pt x="7690" y="13046"/>
                  </a:cubicBezTo>
                  <a:cubicBezTo>
                    <a:pt x="7259" y="14042"/>
                    <a:pt x="6469" y="14411"/>
                    <a:pt x="5581" y="14411"/>
                  </a:cubicBezTo>
                  <a:cubicBezTo>
                    <a:pt x="5571" y="14411"/>
                    <a:pt x="5560" y="14411"/>
                    <a:pt x="5549" y="14410"/>
                  </a:cubicBezTo>
                  <a:cubicBezTo>
                    <a:pt x="5166" y="14402"/>
                    <a:pt x="4764" y="14330"/>
                    <a:pt x="4363" y="14214"/>
                  </a:cubicBezTo>
                  <a:cubicBezTo>
                    <a:pt x="2864" y="13768"/>
                    <a:pt x="1464" y="12849"/>
                    <a:pt x="63" y="12162"/>
                  </a:cubicBezTo>
                  <a:cubicBezTo>
                    <a:pt x="36" y="12153"/>
                    <a:pt x="18" y="12145"/>
                    <a:pt x="1" y="12127"/>
                  </a:cubicBezTo>
                  <a:lnTo>
                    <a:pt x="1" y="12501"/>
                  </a:lnTo>
                  <a:cubicBezTo>
                    <a:pt x="473" y="12742"/>
                    <a:pt x="964" y="12956"/>
                    <a:pt x="1437" y="13206"/>
                  </a:cubicBezTo>
                  <a:cubicBezTo>
                    <a:pt x="2302" y="13661"/>
                    <a:pt x="3141" y="14134"/>
                    <a:pt x="4069" y="14473"/>
                  </a:cubicBezTo>
                  <a:cubicBezTo>
                    <a:pt x="4555" y="14651"/>
                    <a:pt x="5118" y="14792"/>
                    <a:pt x="5666" y="14792"/>
                  </a:cubicBezTo>
                  <a:cubicBezTo>
                    <a:pt x="6053" y="14792"/>
                    <a:pt x="6432" y="14721"/>
                    <a:pt x="6772" y="14544"/>
                  </a:cubicBezTo>
                  <a:cubicBezTo>
                    <a:pt x="6888" y="14482"/>
                    <a:pt x="6995" y="14410"/>
                    <a:pt x="7093" y="14330"/>
                  </a:cubicBezTo>
                  <a:cubicBezTo>
                    <a:pt x="8351" y="13313"/>
                    <a:pt x="8467" y="11707"/>
                    <a:pt x="8386" y="10200"/>
                  </a:cubicBezTo>
                  <a:cubicBezTo>
                    <a:pt x="8315" y="9013"/>
                    <a:pt x="8261" y="7943"/>
                    <a:pt x="7530" y="7122"/>
                  </a:cubicBezTo>
                  <a:lnTo>
                    <a:pt x="7539" y="7104"/>
                  </a:lnTo>
                  <a:lnTo>
                    <a:pt x="7539" y="7086"/>
                  </a:lnTo>
                  <a:cubicBezTo>
                    <a:pt x="7476" y="6132"/>
                    <a:pt x="7351" y="5249"/>
                    <a:pt x="6870" y="4410"/>
                  </a:cubicBezTo>
                  <a:cubicBezTo>
                    <a:pt x="6602" y="3928"/>
                    <a:pt x="6227" y="3384"/>
                    <a:pt x="5710" y="3170"/>
                  </a:cubicBezTo>
                  <a:lnTo>
                    <a:pt x="5719" y="3152"/>
                  </a:lnTo>
                  <a:cubicBezTo>
                    <a:pt x="5987" y="2742"/>
                    <a:pt x="6022" y="2340"/>
                    <a:pt x="5674" y="1975"/>
                  </a:cubicBezTo>
                  <a:cubicBezTo>
                    <a:pt x="5425" y="1698"/>
                    <a:pt x="5210" y="1618"/>
                    <a:pt x="5139" y="1225"/>
                  </a:cubicBezTo>
                  <a:cubicBezTo>
                    <a:pt x="5112" y="1065"/>
                    <a:pt x="4952" y="824"/>
                    <a:pt x="4791" y="770"/>
                  </a:cubicBezTo>
                  <a:cubicBezTo>
                    <a:pt x="4724" y="747"/>
                    <a:pt x="4667" y="737"/>
                    <a:pt x="4614" y="737"/>
                  </a:cubicBezTo>
                  <a:cubicBezTo>
                    <a:pt x="4504" y="737"/>
                    <a:pt x="4409" y="779"/>
                    <a:pt x="4265" y="833"/>
                  </a:cubicBezTo>
                  <a:cubicBezTo>
                    <a:pt x="4219" y="852"/>
                    <a:pt x="4177" y="860"/>
                    <a:pt x="4138" y="860"/>
                  </a:cubicBezTo>
                  <a:cubicBezTo>
                    <a:pt x="3826" y="860"/>
                    <a:pt x="3712" y="313"/>
                    <a:pt x="3569" y="83"/>
                  </a:cubicBezTo>
                  <a:cubicBezTo>
                    <a:pt x="3534" y="28"/>
                    <a:pt x="3478" y="1"/>
                    <a:pt x="3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C557D"/>
                </a:solidFill>
              </a:endParaRPr>
            </a:p>
          </p:txBody>
        </p:sp>
      </p:grpSp>
      <p:cxnSp>
        <p:nvCxnSpPr>
          <p:cNvPr id="2320" name="Google Shape;2320;p32"/>
          <p:cNvCxnSpPr>
            <a:cxnSpLocks/>
          </p:cNvCxnSpPr>
          <p:nvPr/>
        </p:nvCxnSpPr>
        <p:spPr>
          <a:xfrm>
            <a:off x="2877084" y="2053374"/>
            <a:ext cx="1143983" cy="21431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21" name="Google Shape;2321;p32"/>
          <p:cNvCxnSpPr>
            <a:cxnSpLocks/>
          </p:cNvCxnSpPr>
          <p:nvPr/>
        </p:nvCxnSpPr>
        <p:spPr>
          <a:xfrm flipV="1">
            <a:off x="2821906" y="3431076"/>
            <a:ext cx="1278405" cy="23974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22" name="Google Shape;2322;p32"/>
          <p:cNvCxnSpPr>
            <a:cxnSpLocks/>
          </p:cNvCxnSpPr>
          <p:nvPr/>
        </p:nvCxnSpPr>
        <p:spPr>
          <a:xfrm rot="10800000" flipV="1">
            <a:off x="4921328" y="2053374"/>
            <a:ext cx="1158893" cy="268694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" name="Google Shape;2322;p32">
            <a:extLst>
              <a:ext uri="{FF2B5EF4-FFF2-40B4-BE49-F238E27FC236}">
                <a16:creationId xmlns:a16="http://schemas.microsoft.com/office/drawing/2014/main" id="{ACA93042-6F66-4B0F-A275-E26D637A24B8}"/>
              </a:ext>
            </a:extLst>
          </p:cNvPr>
          <p:cNvCxnSpPr>
            <a:cxnSpLocks/>
          </p:cNvCxnSpPr>
          <p:nvPr/>
        </p:nvCxnSpPr>
        <p:spPr>
          <a:xfrm rot="10800000">
            <a:off x="4629325" y="3515658"/>
            <a:ext cx="1450895" cy="155159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2311;p32">
            <a:extLst>
              <a:ext uri="{FF2B5EF4-FFF2-40B4-BE49-F238E27FC236}">
                <a16:creationId xmlns:a16="http://schemas.microsoft.com/office/drawing/2014/main" id="{599C1652-32F6-4CBD-81A5-9CCEBEAC9196}"/>
              </a:ext>
            </a:extLst>
          </p:cNvPr>
          <p:cNvSpPr txBox="1">
            <a:spLocks/>
          </p:cNvSpPr>
          <p:nvPr/>
        </p:nvSpPr>
        <p:spPr>
          <a:xfrm>
            <a:off x="496977" y="1658340"/>
            <a:ext cx="227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>
              <a:lnSpc>
                <a:spcPct val="100000"/>
              </a:lnSpc>
              <a:buFont typeface="Fira Sans"/>
              <a:buNone/>
            </a:pPr>
            <a:r>
              <a:rPr lang="ko-KR" altLang="en-US" sz="3000" b="1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권미숙</a:t>
            </a:r>
            <a:endParaRPr lang="en-US" altLang="ko-KR" sz="3000" b="1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indent="0" algn="r">
              <a:lnSpc>
                <a:spcPct val="100000"/>
              </a:lnSpc>
              <a:buFont typeface="Fira Sans"/>
              <a:buNone/>
            </a:pP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모델 생성 및 분석</a:t>
            </a:r>
            <a:endParaRPr lang="en-US" altLang="ko-KR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indent="0" algn="r">
              <a:lnSpc>
                <a:spcPct val="100000"/>
              </a:lnSpc>
              <a:buFont typeface="Fira Sans"/>
              <a:buNone/>
            </a:pP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사전조사</a:t>
            </a:r>
            <a:endParaRPr lang="en-US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45" name="Google Shape;2311;p32">
            <a:extLst>
              <a:ext uri="{FF2B5EF4-FFF2-40B4-BE49-F238E27FC236}">
                <a16:creationId xmlns:a16="http://schemas.microsoft.com/office/drawing/2014/main" id="{58FCD032-C3E0-4CFD-8BCB-3F976A91A304}"/>
              </a:ext>
            </a:extLst>
          </p:cNvPr>
          <p:cNvSpPr txBox="1">
            <a:spLocks/>
          </p:cNvSpPr>
          <p:nvPr/>
        </p:nvSpPr>
        <p:spPr>
          <a:xfrm>
            <a:off x="452131" y="3306888"/>
            <a:ext cx="227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>
              <a:lnSpc>
                <a:spcPct val="100000"/>
              </a:lnSpc>
              <a:buFont typeface="Fira Sans"/>
              <a:buNone/>
            </a:pPr>
            <a:r>
              <a:rPr lang="ko-KR" altLang="en-US" sz="3000" b="1" dirty="0" err="1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이송현</a:t>
            </a:r>
            <a:endParaRPr lang="en-US" altLang="ko-KR" sz="3000" b="1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indent="0" algn="r">
              <a:lnSpc>
                <a:spcPct val="100000"/>
              </a:lnSpc>
              <a:buFont typeface="Fira Sans"/>
              <a:buNone/>
            </a:pP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모델 생성 및 분석</a:t>
            </a:r>
            <a:endParaRPr lang="en-US" altLang="ko-KR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indent="0" algn="r">
              <a:lnSpc>
                <a:spcPct val="100000"/>
              </a:lnSpc>
              <a:buFont typeface="Fira Sans"/>
              <a:buNone/>
            </a:pPr>
            <a:r>
              <a:rPr 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PPT</a:t>
            </a: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작성</a:t>
            </a:r>
            <a:endParaRPr lang="en-US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48" name="Google Shape;2311;p32">
            <a:extLst>
              <a:ext uri="{FF2B5EF4-FFF2-40B4-BE49-F238E27FC236}">
                <a16:creationId xmlns:a16="http://schemas.microsoft.com/office/drawing/2014/main" id="{040E45EF-26FB-4215-A24B-975A9B009923}"/>
              </a:ext>
            </a:extLst>
          </p:cNvPr>
          <p:cNvSpPr txBox="1">
            <a:spLocks/>
          </p:cNvSpPr>
          <p:nvPr/>
        </p:nvSpPr>
        <p:spPr>
          <a:xfrm>
            <a:off x="6146400" y="1649514"/>
            <a:ext cx="227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00000"/>
              </a:lnSpc>
              <a:buFont typeface="Fira Sans"/>
              <a:buNone/>
            </a:pPr>
            <a:r>
              <a:rPr lang="ko-KR" altLang="en-US" sz="3000" b="1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설정아</a:t>
            </a:r>
            <a:endParaRPr lang="en-US" altLang="ko-KR" sz="3000" b="1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indent="0">
              <a:lnSpc>
                <a:spcPct val="100000"/>
              </a:lnSpc>
              <a:buFont typeface="Fira Sans"/>
              <a:buNone/>
            </a:pP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모델 생성 및 분석</a:t>
            </a:r>
            <a:endParaRPr lang="en-US" altLang="ko-KR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웹페이지 생성</a:t>
            </a:r>
            <a:endParaRPr lang="en-US" altLang="ko-KR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기획안 및 </a:t>
            </a:r>
            <a:r>
              <a:rPr lang="en-US" altLang="ko-KR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WBS </a:t>
            </a: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작성</a:t>
            </a:r>
            <a:endParaRPr lang="en-US" altLang="ko-KR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indent="0">
              <a:lnSpc>
                <a:spcPct val="100000"/>
              </a:lnSpc>
              <a:buFont typeface="Fira Sans"/>
              <a:buNone/>
            </a:pPr>
            <a:endParaRPr lang="en-US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49" name="Google Shape;2311;p32">
            <a:extLst>
              <a:ext uri="{FF2B5EF4-FFF2-40B4-BE49-F238E27FC236}">
                <a16:creationId xmlns:a16="http://schemas.microsoft.com/office/drawing/2014/main" id="{C7D76389-9D8B-4F02-B38B-F563C29BFF77}"/>
              </a:ext>
            </a:extLst>
          </p:cNvPr>
          <p:cNvSpPr txBox="1">
            <a:spLocks/>
          </p:cNvSpPr>
          <p:nvPr/>
        </p:nvSpPr>
        <p:spPr>
          <a:xfrm>
            <a:off x="6146400" y="3391138"/>
            <a:ext cx="227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00000"/>
              </a:lnSpc>
              <a:buFont typeface="Fira Sans"/>
              <a:buNone/>
            </a:pPr>
            <a:r>
              <a:rPr lang="ko-KR" altLang="en-US" sz="3000" b="1" dirty="0" err="1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천준</a:t>
            </a:r>
            <a:endParaRPr lang="en-US" altLang="ko-KR" sz="3000" b="1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indent="0">
              <a:lnSpc>
                <a:spcPct val="100000"/>
              </a:lnSpc>
              <a:buFont typeface="Fira Sans"/>
              <a:buNone/>
            </a:pP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모델 생성 및 분석</a:t>
            </a:r>
            <a:endParaRPr lang="en-US" altLang="ko-KR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0" indent="0">
              <a:lnSpc>
                <a:spcPct val="100000"/>
              </a:lnSpc>
              <a:buFont typeface="Fira Sans"/>
              <a:buNone/>
            </a:pPr>
            <a:r>
              <a:rPr lang="ko-KR" altLang="en-US" sz="2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발표</a:t>
            </a:r>
            <a:endParaRPr lang="en-US" sz="2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31"/>
          <p:cNvSpPr txBox="1">
            <a:spLocks noGrp="1"/>
          </p:cNvSpPr>
          <p:nvPr>
            <p:ph type="title"/>
          </p:nvPr>
        </p:nvSpPr>
        <p:spPr>
          <a:xfrm>
            <a:off x="2044459" y="1984638"/>
            <a:ext cx="5037827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프로세싱</a:t>
            </a:r>
            <a:endParaRPr sz="8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290" name="Google Shape;2290;p31"/>
          <p:cNvSpPr txBox="1">
            <a:spLocks noGrp="1"/>
          </p:cNvSpPr>
          <p:nvPr>
            <p:ph type="title" idx="2"/>
          </p:nvPr>
        </p:nvSpPr>
        <p:spPr>
          <a:xfrm>
            <a:off x="3879600" y="971888"/>
            <a:ext cx="13848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1" name="Google Shape;2291;p31"/>
          <p:cNvSpPr/>
          <p:nvPr/>
        </p:nvSpPr>
        <p:spPr>
          <a:xfrm>
            <a:off x="3879599" y="847314"/>
            <a:ext cx="1384805" cy="848155"/>
          </a:xfrm>
          <a:custGeom>
            <a:avLst/>
            <a:gdLst/>
            <a:ahLst/>
            <a:cxnLst/>
            <a:rect l="l" t="t" r="r" b="b"/>
            <a:pathLst>
              <a:path w="14034" h="8595" extrusionOk="0">
                <a:moveTo>
                  <a:pt x="6201" y="660"/>
                </a:moveTo>
                <a:lnTo>
                  <a:pt x="6236" y="669"/>
                </a:lnTo>
                <a:cubicBezTo>
                  <a:pt x="8565" y="696"/>
                  <a:pt x="12686" y="723"/>
                  <a:pt x="13293" y="3658"/>
                </a:cubicBezTo>
                <a:cubicBezTo>
                  <a:pt x="13578" y="5023"/>
                  <a:pt x="12428" y="6076"/>
                  <a:pt x="11393" y="6709"/>
                </a:cubicBezTo>
                <a:cubicBezTo>
                  <a:pt x="10028" y="7530"/>
                  <a:pt x="8395" y="7815"/>
                  <a:pt x="6834" y="7904"/>
                </a:cubicBezTo>
                <a:cubicBezTo>
                  <a:pt x="6595" y="7917"/>
                  <a:pt x="6357" y="7924"/>
                  <a:pt x="6118" y="7924"/>
                </a:cubicBezTo>
                <a:cubicBezTo>
                  <a:pt x="5169" y="7924"/>
                  <a:pt x="4224" y="7817"/>
                  <a:pt x="3319" y="7539"/>
                </a:cubicBezTo>
                <a:cubicBezTo>
                  <a:pt x="2070" y="7155"/>
                  <a:pt x="625" y="6093"/>
                  <a:pt x="875" y="4630"/>
                </a:cubicBezTo>
                <a:cubicBezTo>
                  <a:pt x="1062" y="3479"/>
                  <a:pt x="2070" y="2409"/>
                  <a:pt x="2998" y="1767"/>
                </a:cubicBezTo>
                <a:cubicBezTo>
                  <a:pt x="3961" y="1089"/>
                  <a:pt x="5059" y="768"/>
                  <a:pt x="6201" y="660"/>
                </a:cubicBezTo>
                <a:close/>
                <a:moveTo>
                  <a:pt x="6236" y="0"/>
                </a:moveTo>
                <a:cubicBezTo>
                  <a:pt x="6085" y="0"/>
                  <a:pt x="5987" y="81"/>
                  <a:pt x="5942" y="179"/>
                </a:cubicBezTo>
                <a:cubicBezTo>
                  <a:pt x="3462" y="402"/>
                  <a:pt x="946" y="2008"/>
                  <a:pt x="331" y="4488"/>
                </a:cubicBezTo>
                <a:cubicBezTo>
                  <a:pt x="1" y="5835"/>
                  <a:pt x="991" y="6959"/>
                  <a:pt x="2043" y="7646"/>
                </a:cubicBezTo>
                <a:cubicBezTo>
                  <a:pt x="3262" y="8428"/>
                  <a:pt x="4830" y="8594"/>
                  <a:pt x="6264" y="8594"/>
                </a:cubicBezTo>
                <a:cubicBezTo>
                  <a:pt x="6384" y="8594"/>
                  <a:pt x="6502" y="8593"/>
                  <a:pt x="6620" y="8591"/>
                </a:cubicBezTo>
                <a:cubicBezTo>
                  <a:pt x="9368" y="8538"/>
                  <a:pt x="14033" y="7431"/>
                  <a:pt x="14024" y="3926"/>
                </a:cubicBezTo>
                <a:cubicBezTo>
                  <a:pt x="14015" y="232"/>
                  <a:pt x="8797" y="9"/>
                  <a:pt x="6236" y="0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0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수집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676A6598-DAA1-4263-BDF5-2861400F721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85188" y="2704652"/>
            <a:ext cx="3575552" cy="572700"/>
          </a:xfrm>
        </p:spPr>
        <p:txBody>
          <a:bodyPr/>
          <a:lstStyle/>
          <a:p>
            <a:r>
              <a:rPr lang="ko-KR" altLang="en-US" sz="11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중앙일보</a:t>
            </a:r>
            <a:r>
              <a:rPr lang="en-US" altLang="ko-KR" sz="11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,https://www.joongang.co.kr/article/10188288#home</a:t>
            </a:r>
            <a:endParaRPr lang="ko-KR" altLang="en-US" sz="11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Malgun Gothic"/>
              <a:sym typeface="Malgun Gothic"/>
            </a:endParaRPr>
          </a:p>
          <a:p>
            <a:endParaRPr lang="ko-KR" altLang="en-US" sz="11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71" name="부제목 6">
            <a:extLst>
              <a:ext uri="{FF2B5EF4-FFF2-40B4-BE49-F238E27FC236}">
                <a16:creationId xmlns:a16="http://schemas.microsoft.com/office/drawing/2014/main" id="{7EC5F985-14AC-4909-BAD7-116147A3D281}"/>
              </a:ext>
            </a:extLst>
          </p:cNvPr>
          <p:cNvSpPr txBox="1">
            <a:spLocks/>
          </p:cNvSpPr>
          <p:nvPr/>
        </p:nvSpPr>
        <p:spPr>
          <a:xfrm>
            <a:off x="1182655" y="2701946"/>
            <a:ext cx="35755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ko-KR" altLang="en-US" sz="11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중앙일보</a:t>
            </a:r>
            <a:r>
              <a:rPr lang="en-US" altLang="ko-KR" sz="11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Malgun Gothic"/>
                <a:sym typeface="Malgun Gothic"/>
              </a:rPr>
              <a:t>,https://www.joongang.co.kr/article/10188288#home</a:t>
            </a:r>
            <a:endParaRPr lang="ko-KR" altLang="en-US" sz="11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Malgun Gothic"/>
              <a:sym typeface="Malgun Gothic"/>
            </a:endParaRPr>
          </a:p>
          <a:p>
            <a:endParaRPr lang="ko-KR" altLang="en-US" sz="11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grpSp>
        <p:nvGrpSpPr>
          <p:cNvPr id="131" name="Google Shape;2528;p41">
            <a:extLst>
              <a:ext uri="{FF2B5EF4-FFF2-40B4-BE49-F238E27FC236}">
                <a16:creationId xmlns:a16="http://schemas.microsoft.com/office/drawing/2014/main" id="{0D7F09FB-D6A2-4E2F-A254-5CF1F46AAD8B}"/>
              </a:ext>
            </a:extLst>
          </p:cNvPr>
          <p:cNvGrpSpPr/>
          <p:nvPr/>
        </p:nvGrpSpPr>
        <p:grpSpPr>
          <a:xfrm rot="7390513">
            <a:off x="972546" y="3224403"/>
            <a:ext cx="330449" cy="438550"/>
            <a:chOff x="5443019" y="4208075"/>
            <a:chExt cx="515706" cy="579650"/>
          </a:xfrm>
        </p:grpSpPr>
        <p:sp>
          <p:nvSpPr>
            <p:cNvPr id="132" name="Google Shape;2529;p41">
              <a:extLst>
                <a:ext uri="{FF2B5EF4-FFF2-40B4-BE49-F238E27FC236}">
                  <a16:creationId xmlns:a16="http://schemas.microsoft.com/office/drawing/2014/main" id="{10D2620D-7F07-4407-9050-30D5BC996B49}"/>
                </a:ext>
              </a:extLst>
            </p:cNvPr>
            <p:cNvSpPr/>
            <p:nvPr/>
          </p:nvSpPr>
          <p:spPr>
            <a:xfrm>
              <a:off x="5561719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30;p41">
              <a:extLst>
                <a:ext uri="{FF2B5EF4-FFF2-40B4-BE49-F238E27FC236}">
                  <a16:creationId xmlns:a16="http://schemas.microsoft.com/office/drawing/2014/main" id="{88CFB078-9611-4420-8BDB-7A7EAAE18345}"/>
                </a:ext>
              </a:extLst>
            </p:cNvPr>
            <p:cNvSpPr/>
            <p:nvPr/>
          </p:nvSpPr>
          <p:spPr>
            <a:xfrm>
              <a:off x="5485819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31;p41">
              <a:extLst>
                <a:ext uri="{FF2B5EF4-FFF2-40B4-BE49-F238E27FC236}">
                  <a16:creationId xmlns:a16="http://schemas.microsoft.com/office/drawing/2014/main" id="{3B64BFE0-062C-4EAA-BBFB-41C857385A8A}"/>
                </a:ext>
              </a:extLst>
            </p:cNvPr>
            <p:cNvSpPr/>
            <p:nvPr/>
          </p:nvSpPr>
          <p:spPr>
            <a:xfrm>
              <a:off x="5443019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32;p41">
              <a:extLst>
                <a:ext uri="{FF2B5EF4-FFF2-40B4-BE49-F238E27FC236}">
                  <a16:creationId xmlns:a16="http://schemas.microsoft.com/office/drawing/2014/main" id="{CF4328BA-04BF-477A-BFF9-72C9FE5A83EA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33;p41">
              <a:extLst>
                <a:ext uri="{FF2B5EF4-FFF2-40B4-BE49-F238E27FC236}">
                  <a16:creationId xmlns:a16="http://schemas.microsoft.com/office/drawing/2014/main" id="{7398E108-6813-45A4-92F9-7B7388CA9C82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34;p41">
              <a:extLst>
                <a:ext uri="{FF2B5EF4-FFF2-40B4-BE49-F238E27FC236}">
                  <a16:creationId xmlns:a16="http://schemas.microsoft.com/office/drawing/2014/main" id="{841B15F9-4401-4AA2-B9ED-3F04CD0ECFFA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35;p41">
              <a:extLst>
                <a:ext uri="{FF2B5EF4-FFF2-40B4-BE49-F238E27FC236}">
                  <a16:creationId xmlns:a16="http://schemas.microsoft.com/office/drawing/2014/main" id="{F6D292F6-DC9F-4A77-9A27-828A30BAADD5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36;p41">
              <a:extLst>
                <a:ext uri="{FF2B5EF4-FFF2-40B4-BE49-F238E27FC236}">
                  <a16:creationId xmlns:a16="http://schemas.microsoft.com/office/drawing/2014/main" id="{5BB59B19-2183-45F6-B998-85B768B692E6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37;p41">
              <a:extLst>
                <a:ext uri="{FF2B5EF4-FFF2-40B4-BE49-F238E27FC236}">
                  <a16:creationId xmlns:a16="http://schemas.microsoft.com/office/drawing/2014/main" id="{C022165E-757E-4624-9896-C6069F858AA0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38;p41">
              <a:extLst>
                <a:ext uri="{FF2B5EF4-FFF2-40B4-BE49-F238E27FC236}">
                  <a16:creationId xmlns:a16="http://schemas.microsoft.com/office/drawing/2014/main" id="{25C3BB20-0227-4C1F-81EA-092857BD16FB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39;p41">
              <a:extLst>
                <a:ext uri="{FF2B5EF4-FFF2-40B4-BE49-F238E27FC236}">
                  <a16:creationId xmlns:a16="http://schemas.microsoft.com/office/drawing/2014/main" id="{855B100F-794A-46D7-807B-D41596486228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40;p41">
              <a:extLst>
                <a:ext uri="{FF2B5EF4-FFF2-40B4-BE49-F238E27FC236}">
                  <a16:creationId xmlns:a16="http://schemas.microsoft.com/office/drawing/2014/main" id="{FB69883A-405E-4F9D-BDA2-3DC2BE6A1CF9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부제목 6">
            <a:extLst>
              <a:ext uri="{FF2B5EF4-FFF2-40B4-BE49-F238E27FC236}">
                <a16:creationId xmlns:a16="http://schemas.microsoft.com/office/drawing/2014/main" id="{27E60BB8-9EF3-4AA2-B443-23DFFCF9581E}"/>
              </a:ext>
            </a:extLst>
          </p:cNvPr>
          <p:cNvSpPr txBox="1">
            <a:spLocks/>
          </p:cNvSpPr>
          <p:nvPr/>
        </p:nvSpPr>
        <p:spPr>
          <a:xfrm>
            <a:off x="1295460" y="3219330"/>
            <a:ext cx="6214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ko-KR" altLang="en-US" sz="1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비만</a:t>
            </a:r>
            <a:r>
              <a:rPr lang="en-US" altLang="ko-KR" sz="1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1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허리둘레 등의 수치가 혈당과 혈압 상승에 중요한 원인 중 하나라는 기사</a:t>
            </a:r>
            <a:r>
              <a:rPr lang="en-US" altLang="ko-KR" sz="1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1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논문 등이 많음을 발견</a:t>
            </a:r>
            <a:endParaRPr lang="en-US" altLang="ko-KR" sz="15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endParaRPr lang="ko-KR" altLang="en-US" sz="15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grpSp>
        <p:nvGrpSpPr>
          <p:cNvPr id="162" name="Google Shape;2528;p41">
            <a:extLst>
              <a:ext uri="{FF2B5EF4-FFF2-40B4-BE49-F238E27FC236}">
                <a16:creationId xmlns:a16="http://schemas.microsoft.com/office/drawing/2014/main" id="{47E32149-4B0A-4E9A-9DC4-22010F23C5DF}"/>
              </a:ext>
            </a:extLst>
          </p:cNvPr>
          <p:cNvGrpSpPr/>
          <p:nvPr/>
        </p:nvGrpSpPr>
        <p:grpSpPr>
          <a:xfrm rot="7390513">
            <a:off x="965113" y="3603032"/>
            <a:ext cx="330449" cy="438550"/>
            <a:chOff x="5443019" y="4208075"/>
            <a:chExt cx="515706" cy="579650"/>
          </a:xfrm>
        </p:grpSpPr>
        <p:sp>
          <p:nvSpPr>
            <p:cNvPr id="163" name="Google Shape;2529;p41">
              <a:extLst>
                <a:ext uri="{FF2B5EF4-FFF2-40B4-BE49-F238E27FC236}">
                  <a16:creationId xmlns:a16="http://schemas.microsoft.com/office/drawing/2014/main" id="{ED9F112C-06A7-4237-8F85-E7532971F4CD}"/>
                </a:ext>
              </a:extLst>
            </p:cNvPr>
            <p:cNvSpPr/>
            <p:nvPr/>
          </p:nvSpPr>
          <p:spPr>
            <a:xfrm>
              <a:off x="5561719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530;p41">
              <a:extLst>
                <a:ext uri="{FF2B5EF4-FFF2-40B4-BE49-F238E27FC236}">
                  <a16:creationId xmlns:a16="http://schemas.microsoft.com/office/drawing/2014/main" id="{27073BE5-450C-4441-BFD9-109AC16F532E}"/>
                </a:ext>
              </a:extLst>
            </p:cNvPr>
            <p:cNvSpPr/>
            <p:nvPr/>
          </p:nvSpPr>
          <p:spPr>
            <a:xfrm>
              <a:off x="5485819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531;p41">
              <a:extLst>
                <a:ext uri="{FF2B5EF4-FFF2-40B4-BE49-F238E27FC236}">
                  <a16:creationId xmlns:a16="http://schemas.microsoft.com/office/drawing/2014/main" id="{B4430308-2D33-4867-9E06-A0A764A2503F}"/>
                </a:ext>
              </a:extLst>
            </p:cNvPr>
            <p:cNvSpPr/>
            <p:nvPr/>
          </p:nvSpPr>
          <p:spPr>
            <a:xfrm>
              <a:off x="5443019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532;p41">
              <a:extLst>
                <a:ext uri="{FF2B5EF4-FFF2-40B4-BE49-F238E27FC236}">
                  <a16:creationId xmlns:a16="http://schemas.microsoft.com/office/drawing/2014/main" id="{0AB88A55-4A10-493C-960A-A9677C72D331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33;p41">
              <a:extLst>
                <a:ext uri="{FF2B5EF4-FFF2-40B4-BE49-F238E27FC236}">
                  <a16:creationId xmlns:a16="http://schemas.microsoft.com/office/drawing/2014/main" id="{37F9BCB1-DAFC-434E-900D-67AB7368216E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34;p41">
              <a:extLst>
                <a:ext uri="{FF2B5EF4-FFF2-40B4-BE49-F238E27FC236}">
                  <a16:creationId xmlns:a16="http://schemas.microsoft.com/office/drawing/2014/main" id="{A4025CF3-5677-439D-95CB-FA49CA4A0813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35;p41">
              <a:extLst>
                <a:ext uri="{FF2B5EF4-FFF2-40B4-BE49-F238E27FC236}">
                  <a16:creationId xmlns:a16="http://schemas.microsoft.com/office/drawing/2014/main" id="{257D5533-92AB-4A4F-9623-3C7BD277B24A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36;p41">
              <a:extLst>
                <a:ext uri="{FF2B5EF4-FFF2-40B4-BE49-F238E27FC236}">
                  <a16:creationId xmlns:a16="http://schemas.microsoft.com/office/drawing/2014/main" id="{092E61F2-DD7F-43D2-A80E-DBE4907D9533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537;p41">
              <a:extLst>
                <a:ext uri="{FF2B5EF4-FFF2-40B4-BE49-F238E27FC236}">
                  <a16:creationId xmlns:a16="http://schemas.microsoft.com/office/drawing/2014/main" id="{ED93204D-578E-42FC-A7B1-5E16718C5953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538;p41">
              <a:extLst>
                <a:ext uri="{FF2B5EF4-FFF2-40B4-BE49-F238E27FC236}">
                  <a16:creationId xmlns:a16="http://schemas.microsoft.com/office/drawing/2014/main" id="{6F4A77B9-57F8-4C05-B3DE-6E869BB292BD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539;p41">
              <a:extLst>
                <a:ext uri="{FF2B5EF4-FFF2-40B4-BE49-F238E27FC236}">
                  <a16:creationId xmlns:a16="http://schemas.microsoft.com/office/drawing/2014/main" id="{A7C54F11-D5C3-458B-A968-608C7474BEF1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540;p41">
              <a:extLst>
                <a:ext uri="{FF2B5EF4-FFF2-40B4-BE49-F238E27FC236}">
                  <a16:creationId xmlns:a16="http://schemas.microsoft.com/office/drawing/2014/main" id="{8D237790-9125-4B10-9D07-A15D83D32038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부제목 6">
            <a:extLst>
              <a:ext uri="{FF2B5EF4-FFF2-40B4-BE49-F238E27FC236}">
                <a16:creationId xmlns:a16="http://schemas.microsoft.com/office/drawing/2014/main" id="{C0B80934-01F8-43A4-A721-329A6C90502D}"/>
              </a:ext>
            </a:extLst>
          </p:cNvPr>
          <p:cNvSpPr txBox="1">
            <a:spLocks/>
          </p:cNvSpPr>
          <p:nvPr/>
        </p:nvSpPr>
        <p:spPr>
          <a:xfrm>
            <a:off x="1304855" y="3601940"/>
            <a:ext cx="6214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ko-KR" altLang="en-US" sz="1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수집 데이터 </a:t>
            </a:r>
            <a:r>
              <a:rPr lang="en-US" altLang="ko-KR" sz="1500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: </a:t>
            </a:r>
          </a:p>
          <a:p>
            <a:endParaRPr lang="ko-KR" altLang="en-US" sz="1500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graphicFrame>
        <p:nvGraphicFramePr>
          <p:cNvPr id="176" name="Google Shape;10385;p59">
            <a:extLst>
              <a:ext uri="{FF2B5EF4-FFF2-40B4-BE49-F238E27FC236}">
                <a16:creationId xmlns:a16="http://schemas.microsoft.com/office/drawing/2014/main" id="{7F052833-543C-4FF9-AEAF-EDEC4CF6E0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607625"/>
              </p:ext>
            </p:extLst>
          </p:nvPr>
        </p:nvGraphicFramePr>
        <p:xfrm>
          <a:off x="2480078" y="3666575"/>
          <a:ext cx="4093077" cy="1203870"/>
        </p:xfrm>
        <a:graphic>
          <a:graphicData uri="http://schemas.openxmlformats.org/drawingml/2006/table">
            <a:tbl>
              <a:tblPr>
                <a:noFill/>
                <a:tableStyleId>{2FEBFF4E-ADCD-43B1-97EE-09FD385EA440}</a:tableStyleId>
              </a:tblPr>
              <a:tblGrid>
                <a:gridCol w="122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출처</a:t>
                      </a:r>
                      <a:endParaRPr sz="1500" dirty="0"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F8195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F81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7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혈압</a:t>
                      </a:r>
                      <a:r>
                        <a:rPr lang="en-US" altLang="ko-KR" sz="14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혈당 예측</a:t>
                      </a:r>
                      <a:endParaRPr sz="1400" dirty="0"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7F8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공공 데이터 포털 </a:t>
                      </a:r>
                      <a:r>
                        <a:rPr lang="ko-KR" altLang="en-US" sz="1200" b="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→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  <a:cs typeface="Arial"/>
                          <a:sym typeface="Arial"/>
                        </a:rPr>
                        <a:t>국민건강보험공단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  <a:cs typeface="Arial"/>
                          <a:sym typeface="Arial"/>
                        </a:rPr>
                        <a:t>_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  <a:cs typeface="Arial"/>
                          <a:sym typeface="Arial"/>
                        </a:rPr>
                        <a:t>건강검진정보</a:t>
                      </a:r>
                      <a:endParaRPr sz="1200" b="0" dirty="0"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고혈압</a:t>
                      </a:r>
                      <a:r>
                        <a:rPr lang="en-US" altLang="ko-KR" sz="14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당뇨 예측</a:t>
                      </a:r>
                      <a:endParaRPr sz="1400" dirty="0"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7F8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국민 건강 보험 </a:t>
                      </a:r>
                      <a:r>
                        <a:rPr lang="ko-KR" altLang="en-US" sz="12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→ 혈압</a:t>
                      </a:r>
                      <a:r>
                        <a:rPr lang="en-US" altLang="ko-KR" sz="12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손글씨 힘내라는 말보단" panose="02000503000000000000" pitchFamily="2" charset="-127"/>
                          <a:ea typeface="나눔손글씨 힘내라는 말보단" panose="02000503000000000000" pitchFamily="2" charset="-127"/>
                        </a:rPr>
                        <a:t>혈당 데이터</a:t>
                      </a:r>
                      <a:endParaRPr sz="1200" dirty="0">
                        <a:latin typeface="나눔손글씨 힘내라는 말보단" panose="02000503000000000000" pitchFamily="2" charset="-127"/>
                        <a:ea typeface="나눔손글씨 힘내라는 말보단" panose="02000503000000000000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69F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7" name="Google Shape;2460;p36">
            <a:extLst>
              <a:ext uri="{FF2B5EF4-FFF2-40B4-BE49-F238E27FC236}">
                <a16:creationId xmlns:a16="http://schemas.microsoft.com/office/drawing/2014/main" id="{831F9775-6D4B-432A-A0E2-817BF736CB6C}"/>
              </a:ext>
            </a:extLst>
          </p:cNvPr>
          <p:cNvSpPr/>
          <p:nvPr/>
        </p:nvSpPr>
        <p:spPr>
          <a:xfrm>
            <a:off x="2458046" y="4058312"/>
            <a:ext cx="4093076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2460;p36">
            <a:extLst>
              <a:ext uri="{FF2B5EF4-FFF2-40B4-BE49-F238E27FC236}">
                <a16:creationId xmlns:a16="http://schemas.microsoft.com/office/drawing/2014/main" id="{46672468-898D-4B2C-A4D3-043BD18DDFBE}"/>
              </a:ext>
            </a:extLst>
          </p:cNvPr>
          <p:cNvSpPr/>
          <p:nvPr/>
        </p:nvSpPr>
        <p:spPr>
          <a:xfrm>
            <a:off x="2458045" y="4455368"/>
            <a:ext cx="4123239" cy="48060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2460;p36">
            <a:extLst>
              <a:ext uri="{FF2B5EF4-FFF2-40B4-BE49-F238E27FC236}">
                <a16:creationId xmlns:a16="http://schemas.microsoft.com/office/drawing/2014/main" id="{63E83B99-DE20-4F0E-926F-2D04F733F81F}"/>
              </a:ext>
            </a:extLst>
          </p:cNvPr>
          <p:cNvSpPr/>
          <p:nvPr/>
        </p:nvSpPr>
        <p:spPr>
          <a:xfrm>
            <a:off x="2471947" y="4837977"/>
            <a:ext cx="4109338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2460;p36">
            <a:extLst>
              <a:ext uri="{FF2B5EF4-FFF2-40B4-BE49-F238E27FC236}">
                <a16:creationId xmlns:a16="http://schemas.microsoft.com/office/drawing/2014/main" id="{BBA67774-15EA-4596-A058-F6A79476B1DD}"/>
              </a:ext>
            </a:extLst>
          </p:cNvPr>
          <p:cNvSpPr/>
          <p:nvPr/>
        </p:nvSpPr>
        <p:spPr>
          <a:xfrm>
            <a:off x="3682502" y="3659209"/>
            <a:ext cx="2898783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2586;p42">
            <a:extLst>
              <a:ext uri="{FF2B5EF4-FFF2-40B4-BE49-F238E27FC236}">
                <a16:creationId xmlns:a16="http://schemas.microsoft.com/office/drawing/2014/main" id="{941D1476-307C-4E74-B765-C98CF2412B95}"/>
              </a:ext>
            </a:extLst>
          </p:cNvPr>
          <p:cNvSpPr/>
          <p:nvPr/>
        </p:nvSpPr>
        <p:spPr>
          <a:xfrm rot="-5400000" flipV="1">
            <a:off x="3106110" y="4238000"/>
            <a:ext cx="1188570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2586;p42">
            <a:extLst>
              <a:ext uri="{FF2B5EF4-FFF2-40B4-BE49-F238E27FC236}">
                <a16:creationId xmlns:a16="http://schemas.microsoft.com/office/drawing/2014/main" id="{5775610F-64B6-4DE4-9E06-DB31F8728FA1}"/>
              </a:ext>
            </a:extLst>
          </p:cNvPr>
          <p:cNvSpPr/>
          <p:nvPr/>
        </p:nvSpPr>
        <p:spPr>
          <a:xfrm rot="-5400000" flipV="1">
            <a:off x="5970883" y="4244486"/>
            <a:ext cx="1206197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2586;p42">
            <a:extLst>
              <a:ext uri="{FF2B5EF4-FFF2-40B4-BE49-F238E27FC236}">
                <a16:creationId xmlns:a16="http://schemas.microsoft.com/office/drawing/2014/main" id="{E4A9BE8F-2C8E-4726-9265-3E3A60EF02D0}"/>
              </a:ext>
            </a:extLst>
          </p:cNvPr>
          <p:cNvSpPr/>
          <p:nvPr/>
        </p:nvSpPr>
        <p:spPr>
          <a:xfrm rot="-5400000" flipV="1">
            <a:off x="2076211" y="4457873"/>
            <a:ext cx="795369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E27F86"/>
              </a:highlight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107DE051-FEB8-463B-803A-C6E0A7335AB0}"/>
              </a:ext>
            </a:extLst>
          </p:cNvPr>
          <p:cNvSpPr/>
          <p:nvPr/>
        </p:nvSpPr>
        <p:spPr>
          <a:xfrm rot="21338458" flipH="1">
            <a:off x="1515571" y="1663442"/>
            <a:ext cx="2794997" cy="958282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/>
            <a:endParaRPr lang="ko-KR" altLang="en-US" sz="750" dirty="0">
              <a:solidFill>
                <a:srgbClr val="000000"/>
              </a:solidFill>
            </a:endParaRPr>
          </a:p>
        </p:txBody>
      </p:sp>
      <p:grpSp>
        <p:nvGrpSpPr>
          <p:cNvPr id="74" name="Google Shape;2823;p51">
            <a:extLst>
              <a:ext uri="{FF2B5EF4-FFF2-40B4-BE49-F238E27FC236}">
                <a16:creationId xmlns:a16="http://schemas.microsoft.com/office/drawing/2014/main" id="{53354764-3BF3-4311-ABB0-B754C84CCEE1}"/>
              </a:ext>
            </a:extLst>
          </p:cNvPr>
          <p:cNvGrpSpPr/>
          <p:nvPr/>
        </p:nvGrpSpPr>
        <p:grpSpPr>
          <a:xfrm>
            <a:off x="1041666" y="1450912"/>
            <a:ext cx="3682307" cy="1336692"/>
            <a:chOff x="5831457" y="2439603"/>
            <a:chExt cx="735357" cy="867952"/>
          </a:xfrm>
        </p:grpSpPr>
        <p:sp>
          <p:nvSpPr>
            <p:cNvPr id="75" name="Google Shape;2824;p51">
              <a:extLst>
                <a:ext uri="{FF2B5EF4-FFF2-40B4-BE49-F238E27FC236}">
                  <a16:creationId xmlns:a16="http://schemas.microsoft.com/office/drawing/2014/main" id="{5C80BB35-6930-4DDD-B761-5088670F160A}"/>
                </a:ext>
              </a:extLst>
            </p:cNvPr>
            <p:cNvSpPr/>
            <p:nvPr/>
          </p:nvSpPr>
          <p:spPr>
            <a:xfrm>
              <a:off x="5974625" y="3169414"/>
              <a:ext cx="542557" cy="81899"/>
            </a:xfrm>
            <a:custGeom>
              <a:avLst/>
              <a:gdLst/>
              <a:ahLst/>
              <a:cxnLst/>
              <a:rect l="l" t="t" r="r" b="b"/>
              <a:pathLst>
                <a:path w="20934" h="3160" extrusionOk="0">
                  <a:moveTo>
                    <a:pt x="20191" y="0"/>
                  </a:moveTo>
                  <a:cubicBezTo>
                    <a:pt x="20150" y="0"/>
                    <a:pt x="20108" y="6"/>
                    <a:pt x="20064" y="17"/>
                  </a:cubicBezTo>
                  <a:cubicBezTo>
                    <a:pt x="16891" y="793"/>
                    <a:pt x="13627" y="976"/>
                    <a:pt x="10386" y="1295"/>
                  </a:cubicBezTo>
                  <a:cubicBezTo>
                    <a:pt x="7007" y="1615"/>
                    <a:pt x="3606" y="1889"/>
                    <a:pt x="274" y="2482"/>
                  </a:cubicBezTo>
                  <a:cubicBezTo>
                    <a:pt x="0" y="2528"/>
                    <a:pt x="69" y="3007"/>
                    <a:pt x="342" y="3053"/>
                  </a:cubicBezTo>
                  <a:cubicBezTo>
                    <a:pt x="765" y="3130"/>
                    <a:pt x="1212" y="3160"/>
                    <a:pt x="1669" y="3160"/>
                  </a:cubicBezTo>
                  <a:cubicBezTo>
                    <a:pt x="2838" y="3160"/>
                    <a:pt x="4075" y="2962"/>
                    <a:pt x="5159" y="2847"/>
                  </a:cubicBezTo>
                  <a:cubicBezTo>
                    <a:pt x="7030" y="2642"/>
                    <a:pt x="8902" y="2482"/>
                    <a:pt x="10796" y="2345"/>
                  </a:cubicBezTo>
                  <a:cubicBezTo>
                    <a:pt x="12737" y="2208"/>
                    <a:pt x="14700" y="1980"/>
                    <a:pt x="16640" y="1729"/>
                  </a:cubicBezTo>
                  <a:cubicBezTo>
                    <a:pt x="17941" y="1546"/>
                    <a:pt x="19128" y="1501"/>
                    <a:pt x="20383" y="1090"/>
                  </a:cubicBezTo>
                  <a:cubicBezTo>
                    <a:pt x="20934" y="899"/>
                    <a:pt x="20718" y="0"/>
                    <a:pt x="20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25;p51">
              <a:extLst>
                <a:ext uri="{FF2B5EF4-FFF2-40B4-BE49-F238E27FC236}">
                  <a16:creationId xmlns:a16="http://schemas.microsoft.com/office/drawing/2014/main" id="{F55B2BB7-F4A8-4900-93A4-435550BDC0F9}"/>
                </a:ext>
              </a:extLst>
            </p:cNvPr>
            <p:cNvSpPr/>
            <p:nvPr/>
          </p:nvSpPr>
          <p:spPr>
            <a:xfrm>
              <a:off x="5983282" y="2511680"/>
              <a:ext cx="571092" cy="784860"/>
            </a:xfrm>
            <a:custGeom>
              <a:avLst/>
              <a:gdLst/>
              <a:ahLst/>
              <a:cxnLst/>
              <a:rect l="l" t="t" r="r" b="b"/>
              <a:pathLst>
                <a:path w="22035" h="30283" extrusionOk="0">
                  <a:moveTo>
                    <a:pt x="18040" y="1"/>
                  </a:moveTo>
                  <a:cubicBezTo>
                    <a:pt x="17958" y="1"/>
                    <a:pt x="17889" y="46"/>
                    <a:pt x="17881" y="150"/>
                  </a:cubicBezTo>
                  <a:cubicBezTo>
                    <a:pt x="17607" y="4259"/>
                    <a:pt x="18771" y="10056"/>
                    <a:pt x="19273" y="14096"/>
                  </a:cubicBezTo>
                  <a:cubicBezTo>
                    <a:pt x="19547" y="16219"/>
                    <a:pt x="19935" y="18251"/>
                    <a:pt x="20163" y="20373"/>
                  </a:cubicBezTo>
                  <a:cubicBezTo>
                    <a:pt x="20414" y="22542"/>
                    <a:pt x="20985" y="24299"/>
                    <a:pt x="21053" y="26376"/>
                  </a:cubicBezTo>
                  <a:cubicBezTo>
                    <a:pt x="14229" y="27837"/>
                    <a:pt x="7198" y="28476"/>
                    <a:pt x="328" y="29755"/>
                  </a:cubicBezTo>
                  <a:cubicBezTo>
                    <a:pt x="0" y="29820"/>
                    <a:pt x="91" y="30283"/>
                    <a:pt x="399" y="30283"/>
                  </a:cubicBezTo>
                  <a:cubicBezTo>
                    <a:pt x="413" y="30283"/>
                    <a:pt x="427" y="30282"/>
                    <a:pt x="442" y="30280"/>
                  </a:cubicBezTo>
                  <a:cubicBezTo>
                    <a:pt x="4003" y="29846"/>
                    <a:pt x="7541" y="29435"/>
                    <a:pt x="11102" y="28956"/>
                  </a:cubicBezTo>
                  <a:cubicBezTo>
                    <a:pt x="12836" y="28727"/>
                    <a:pt x="14571" y="28454"/>
                    <a:pt x="16306" y="28180"/>
                  </a:cubicBezTo>
                  <a:cubicBezTo>
                    <a:pt x="17881" y="27906"/>
                    <a:pt x="19593" y="27814"/>
                    <a:pt x="21122" y="27381"/>
                  </a:cubicBezTo>
                  <a:cubicBezTo>
                    <a:pt x="21196" y="27480"/>
                    <a:pt x="21320" y="27528"/>
                    <a:pt x="21450" y="27528"/>
                  </a:cubicBezTo>
                  <a:cubicBezTo>
                    <a:pt x="21681" y="27528"/>
                    <a:pt x="21929" y="27376"/>
                    <a:pt x="21944" y="27084"/>
                  </a:cubicBezTo>
                  <a:cubicBezTo>
                    <a:pt x="22035" y="24916"/>
                    <a:pt x="21533" y="22747"/>
                    <a:pt x="21304" y="20602"/>
                  </a:cubicBezTo>
                  <a:cubicBezTo>
                    <a:pt x="21076" y="18365"/>
                    <a:pt x="20779" y="16128"/>
                    <a:pt x="20506" y="13891"/>
                  </a:cubicBezTo>
                  <a:cubicBezTo>
                    <a:pt x="20232" y="11700"/>
                    <a:pt x="19912" y="9531"/>
                    <a:pt x="19364" y="7386"/>
                  </a:cubicBezTo>
                  <a:cubicBezTo>
                    <a:pt x="18816" y="5309"/>
                    <a:pt x="18337" y="2433"/>
                    <a:pt x="18337" y="287"/>
                  </a:cubicBezTo>
                  <a:cubicBezTo>
                    <a:pt x="18337" y="118"/>
                    <a:pt x="18172" y="1"/>
                    <a:pt x="18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26;p51">
              <a:extLst>
                <a:ext uri="{FF2B5EF4-FFF2-40B4-BE49-F238E27FC236}">
                  <a16:creationId xmlns:a16="http://schemas.microsoft.com/office/drawing/2014/main" id="{EF462EB7-6D0C-40E6-A1E2-E05BF33D6426}"/>
                </a:ext>
              </a:extLst>
            </p:cNvPr>
            <p:cNvSpPr/>
            <p:nvPr/>
          </p:nvSpPr>
          <p:spPr>
            <a:xfrm>
              <a:off x="5994141" y="2445538"/>
              <a:ext cx="175125" cy="197154"/>
            </a:xfrm>
            <a:custGeom>
              <a:avLst/>
              <a:gdLst/>
              <a:ahLst/>
              <a:cxnLst/>
              <a:rect l="l" t="t" r="r" b="b"/>
              <a:pathLst>
                <a:path w="6757" h="7607" extrusionOk="0">
                  <a:moveTo>
                    <a:pt x="5882" y="0"/>
                  </a:moveTo>
                  <a:cubicBezTo>
                    <a:pt x="5243" y="0"/>
                    <a:pt x="4588" y="180"/>
                    <a:pt x="4177" y="694"/>
                  </a:cubicBezTo>
                  <a:cubicBezTo>
                    <a:pt x="3903" y="1036"/>
                    <a:pt x="3972" y="1378"/>
                    <a:pt x="3835" y="1744"/>
                  </a:cubicBezTo>
                  <a:cubicBezTo>
                    <a:pt x="3424" y="2679"/>
                    <a:pt x="2694" y="2451"/>
                    <a:pt x="1918" y="2679"/>
                  </a:cubicBezTo>
                  <a:cubicBezTo>
                    <a:pt x="1119" y="2908"/>
                    <a:pt x="480" y="3455"/>
                    <a:pt x="251" y="4254"/>
                  </a:cubicBezTo>
                  <a:cubicBezTo>
                    <a:pt x="0" y="5099"/>
                    <a:pt x="46" y="6583"/>
                    <a:pt x="366" y="7381"/>
                  </a:cubicBezTo>
                  <a:cubicBezTo>
                    <a:pt x="412" y="7520"/>
                    <a:pt x="551" y="7606"/>
                    <a:pt x="686" y="7606"/>
                  </a:cubicBezTo>
                  <a:cubicBezTo>
                    <a:pt x="751" y="7606"/>
                    <a:pt x="815" y="7586"/>
                    <a:pt x="868" y="7541"/>
                  </a:cubicBezTo>
                  <a:cubicBezTo>
                    <a:pt x="1507" y="6971"/>
                    <a:pt x="1187" y="6217"/>
                    <a:pt x="1164" y="5441"/>
                  </a:cubicBezTo>
                  <a:cubicBezTo>
                    <a:pt x="1142" y="3866"/>
                    <a:pt x="2009" y="3775"/>
                    <a:pt x="3333" y="3524"/>
                  </a:cubicBezTo>
                  <a:cubicBezTo>
                    <a:pt x="3926" y="3433"/>
                    <a:pt x="4406" y="3204"/>
                    <a:pt x="4679" y="2634"/>
                  </a:cubicBezTo>
                  <a:cubicBezTo>
                    <a:pt x="4839" y="2314"/>
                    <a:pt x="4748" y="1949"/>
                    <a:pt x="4862" y="1629"/>
                  </a:cubicBezTo>
                  <a:cubicBezTo>
                    <a:pt x="5136" y="831"/>
                    <a:pt x="5912" y="625"/>
                    <a:pt x="6574" y="397"/>
                  </a:cubicBezTo>
                  <a:cubicBezTo>
                    <a:pt x="6757" y="328"/>
                    <a:pt x="6665" y="77"/>
                    <a:pt x="6506" y="55"/>
                  </a:cubicBezTo>
                  <a:cubicBezTo>
                    <a:pt x="6306" y="20"/>
                    <a:pt x="6095" y="0"/>
                    <a:pt x="5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27;p51">
              <a:extLst>
                <a:ext uri="{FF2B5EF4-FFF2-40B4-BE49-F238E27FC236}">
                  <a16:creationId xmlns:a16="http://schemas.microsoft.com/office/drawing/2014/main" id="{22104CF2-9F22-467C-B1E8-22B5CD44DC1C}"/>
                </a:ext>
              </a:extLst>
            </p:cNvPr>
            <p:cNvSpPr/>
            <p:nvPr/>
          </p:nvSpPr>
          <p:spPr>
            <a:xfrm>
              <a:off x="5846230" y="2567610"/>
              <a:ext cx="145553" cy="727686"/>
            </a:xfrm>
            <a:custGeom>
              <a:avLst/>
              <a:gdLst/>
              <a:ahLst/>
              <a:cxnLst/>
              <a:rect l="l" t="t" r="r" b="b"/>
              <a:pathLst>
                <a:path w="5616" h="28077" extrusionOk="0">
                  <a:moveTo>
                    <a:pt x="5388" y="1"/>
                  </a:moveTo>
                  <a:cubicBezTo>
                    <a:pt x="4224" y="161"/>
                    <a:pt x="3060" y="298"/>
                    <a:pt x="1895" y="480"/>
                  </a:cubicBezTo>
                  <a:cubicBezTo>
                    <a:pt x="1485" y="549"/>
                    <a:pt x="868" y="572"/>
                    <a:pt x="549" y="891"/>
                  </a:cubicBezTo>
                  <a:cubicBezTo>
                    <a:pt x="1" y="1462"/>
                    <a:pt x="366" y="2124"/>
                    <a:pt x="457" y="2831"/>
                  </a:cubicBezTo>
                  <a:cubicBezTo>
                    <a:pt x="686" y="4315"/>
                    <a:pt x="777" y="5821"/>
                    <a:pt x="960" y="7305"/>
                  </a:cubicBezTo>
                  <a:cubicBezTo>
                    <a:pt x="1393" y="10866"/>
                    <a:pt x="2055" y="14404"/>
                    <a:pt x="2557" y="17942"/>
                  </a:cubicBezTo>
                  <a:cubicBezTo>
                    <a:pt x="3037" y="21206"/>
                    <a:pt x="3060" y="24652"/>
                    <a:pt x="3950" y="27848"/>
                  </a:cubicBezTo>
                  <a:cubicBezTo>
                    <a:pt x="3989" y="28004"/>
                    <a:pt x="4128" y="28076"/>
                    <a:pt x="4271" y="28076"/>
                  </a:cubicBezTo>
                  <a:cubicBezTo>
                    <a:pt x="4462" y="28076"/>
                    <a:pt x="4661" y="27946"/>
                    <a:pt x="4635" y="27711"/>
                  </a:cubicBezTo>
                  <a:cubicBezTo>
                    <a:pt x="4178" y="24675"/>
                    <a:pt x="3950" y="21616"/>
                    <a:pt x="3516" y="18581"/>
                  </a:cubicBezTo>
                  <a:cubicBezTo>
                    <a:pt x="3082" y="15613"/>
                    <a:pt x="2489" y="12692"/>
                    <a:pt x="2055" y="9724"/>
                  </a:cubicBezTo>
                  <a:cubicBezTo>
                    <a:pt x="1850" y="8332"/>
                    <a:pt x="1690" y="6917"/>
                    <a:pt x="1553" y="5502"/>
                  </a:cubicBezTo>
                  <a:cubicBezTo>
                    <a:pt x="1439" y="4497"/>
                    <a:pt x="982" y="2877"/>
                    <a:pt x="1211" y="1873"/>
                  </a:cubicBezTo>
                  <a:cubicBezTo>
                    <a:pt x="1393" y="1074"/>
                    <a:pt x="1690" y="1279"/>
                    <a:pt x="2580" y="1142"/>
                  </a:cubicBezTo>
                  <a:cubicBezTo>
                    <a:pt x="2968" y="1096"/>
                    <a:pt x="3356" y="1028"/>
                    <a:pt x="3767" y="960"/>
                  </a:cubicBezTo>
                  <a:cubicBezTo>
                    <a:pt x="4498" y="845"/>
                    <a:pt x="4977" y="777"/>
                    <a:pt x="5525" y="252"/>
                  </a:cubicBezTo>
                  <a:cubicBezTo>
                    <a:pt x="5616" y="161"/>
                    <a:pt x="5548" y="1"/>
                    <a:pt x="5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28;p51">
              <a:extLst>
                <a:ext uri="{FF2B5EF4-FFF2-40B4-BE49-F238E27FC236}">
                  <a16:creationId xmlns:a16="http://schemas.microsoft.com/office/drawing/2014/main" id="{7CC82B0E-31ED-46D0-BF9A-7DCE4F4CB785}"/>
                </a:ext>
              </a:extLst>
            </p:cNvPr>
            <p:cNvSpPr/>
            <p:nvPr/>
          </p:nvSpPr>
          <p:spPr>
            <a:xfrm>
              <a:off x="6311812" y="2500172"/>
              <a:ext cx="149518" cy="35481"/>
            </a:xfrm>
            <a:custGeom>
              <a:avLst/>
              <a:gdLst/>
              <a:ahLst/>
              <a:cxnLst/>
              <a:rect l="l" t="t" r="r" b="b"/>
              <a:pathLst>
                <a:path w="5769" h="1369" extrusionOk="0">
                  <a:moveTo>
                    <a:pt x="5345" y="0"/>
                  </a:moveTo>
                  <a:cubicBezTo>
                    <a:pt x="5336" y="0"/>
                    <a:pt x="5328" y="0"/>
                    <a:pt x="5319" y="1"/>
                  </a:cubicBezTo>
                  <a:cubicBezTo>
                    <a:pt x="3607" y="46"/>
                    <a:pt x="1941" y="731"/>
                    <a:pt x="252" y="914"/>
                  </a:cubicBezTo>
                  <a:cubicBezTo>
                    <a:pt x="46" y="937"/>
                    <a:pt x="0" y="1256"/>
                    <a:pt x="229" y="1302"/>
                  </a:cubicBezTo>
                  <a:cubicBezTo>
                    <a:pt x="487" y="1349"/>
                    <a:pt x="741" y="1369"/>
                    <a:pt x="993" y="1369"/>
                  </a:cubicBezTo>
                  <a:cubicBezTo>
                    <a:pt x="1589" y="1369"/>
                    <a:pt x="2176" y="1261"/>
                    <a:pt x="2785" y="1165"/>
                  </a:cubicBezTo>
                  <a:cubicBezTo>
                    <a:pt x="3653" y="1028"/>
                    <a:pt x="4611" y="1028"/>
                    <a:pt x="5433" y="686"/>
                  </a:cubicBezTo>
                  <a:cubicBezTo>
                    <a:pt x="5768" y="529"/>
                    <a:pt x="5753" y="0"/>
                    <a:pt x="5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29;p51">
              <a:extLst>
                <a:ext uri="{FF2B5EF4-FFF2-40B4-BE49-F238E27FC236}">
                  <a16:creationId xmlns:a16="http://schemas.microsoft.com/office/drawing/2014/main" id="{E4F0755D-1758-4F45-9BE3-7F31A0BD51F9}"/>
                </a:ext>
              </a:extLst>
            </p:cNvPr>
            <p:cNvSpPr/>
            <p:nvPr/>
          </p:nvSpPr>
          <p:spPr>
            <a:xfrm>
              <a:off x="5831457" y="2492190"/>
              <a:ext cx="735357" cy="815365"/>
            </a:xfrm>
            <a:custGeom>
              <a:avLst/>
              <a:gdLst/>
              <a:ahLst/>
              <a:cxnLst/>
              <a:rect l="l" t="t" r="r" b="b"/>
              <a:pathLst>
                <a:path w="28373" h="31460" extrusionOk="0">
                  <a:moveTo>
                    <a:pt x="23681" y="0"/>
                  </a:moveTo>
                  <a:cubicBezTo>
                    <a:pt x="21932" y="0"/>
                    <a:pt x="20171" y="394"/>
                    <a:pt x="18466" y="560"/>
                  </a:cubicBezTo>
                  <a:cubicBezTo>
                    <a:pt x="18489" y="583"/>
                    <a:pt x="18512" y="606"/>
                    <a:pt x="18557" y="651"/>
                  </a:cubicBezTo>
                  <a:cubicBezTo>
                    <a:pt x="18717" y="834"/>
                    <a:pt x="18740" y="1062"/>
                    <a:pt x="18671" y="1267"/>
                  </a:cubicBezTo>
                  <a:cubicBezTo>
                    <a:pt x="20361" y="1085"/>
                    <a:pt x="22072" y="902"/>
                    <a:pt x="23761" y="720"/>
                  </a:cubicBezTo>
                  <a:cubicBezTo>
                    <a:pt x="24104" y="3367"/>
                    <a:pt x="25154" y="11653"/>
                    <a:pt x="25496" y="14164"/>
                  </a:cubicBezTo>
                  <a:cubicBezTo>
                    <a:pt x="26135" y="18752"/>
                    <a:pt x="26592" y="23431"/>
                    <a:pt x="27436" y="27973"/>
                  </a:cubicBezTo>
                  <a:cubicBezTo>
                    <a:pt x="23853" y="28156"/>
                    <a:pt x="20201" y="28886"/>
                    <a:pt x="16640" y="29365"/>
                  </a:cubicBezTo>
                  <a:cubicBezTo>
                    <a:pt x="12646" y="29913"/>
                    <a:pt x="8605" y="30301"/>
                    <a:pt x="4611" y="30758"/>
                  </a:cubicBezTo>
                  <a:cubicBezTo>
                    <a:pt x="4246" y="28087"/>
                    <a:pt x="3196" y="19802"/>
                    <a:pt x="2854" y="17291"/>
                  </a:cubicBezTo>
                  <a:cubicBezTo>
                    <a:pt x="2237" y="12703"/>
                    <a:pt x="1781" y="8047"/>
                    <a:pt x="913" y="3482"/>
                  </a:cubicBezTo>
                  <a:cubicBezTo>
                    <a:pt x="2534" y="3413"/>
                    <a:pt x="4155" y="3208"/>
                    <a:pt x="5752" y="2979"/>
                  </a:cubicBezTo>
                  <a:cubicBezTo>
                    <a:pt x="5729" y="2637"/>
                    <a:pt x="5775" y="2317"/>
                    <a:pt x="5958" y="2066"/>
                  </a:cubicBezTo>
                  <a:lnTo>
                    <a:pt x="5958" y="2066"/>
                  </a:lnTo>
                  <a:cubicBezTo>
                    <a:pt x="2899" y="2500"/>
                    <a:pt x="206" y="2934"/>
                    <a:pt x="183" y="3093"/>
                  </a:cubicBezTo>
                  <a:cubicBezTo>
                    <a:pt x="0" y="5239"/>
                    <a:pt x="639" y="7955"/>
                    <a:pt x="913" y="10101"/>
                  </a:cubicBezTo>
                  <a:cubicBezTo>
                    <a:pt x="1233" y="12520"/>
                    <a:pt x="1530" y="14940"/>
                    <a:pt x="1849" y="17359"/>
                  </a:cubicBezTo>
                  <a:cubicBezTo>
                    <a:pt x="2123" y="19550"/>
                    <a:pt x="2351" y="21765"/>
                    <a:pt x="2671" y="23956"/>
                  </a:cubicBezTo>
                  <a:cubicBezTo>
                    <a:pt x="3013" y="26238"/>
                    <a:pt x="3424" y="28521"/>
                    <a:pt x="3767" y="30940"/>
                  </a:cubicBezTo>
                  <a:cubicBezTo>
                    <a:pt x="3789" y="31032"/>
                    <a:pt x="3812" y="31100"/>
                    <a:pt x="3858" y="31169"/>
                  </a:cubicBezTo>
                  <a:cubicBezTo>
                    <a:pt x="3881" y="31305"/>
                    <a:pt x="3972" y="31442"/>
                    <a:pt x="4177" y="31442"/>
                  </a:cubicBezTo>
                  <a:cubicBezTo>
                    <a:pt x="4377" y="31454"/>
                    <a:pt x="4578" y="31460"/>
                    <a:pt x="4779" y="31460"/>
                  </a:cubicBezTo>
                  <a:cubicBezTo>
                    <a:pt x="6503" y="31460"/>
                    <a:pt x="8255" y="31058"/>
                    <a:pt x="9952" y="30895"/>
                  </a:cubicBezTo>
                  <a:cubicBezTo>
                    <a:pt x="11892" y="30712"/>
                    <a:pt x="13810" y="30575"/>
                    <a:pt x="15727" y="30324"/>
                  </a:cubicBezTo>
                  <a:cubicBezTo>
                    <a:pt x="19584" y="29822"/>
                    <a:pt x="28167" y="28658"/>
                    <a:pt x="28190" y="28361"/>
                  </a:cubicBezTo>
                  <a:cubicBezTo>
                    <a:pt x="28372" y="26215"/>
                    <a:pt x="27710" y="23499"/>
                    <a:pt x="27436" y="21354"/>
                  </a:cubicBezTo>
                  <a:cubicBezTo>
                    <a:pt x="27140" y="18934"/>
                    <a:pt x="26820" y="16515"/>
                    <a:pt x="26523" y="14118"/>
                  </a:cubicBezTo>
                  <a:cubicBezTo>
                    <a:pt x="26249" y="11904"/>
                    <a:pt x="25998" y="9713"/>
                    <a:pt x="25679" y="7499"/>
                  </a:cubicBezTo>
                  <a:cubicBezTo>
                    <a:pt x="25336" y="5216"/>
                    <a:pt x="24926" y="2934"/>
                    <a:pt x="24583" y="514"/>
                  </a:cubicBezTo>
                  <a:cubicBezTo>
                    <a:pt x="24583" y="446"/>
                    <a:pt x="24538" y="354"/>
                    <a:pt x="24515" y="286"/>
                  </a:cubicBezTo>
                  <a:cubicBezTo>
                    <a:pt x="24492" y="149"/>
                    <a:pt x="24401" y="12"/>
                    <a:pt x="24195" y="12"/>
                  </a:cubicBezTo>
                  <a:cubicBezTo>
                    <a:pt x="24024" y="4"/>
                    <a:pt x="23852" y="0"/>
                    <a:pt x="23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30;p51">
              <a:extLst>
                <a:ext uri="{FF2B5EF4-FFF2-40B4-BE49-F238E27FC236}">
                  <a16:creationId xmlns:a16="http://schemas.microsoft.com/office/drawing/2014/main" id="{1DA3CBC5-8D69-4BCA-A061-FBCE509109CD}"/>
                </a:ext>
              </a:extLst>
            </p:cNvPr>
            <p:cNvSpPr/>
            <p:nvPr/>
          </p:nvSpPr>
          <p:spPr>
            <a:xfrm>
              <a:off x="5886480" y="2548327"/>
              <a:ext cx="625312" cy="693475"/>
            </a:xfrm>
            <a:custGeom>
              <a:avLst/>
              <a:gdLst/>
              <a:ahLst/>
              <a:cxnLst/>
              <a:rect l="l" t="t" r="r" b="b"/>
              <a:pathLst>
                <a:path w="24127" h="26757" extrusionOk="0">
                  <a:moveTo>
                    <a:pt x="20081" y="1"/>
                  </a:moveTo>
                  <a:cubicBezTo>
                    <a:pt x="19051" y="1"/>
                    <a:pt x="18008" y="173"/>
                    <a:pt x="16982" y="311"/>
                  </a:cubicBezTo>
                  <a:cubicBezTo>
                    <a:pt x="17005" y="334"/>
                    <a:pt x="17028" y="357"/>
                    <a:pt x="17051" y="357"/>
                  </a:cubicBezTo>
                  <a:cubicBezTo>
                    <a:pt x="17210" y="517"/>
                    <a:pt x="17256" y="722"/>
                    <a:pt x="17233" y="927"/>
                  </a:cubicBezTo>
                  <a:cubicBezTo>
                    <a:pt x="18215" y="836"/>
                    <a:pt x="19219" y="722"/>
                    <a:pt x="20200" y="608"/>
                  </a:cubicBezTo>
                  <a:cubicBezTo>
                    <a:pt x="20497" y="2868"/>
                    <a:pt x="21387" y="9921"/>
                    <a:pt x="21684" y="12066"/>
                  </a:cubicBezTo>
                  <a:cubicBezTo>
                    <a:pt x="22209" y="15946"/>
                    <a:pt x="22620" y="19918"/>
                    <a:pt x="23328" y="23798"/>
                  </a:cubicBezTo>
                  <a:cubicBezTo>
                    <a:pt x="20269" y="23958"/>
                    <a:pt x="17188" y="24574"/>
                    <a:pt x="14152" y="24985"/>
                  </a:cubicBezTo>
                  <a:cubicBezTo>
                    <a:pt x="10751" y="25442"/>
                    <a:pt x="7327" y="25784"/>
                    <a:pt x="3903" y="26149"/>
                  </a:cubicBezTo>
                  <a:cubicBezTo>
                    <a:pt x="3606" y="23890"/>
                    <a:pt x="2716" y="16837"/>
                    <a:pt x="2442" y="14714"/>
                  </a:cubicBezTo>
                  <a:cubicBezTo>
                    <a:pt x="1895" y="10811"/>
                    <a:pt x="1507" y="6839"/>
                    <a:pt x="776" y="2982"/>
                  </a:cubicBezTo>
                  <a:cubicBezTo>
                    <a:pt x="1849" y="2913"/>
                    <a:pt x="2922" y="2799"/>
                    <a:pt x="3972" y="2662"/>
                  </a:cubicBezTo>
                  <a:cubicBezTo>
                    <a:pt x="3835" y="2457"/>
                    <a:pt x="3789" y="2229"/>
                    <a:pt x="3812" y="1932"/>
                  </a:cubicBezTo>
                  <a:lnTo>
                    <a:pt x="3812" y="1932"/>
                  </a:lnTo>
                  <a:cubicBezTo>
                    <a:pt x="1780" y="2251"/>
                    <a:pt x="160" y="2525"/>
                    <a:pt x="160" y="2639"/>
                  </a:cubicBezTo>
                  <a:cubicBezTo>
                    <a:pt x="0" y="4465"/>
                    <a:pt x="548" y="6771"/>
                    <a:pt x="776" y="8597"/>
                  </a:cubicBezTo>
                  <a:cubicBezTo>
                    <a:pt x="1050" y="10651"/>
                    <a:pt x="1301" y="12705"/>
                    <a:pt x="1575" y="14760"/>
                  </a:cubicBezTo>
                  <a:cubicBezTo>
                    <a:pt x="1803" y="16631"/>
                    <a:pt x="2009" y="18503"/>
                    <a:pt x="2283" y="20375"/>
                  </a:cubicBezTo>
                  <a:cubicBezTo>
                    <a:pt x="2579" y="22315"/>
                    <a:pt x="2922" y="24255"/>
                    <a:pt x="3196" y="26309"/>
                  </a:cubicBezTo>
                  <a:cubicBezTo>
                    <a:pt x="3218" y="26400"/>
                    <a:pt x="3241" y="26446"/>
                    <a:pt x="3287" y="26515"/>
                  </a:cubicBezTo>
                  <a:cubicBezTo>
                    <a:pt x="3287" y="26629"/>
                    <a:pt x="3378" y="26743"/>
                    <a:pt x="3538" y="26743"/>
                  </a:cubicBezTo>
                  <a:cubicBezTo>
                    <a:pt x="3707" y="26752"/>
                    <a:pt x="3877" y="26757"/>
                    <a:pt x="4047" y="26757"/>
                  </a:cubicBezTo>
                  <a:cubicBezTo>
                    <a:pt x="5524" y="26757"/>
                    <a:pt x="7015" y="26430"/>
                    <a:pt x="8468" y="26286"/>
                  </a:cubicBezTo>
                  <a:cubicBezTo>
                    <a:pt x="10112" y="26127"/>
                    <a:pt x="11755" y="26012"/>
                    <a:pt x="13376" y="25784"/>
                  </a:cubicBezTo>
                  <a:cubicBezTo>
                    <a:pt x="16640" y="25351"/>
                    <a:pt x="23944" y="24369"/>
                    <a:pt x="23967" y="24118"/>
                  </a:cubicBezTo>
                  <a:cubicBezTo>
                    <a:pt x="24126" y="22292"/>
                    <a:pt x="23579" y="19987"/>
                    <a:pt x="23328" y="18161"/>
                  </a:cubicBezTo>
                  <a:cubicBezTo>
                    <a:pt x="23076" y="16106"/>
                    <a:pt x="22803" y="14052"/>
                    <a:pt x="22551" y="11998"/>
                  </a:cubicBezTo>
                  <a:cubicBezTo>
                    <a:pt x="22300" y="10126"/>
                    <a:pt x="22118" y="8254"/>
                    <a:pt x="21844" y="6383"/>
                  </a:cubicBezTo>
                  <a:cubicBezTo>
                    <a:pt x="21547" y="4443"/>
                    <a:pt x="21205" y="2502"/>
                    <a:pt x="20908" y="448"/>
                  </a:cubicBezTo>
                  <a:cubicBezTo>
                    <a:pt x="20908" y="380"/>
                    <a:pt x="20862" y="311"/>
                    <a:pt x="20840" y="266"/>
                  </a:cubicBezTo>
                  <a:cubicBezTo>
                    <a:pt x="20817" y="129"/>
                    <a:pt x="20748" y="14"/>
                    <a:pt x="20566" y="14"/>
                  </a:cubicBezTo>
                  <a:cubicBezTo>
                    <a:pt x="20405" y="5"/>
                    <a:pt x="20243" y="1"/>
                    <a:pt x="20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831;p51">
              <a:extLst>
                <a:ext uri="{FF2B5EF4-FFF2-40B4-BE49-F238E27FC236}">
                  <a16:creationId xmlns:a16="http://schemas.microsoft.com/office/drawing/2014/main" id="{4234362E-6270-4258-A03A-EAD4D15A9735}"/>
                </a:ext>
              </a:extLst>
            </p:cNvPr>
            <p:cNvSpPr/>
            <p:nvPr/>
          </p:nvSpPr>
          <p:spPr>
            <a:xfrm>
              <a:off x="6010158" y="2565796"/>
              <a:ext cx="296159" cy="46237"/>
            </a:xfrm>
            <a:custGeom>
              <a:avLst/>
              <a:gdLst/>
              <a:ahLst/>
              <a:cxnLst/>
              <a:rect l="l" t="t" r="r" b="b"/>
              <a:pathLst>
                <a:path w="11427" h="1784" extrusionOk="0">
                  <a:moveTo>
                    <a:pt x="11206" y="1"/>
                  </a:moveTo>
                  <a:cubicBezTo>
                    <a:pt x="11199" y="1"/>
                    <a:pt x="11191" y="1"/>
                    <a:pt x="11183" y="2"/>
                  </a:cubicBezTo>
                  <a:cubicBezTo>
                    <a:pt x="9471" y="253"/>
                    <a:pt x="7736" y="345"/>
                    <a:pt x="6002" y="596"/>
                  </a:cubicBezTo>
                  <a:cubicBezTo>
                    <a:pt x="4107" y="870"/>
                    <a:pt x="2076" y="961"/>
                    <a:pt x="181" y="1440"/>
                  </a:cubicBezTo>
                  <a:cubicBezTo>
                    <a:pt x="27" y="1484"/>
                    <a:pt x="0" y="1784"/>
                    <a:pt x="204" y="1784"/>
                  </a:cubicBezTo>
                  <a:cubicBezTo>
                    <a:pt x="211" y="1784"/>
                    <a:pt x="219" y="1784"/>
                    <a:pt x="227" y="1783"/>
                  </a:cubicBezTo>
                  <a:cubicBezTo>
                    <a:pt x="2144" y="1577"/>
                    <a:pt x="3947" y="1303"/>
                    <a:pt x="5796" y="1075"/>
                  </a:cubicBezTo>
                  <a:cubicBezTo>
                    <a:pt x="7599" y="847"/>
                    <a:pt x="9494" y="733"/>
                    <a:pt x="11251" y="276"/>
                  </a:cubicBezTo>
                  <a:cubicBezTo>
                    <a:pt x="11426" y="233"/>
                    <a:pt x="11371" y="1"/>
                    <a:pt x="11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32;p51">
              <a:extLst>
                <a:ext uri="{FF2B5EF4-FFF2-40B4-BE49-F238E27FC236}">
                  <a16:creationId xmlns:a16="http://schemas.microsoft.com/office/drawing/2014/main" id="{2F5749B4-DCD2-4B9B-9190-E53F8874BD72}"/>
                </a:ext>
              </a:extLst>
            </p:cNvPr>
            <p:cNvSpPr/>
            <p:nvPr/>
          </p:nvSpPr>
          <p:spPr>
            <a:xfrm>
              <a:off x="5972241" y="2439603"/>
              <a:ext cx="368003" cy="213094"/>
            </a:xfrm>
            <a:custGeom>
              <a:avLst/>
              <a:gdLst/>
              <a:ahLst/>
              <a:cxnLst/>
              <a:rect l="l" t="t" r="r" b="b"/>
              <a:pathLst>
                <a:path w="14199" h="8222" extrusionOk="0">
                  <a:moveTo>
                    <a:pt x="6750" y="498"/>
                  </a:moveTo>
                  <a:cubicBezTo>
                    <a:pt x="7685" y="498"/>
                    <a:pt x="8413" y="1109"/>
                    <a:pt x="8560" y="2224"/>
                  </a:cubicBezTo>
                  <a:cubicBezTo>
                    <a:pt x="8583" y="2361"/>
                    <a:pt x="8743" y="2452"/>
                    <a:pt x="8857" y="2452"/>
                  </a:cubicBezTo>
                  <a:cubicBezTo>
                    <a:pt x="9495" y="2440"/>
                    <a:pt x="10293" y="2263"/>
                    <a:pt x="11034" y="2263"/>
                  </a:cubicBezTo>
                  <a:cubicBezTo>
                    <a:pt x="11724" y="2263"/>
                    <a:pt x="12365" y="2416"/>
                    <a:pt x="12783" y="3000"/>
                  </a:cubicBezTo>
                  <a:cubicBezTo>
                    <a:pt x="13057" y="3365"/>
                    <a:pt x="13125" y="3936"/>
                    <a:pt x="13217" y="4392"/>
                  </a:cubicBezTo>
                  <a:cubicBezTo>
                    <a:pt x="13354" y="5145"/>
                    <a:pt x="13605" y="5602"/>
                    <a:pt x="12943" y="5876"/>
                  </a:cubicBezTo>
                  <a:cubicBezTo>
                    <a:pt x="12212" y="6150"/>
                    <a:pt x="11094" y="6264"/>
                    <a:pt x="10363" y="6355"/>
                  </a:cubicBezTo>
                  <a:cubicBezTo>
                    <a:pt x="9199" y="6492"/>
                    <a:pt x="8286" y="6652"/>
                    <a:pt x="7031" y="6812"/>
                  </a:cubicBezTo>
                  <a:lnTo>
                    <a:pt x="6985" y="6812"/>
                  </a:lnTo>
                  <a:cubicBezTo>
                    <a:pt x="6004" y="6948"/>
                    <a:pt x="5228" y="7040"/>
                    <a:pt x="4246" y="7177"/>
                  </a:cubicBezTo>
                  <a:cubicBezTo>
                    <a:pt x="3655" y="7251"/>
                    <a:pt x="2810" y="7384"/>
                    <a:pt x="2110" y="7384"/>
                  </a:cubicBezTo>
                  <a:cubicBezTo>
                    <a:pt x="1945" y="7384"/>
                    <a:pt x="1788" y="7377"/>
                    <a:pt x="1644" y="7359"/>
                  </a:cubicBezTo>
                  <a:cubicBezTo>
                    <a:pt x="914" y="7291"/>
                    <a:pt x="1051" y="6766"/>
                    <a:pt x="982" y="6013"/>
                  </a:cubicBezTo>
                  <a:cubicBezTo>
                    <a:pt x="959" y="5556"/>
                    <a:pt x="868" y="4986"/>
                    <a:pt x="1028" y="4552"/>
                  </a:cubicBezTo>
                  <a:cubicBezTo>
                    <a:pt x="1576" y="3159"/>
                    <a:pt x="3493" y="3319"/>
                    <a:pt x="4680" y="3023"/>
                  </a:cubicBezTo>
                  <a:cubicBezTo>
                    <a:pt x="4794" y="2977"/>
                    <a:pt x="4931" y="2840"/>
                    <a:pt x="4908" y="2703"/>
                  </a:cubicBezTo>
                  <a:cubicBezTo>
                    <a:pt x="4771" y="1493"/>
                    <a:pt x="5433" y="672"/>
                    <a:pt x="6506" y="512"/>
                  </a:cubicBezTo>
                  <a:cubicBezTo>
                    <a:pt x="6589" y="503"/>
                    <a:pt x="6670" y="498"/>
                    <a:pt x="6750" y="498"/>
                  </a:cubicBezTo>
                  <a:close/>
                  <a:moveTo>
                    <a:pt x="6809" y="0"/>
                  </a:moveTo>
                  <a:cubicBezTo>
                    <a:pt x="6673" y="0"/>
                    <a:pt x="6534" y="11"/>
                    <a:pt x="6392" y="32"/>
                  </a:cubicBezTo>
                  <a:cubicBezTo>
                    <a:pt x="5045" y="215"/>
                    <a:pt x="4246" y="1242"/>
                    <a:pt x="4269" y="2452"/>
                  </a:cubicBezTo>
                  <a:cubicBezTo>
                    <a:pt x="3037" y="2726"/>
                    <a:pt x="1325" y="2657"/>
                    <a:pt x="594" y="3821"/>
                  </a:cubicBezTo>
                  <a:cubicBezTo>
                    <a:pt x="1" y="4734"/>
                    <a:pt x="92" y="6469"/>
                    <a:pt x="366" y="7473"/>
                  </a:cubicBezTo>
                  <a:cubicBezTo>
                    <a:pt x="527" y="8058"/>
                    <a:pt x="847" y="8222"/>
                    <a:pt x="1290" y="8222"/>
                  </a:cubicBezTo>
                  <a:cubicBezTo>
                    <a:pt x="1539" y="8222"/>
                    <a:pt x="1826" y="8170"/>
                    <a:pt x="2146" y="8113"/>
                  </a:cubicBezTo>
                  <a:cubicBezTo>
                    <a:pt x="3972" y="7793"/>
                    <a:pt x="5798" y="7656"/>
                    <a:pt x="7624" y="7337"/>
                  </a:cubicBezTo>
                  <a:cubicBezTo>
                    <a:pt x="9313" y="7154"/>
                    <a:pt x="10934" y="6857"/>
                    <a:pt x="12646" y="6743"/>
                  </a:cubicBezTo>
                  <a:cubicBezTo>
                    <a:pt x="13536" y="6652"/>
                    <a:pt x="14175" y="6583"/>
                    <a:pt x="14175" y="5647"/>
                  </a:cubicBezTo>
                  <a:cubicBezTo>
                    <a:pt x="14198" y="4597"/>
                    <a:pt x="13833" y="2908"/>
                    <a:pt x="13034" y="2155"/>
                  </a:cubicBezTo>
                  <a:cubicBezTo>
                    <a:pt x="12570" y="1733"/>
                    <a:pt x="11970" y="1614"/>
                    <a:pt x="11334" y="1614"/>
                  </a:cubicBezTo>
                  <a:cubicBezTo>
                    <a:pt x="10594" y="1614"/>
                    <a:pt x="9806" y="1776"/>
                    <a:pt x="9131" y="1813"/>
                  </a:cubicBezTo>
                  <a:cubicBezTo>
                    <a:pt x="8845" y="751"/>
                    <a:pt x="7957" y="0"/>
                    <a:pt x="6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833;p51">
              <a:extLst>
                <a:ext uri="{FF2B5EF4-FFF2-40B4-BE49-F238E27FC236}">
                  <a16:creationId xmlns:a16="http://schemas.microsoft.com/office/drawing/2014/main" id="{7C4E576D-4CDC-4057-98A5-B911B587E5C4}"/>
                </a:ext>
              </a:extLst>
            </p:cNvPr>
            <p:cNvSpPr/>
            <p:nvPr/>
          </p:nvSpPr>
          <p:spPr>
            <a:xfrm>
              <a:off x="6111263" y="2474566"/>
              <a:ext cx="76353" cy="69537"/>
            </a:xfrm>
            <a:custGeom>
              <a:avLst/>
              <a:gdLst/>
              <a:ahLst/>
              <a:cxnLst/>
              <a:rect l="l" t="t" r="r" b="b"/>
              <a:pathLst>
                <a:path w="2946" h="2683" extrusionOk="0">
                  <a:moveTo>
                    <a:pt x="1432" y="469"/>
                  </a:moveTo>
                  <a:cubicBezTo>
                    <a:pt x="1489" y="469"/>
                    <a:pt x="1545" y="475"/>
                    <a:pt x="1598" y="487"/>
                  </a:cubicBezTo>
                  <a:cubicBezTo>
                    <a:pt x="1781" y="532"/>
                    <a:pt x="1964" y="624"/>
                    <a:pt x="2078" y="783"/>
                  </a:cubicBezTo>
                  <a:cubicBezTo>
                    <a:pt x="2443" y="1217"/>
                    <a:pt x="2306" y="1810"/>
                    <a:pt x="1827" y="2084"/>
                  </a:cubicBezTo>
                  <a:cubicBezTo>
                    <a:pt x="1658" y="2181"/>
                    <a:pt x="1464" y="2232"/>
                    <a:pt x="1277" y="2232"/>
                  </a:cubicBezTo>
                  <a:cubicBezTo>
                    <a:pt x="933" y="2232"/>
                    <a:pt x="614" y="2058"/>
                    <a:pt x="526" y="1674"/>
                  </a:cubicBezTo>
                  <a:cubicBezTo>
                    <a:pt x="434" y="1286"/>
                    <a:pt x="617" y="806"/>
                    <a:pt x="959" y="601"/>
                  </a:cubicBezTo>
                  <a:cubicBezTo>
                    <a:pt x="1095" y="516"/>
                    <a:pt x="1268" y="469"/>
                    <a:pt x="1432" y="469"/>
                  </a:cubicBezTo>
                  <a:close/>
                  <a:moveTo>
                    <a:pt x="1410" y="0"/>
                  </a:moveTo>
                  <a:cubicBezTo>
                    <a:pt x="863" y="0"/>
                    <a:pt x="290" y="326"/>
                    <a:pt x="115" y="852"/>
                  </a:cubicBezTo>
                  <a:cubicBezTo>
                    <a:pt x="69" y="943"/>
                    <a:pt x="46" y="1012"/>
                    <a:pt x="46" y="1103"/>
                  </a:cubicBezTo>
                  <a:cubicBezTo>
                    <a:pt x="1" y="1354"/>
                    <a:pt x="1" y="1605"/>
                    <a:pt x="92" y="1833"/>
                  </a:cubicBezTo>
                  <a:cubicBezTo>
                    <a:pt x="273" y="2376"/>
                    <a:pt x="786" y="2682"/>
                    <a:pt x="1324" y="2682"/>
                  </a:cubicBezTo>
                  <a:cubicBezTo>
                    <a:pt x="1532" y="2682"/>
                    <a:pt x="1743" y="2636"/>
                    <a:pt x="1941" y="2541"/>
                  </a:cubicBezTo>
                  <a:cubicBezTo>
                    <a:pt x="2626" y="2199"/>
                    <a:pt x="2945" y="1422"/>
                    <a:pt x="2580" y="738"/>
                  </a:cubicBezTo>
                  <a:cubicBezTo>
                    <a:pt x="2397" y="373"/>
                    <a:pt x="2101" y="99"/>
                    <a:pt x="1690" y="30"/>
                  </a:cubicBezTo>
                  <a:cubicBezTo>
                    <a:pt x="1599" y="10"/>
                    <a:pt x="1505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99023C3-92BC-4B8C-9866-2F95056D7EAD}"/>
              </a:ext>
            </a:extLst>
          </p:cNvPr>
          <p:cNvSpPr txBox="1"/>
          <p:nvPr/>
        </p:nvSpPr>
        <p:spPr>
          <a:xfrm rot="21382028">
            <a:off x="1614522" y="1777596"/>
            <a:ext cx="23879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</a:rPr>
              <a:t>당뇨병을 일으키는 원인은 다양하지만 가장   </a:t>
            </a:r>
            <a:endParaRPr lang="en-US" altLang="ko-KR" sz="800" dirty="0">
              <a:solidFill>
                <a:srgbClr val="000000"/>
              </a:solidFill>
            </a:endParaRPr>
          </a:p>
          <a:p>
            <a:r>
              <a:rPr lang="en-US" altLang="ko-KR" sz="800" dirty="0"/>
              <a:t>  </a:t>
            </a:r>
            <a:r>
              <a:rPr lang="ko-KR" altLang="en-US" sz="800" dirty="0">
                <a:solidFill>
                  <a:srgbClr val="000000"/>
                </a:solidFill>
              </a:rPr>
              <a:t>중요한 원인은 </a:t>
            </a:r>
            <a:r>
              <a:rPr lang="ko-KR" altLang="en-US" sz="800" dirty="0">
                <a:solidFill>
                  <a:srgbClr val="000000"/>
                </a:solidFill>
                <a:highlight>
                  <a:srgbClr val="FFFF00"/>
                </a:highlight>
              </a:rPr>
              <a:t>복부비만</a:t>
            </a:r>
            <a:r>
              <a:rPr lang="ko-KR" altLang="en-US" sz="800" dirty="0">
                <a:solidFill>
                  <a:srgbClr val="000000"/>
                </a:solidFill>
              </a:rPr>
              <a:t>이다</a:t>
            </a:r>
            <a:r>
              <a:rPr lang="en-US" altLang="ko-KR" sz="800" dirty="0">
                <a:solidFill>
                  <a:srgbClr val="000000"/>
                </a:solidFill>
              </a:rPr>
              <a:t>. </a:t>
            </a:r>
            <a:r>
              <a:rPr lang="ko-KR" altLang="en-US" sz="800" dirty="0">
                <a:solidFill>
                  <a:srgbClr val="000000"/>
                </a:solidFill>
              </a:rPr>
              <a:t>우리가 음식물을 </a:t>
            </a:r>
            <a:endParaRPr lang="en-US" altLang="ko-KR" sz="800" dirty="0">
              <a:solidFill>
                <a:srgbClr val="000000"/>
              </a:solidFill>
            </a:endParaRPr>
          </a:p>
          <a:p>
            <a:pPr algn="just"/>
            <a:r>
              <a:rPr lang="en-US" altLang="ko-KR" sz="800" dirty="0"/>
              <a:t>    </a:t>
            </a:r>
            <a:r>
              <a:rPr lang="ko-KR" altLang="en-US" sz="800" dirty="0">
                <a:solidFill>
                  <a:srgbClr val="000000"/>
                </a:solidFill>
              </a:rPr>
              <a:t>통해 섭취한 영양소 중 일상생활과 운동 </a:t>
            </a:r>
            <a:endParaRPr lang="en-US" altLang="ko-KR" sz="800" dirty="0">
              <a:solidFill>
                <a:srgbClr val="000000"/>
              </a:solidFill>
            </a:endParaRPr>
          </a:p>
          <a:p>
            <a:pPr algn="just"/>
            <a:r>
              <a:rPr lang="en-US" altLang="ko-KR" sz="800" dirty="0"/>
              <a:t>      </a:t>
            </a:r>
            <a:r>
              <a:rPr lang="ko-KR" altLang="en-US" sz="800" dirty="0">
                <a:solidFill>
                  <a:srgbClr val="000000"/>
                </a:solidFill>
              </a:rPr>
              <a:t>등으로 소모되지 않고 남은 영양소</a:t>
            </a:r>
            <a:r>
              <a:rPr lang="en-US" altLang="ko-KR" sz="800" dirty="0">
                <a:solidFill>
                  <a:srgbClr val="000000"/>
                </a:solidFill>
              </a:rPr>
              <a:t>, </a:t>
            </a:r>
            <a:r>
              <a:rPr lang="ko-KR" altLang="en-US" sz="800" dirty="0">
                <a:solidFill>
                  <a:srgbClr val="000000"/>
                </a:solidFill>
              </a:rPr>
              <a:t>특히 그 </a:t>
            </a:r>
            <a:endParaRPr lang="en-US" altLang="ko-KR" sz="800" dirty="0">
              <a:solidFill>
                <a:srgbClr val="000000"/>
              </a:solidFill>
            </a:endParaRPr>
          </a:p>
          <a:p>
            <a:r>
              <a:rPr lang="en-US" altLang="ko-KR" sz="800" dirty="0"/>
              <a:t>        </a:t>
            </a:r>
            <a:r>
              <a:rPr lang="ko-KR" altLang="en-US" sz="800" dirty="0">
                <a:solidFill>
                  <a:srgbClr val="000000"/>
                </a:solidFill>
              </a:rPr>
              <a:t>중에서 탄수화물은 지방으로 변해 뱃속에  </a:t>
            </a:r>
            <a:endParaRPr lang="en-US" altLang="ko-KR" sz="800" dirty="0"/>
          </a:p>
          <a:p>
            <a:r>
              <a:rPr lang="en-US" altLang="ko-KR" sz="800" dirty="0">
                <a:solidFill>
                  <a:srgbClr val="000000"/>
                </a:solidFill>
              </a:rPr>
              <a:t>          </a:t>
            </a:r>
            <a:r>
              <a:rPr lang="ko-KR" altLang="en-US" sz="800" dirty="0">
                <a:solidFill>
                  <a:srgbClr val="000000"/>
                </a:solidFill>
              </a:rPr>
              <a:t>쌓인다</a:t>
            </a:r>
            <a:r>
              <a:rPr lang="en-US" altLang="ko-KR" sz="800" dirty="0">
                <a:solidFill>
                  <a:srgbClr val="000000"/>
                </a:solidFill>
              </a:rPr>
              <a:t>.</a:t>
            </a:r>
            <a:endParaRPr lang="ko-KR" altLang="en-US" sz="800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8156AC58-087C-4924-947D-C73783BC7F81}"/>
              </a:ext>
            </a:extLst>
          </p:cNvPr>
          <p:cNvSpPr/>
          <p:nvPr/>
        </p:nvSpPr>
        <p:spPr>
          <a:xfrm rot="21338458" flipH="1">
            <a:off x="4776802" y="1668334"/>
            <a:ext cx="2797240" cy="96809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/>
            <a:endParaRPr lang="ko-KR" altLang="en-US" sz="750" dirty="0">
              <a:solidFill>
                <a:srgbClr val="000000"/>
              </a:solidFill>
            </a:endParaRPr>
          </a:p>
        </p:txBody>
      </p:sp>
      <p:grpSp>
        <p:nvGrpSpPr>
          <p:cNvPr id="100" name="Google Shape;2823;p51">
            <a:extLst>
              <a:ext uri="{FF2B5EF4-FFF2-40B4-BE49-F238E27FC236}">
                <a16:creationId xmlns:a16="http://schemas.microsoft.com/office/drawing/2014/main" id="{50730D91-D1BF-4EDA-A954-B6947356C35A}"/>
              </a:ext>
            </a:extLst>
          </p:cNvPr>
          <p:cNvGrpSpPr/>
          <p:nvPr/>
        </p:nvGrpSpPr>
        <p:grpSpPr>
          <a:xfrm>
            <a:off x="4305509" y="1465512"/>
            <a:ext cx="3682307" cy="1336692"/>
            <a:chOff x="5831457" y="2439603"/>
            <a:chExt cx="735357" cy="867952"/>
          </a:xfrm>
        </p:grpSpPr>
        <p:sp>
          <p:nvSpPr>
            <p:cNvPr id="101" name="Google Shape;2824;p51">
              <a:extLst>
                <a:ext uri="{FF2B5EF4-FFF2-40B4-BE49-F238E27FC236}">
                  <a16:creationId xmlns:a16="http://schemas.microsoft.com/office/drawing/2014/main" id="{AEA0D72F-7F9F-4B9B-86C0-4EAF44B580E0}"/>
                </a:ext>
              </a:extLst>
            </p:cNvPr>
            <p:cNvSpPr/>
            <p:nvPr/>
          </p:nvSpPr>
          <p:spPr>
            <a:xfrm>
              <a:off x="5974625" y="3169414"/>
              <a:ext cx="542557" cy="81899"/>
            </a:xfrm>
            <a:custGeom>
              <a:avLst/>
              <a:gdLst/>
              <a:ahLst/>
              <a:cxnLst/>
              <a:rect l="l" t="t" r="r" b="b"/>
              <a:pathLst>
                <a:path w="20934" h="3160" extrusionOk="0">
                  <a:moveTo>
                    <a:pt x="20191" y="0"/>
                  </a:moveTo>
                  <a:cubicBezTo>
                    <a:pt x="20150" y="0"/>
                    <a:pt x="20108" y="6"/>
                    <a:pt x="20064" y="17"/>
                  </a:cubicBezTo>
                  <a:cubicBezTo>
                    <a:pt x="16891" y="793"/>
                    <a:pt x="13627" y="976"/>
                    <a:pt x="10386" y="1295"/>
                  </a:cubicBezTo>
                  <a:cubicBezTo>
                    <a:pt x="7007" y="1615"/>
                    <a:pt x="3606" y="1889"/>
                    <a:pt x="274" y="2482"/>
                  </a:cubicBezTo>
                  <a:cubicBezTo>
                    <a:pt x="0" y="2528"/>
                    <a:pt x="69" y="3007"/>
                    <a:pt x="342" y="3053"/>
                  </a:cubicBezTo>
                  <a:cubicBezTo>
                    <a:pt x="765" y="3130"/>
                    <a:pt x="1212" y="3160"/>
                    <a:pt x="1669" y="3160"/>
                  </a:cubicBezTo>
                  <a:cubicBezTo>
                    <a:pt x="2838" y="3160"/>
                    <a:pt x="4075" y="2962"/>
                    <a:pt x="5159" y="2847"/>
                  </a:cubicBezTo>
                  <a:cubicBezTo>
                    <a:pt x="7030" y="2642"/>
                    <a:pt x="8902" y="2482"/>
                    <a:pt x="10796" y="2345"/>
                  </a:cubicBezTo>
                  <a:cubicBezTo>
                    <a:pt x="12737" y="2208"/>
                    <a:pt x="14700" y="1980"/>
                    <a:pt x="16640" y="1729"/>
                  </a:cubicBezTo>
                  <a:cubicBezTo>
                    <a:pt x="17941" y="1546"/>
                    <a:pt x="19128" y="1501"/>
                    <a:pt x="20383" y="1090"/>
                  </a:cubicBezTo>
                  <a:cubicBezTo>
                    <a:pt x="20934" y="899"/>
                    <a:pt x="20718" y="0"/>
                    <a:pt x="20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25;p51">
              <a:extLst>
                <a:ext uri="{FF2B5EF4-FFF2-40B4-BE49-F238E27FC236}">
                  <a16:creationId xmlns:a16="http://schemas.microsoft.com/office/drawing/2014/main" id="{E9F7CAD8-E2FA-4137-ABF1-20B402AE6FC4}"/>
                </a:ext>
              </a:extLst>
            </p:cNvPr>
            <p:cNvSpPr/>
            <p:nvPr/>
          </p:nvSpPr>
          <p:spPr>
            <a:xfrm>
              <a:off x="5983282" y="2511680"/>
              <a:ext cx="571092" cy="784860"/>
            </a:xfrm>
            <a:custGeom>
              <a:avLst/>
              <a:gdLst/>
              <a:ahLst/>
              <a:cxnLst/>
              <a:rect l="l" t="t" r="r" b="b"/>
              <a:pathLst>
                <a:path w="22035" h="30283" extrusionOk="0">
                  <a:moveTo>
                    <a:pt x="18040" y="1"/>
                  </a:moveTo>
                  <a:cubicBezTo>
                    <a:pt x="17958" y="1"/>
                    <a:pt x="17889" y="46"/>
                    <a:pt x="17881" y="150"/>
                  </a:cubicBezTo>
                  <a:cubicBezTo>
                    <a:pt x="17607" y="4259"/>
                    <a:pt x="18771" y="10056"/>
                    <a:pt x="19273" y="14096"/>
                  </a:cubicBezTo>
                  <a:cubicBezTo>
                    <a:pt x="19547" y="16219"/>
                    <a:pt x="19935" y="18251"/>
                    <a:pt x="20163" y="20373"/>
                  </a:cubicBezTo>
                  <a:cubicBezTo>
                    <a:pt x="20414" y="22542"/>
                    <a:pt x="20985" y="24299"/>
                    <a:pt x="21053" y="26376"/>
                  </a:cubicBezTo>
                  <a:cubicBezTo>
                    <a:pt x="14229" y="27837"/>
                    <a:pt x="7198" y="28476"/>
                    <a:pt x="328" y="29755"/>
                  </a:cubicBezTo>
                  <a:cubicBezTo>
                    <a:pt x="0" y="29820"/>
                    <a:pt x="91" y="30283"/>
                    <a:pt x="399" y="30283"/>
                  </a:cubicBezTo>
                  <a:cubicBezTo>
                    <a:pt x="413" y="30283"/>
                    <a:pt x="427" y="30282"/>
                    <a:pt x="442" y="30280"/>
                  </a:cubicBezTo>
                  <a:cubicBezTo>
                    <a:pt x="4003" y="29846"/>
                    <a:pt x="7541" y="29435"/>
                    <a:pt x="11102" y="28956"/>
                  </a:cubicBezTo>
                  <a:cubicBezTo>
                    <a:pt x="12836" y="28727"/>
                    <a:pt x="14571" y="28454"/>
                    <a:pt x="16306" y="28180"/>
                  </a:cubicBezTo>
                  <a:cubicBezTo>
                    <a:pt x="17881" y="27906"/>
                    <a:pt x="19593" y="27814"/>
                    <a:pt x="21122" y="27381"/>
                  </a:cubicBezTo>
                  <a:cubicBezTo>
                    <a:pt x="21196" y="27480"/>
                    <a:pt x="21320" y="27528"/>
                    <a:pt x="21450" y="27528"/>
                  </a:cubicBezTo>
                  <a:cubicBezTo>
                    <a:pt x="21681" y="27528"/>
                    <a:pt x="21929" y="27376"/>
                    <a:pt x="21944" y="27084"/>
                  </a:cubicBezTo>
                  <a:cubicBezTo>
                    <a:pt x="22035" y="24916"/>
                    <a:pt x="21533" y="22747"/>
                    <a:pt x="21304" y="20602"/>
                  </a:cubicBezTo>
                  <a:cubicBezTo>
                    <a:pt x="21076" y="18365"/>
                    <a:pt x="20779" y="16128"/>
                    <a:pt x="20506" y="13891"/>
                  </a:cubicBezTo>
                  <a:cubicBezTo>
                    <a:pt x="20232" y="11700"/>
                    <a:pt x="19912" y="9531"/>
                    <a:pt x="19364" y="7386"/>
                  </a:cubicBezTo>
                  <a:cubicBezTo>
                    <a:pt x="18816" y="5309"/>
                    <a:pt x="18337" y="2433"/>
                    <a:pt x="18337" y="287"/>
                  </a:cubicBezTo>
                  <a:cubicBezTo>
                    <a:pt x="18337" y="118"/>
                    <a:pt x="18172" y="1"/>
                    <a:pt x="18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26;p51">
              <a:extLst>
                <a:ext uri="{FF2B5EF4-FFF2-40B4-BE49-F238E27FC236}">
                  <a16:creationId xmlns:a16="http://schemas.microsoft.com/office/drawing/2014/main" id="{38DCB62C-1403-4C82-B9F2-0FB42C63AFBB}"/>
                </a:ext>
              </a:extLst>
            </p:cNvPr>
            <p:cNvSpPr/>
            <p:nvPr/>
          </p:nvSpPr>
          <p:spPr>
            <a:xfrm>
              <a:off x="5994141" y="2445538"/>
              <a:ext cx="175125" cy="197154"/>
            </a:xfrm>
            <a:custGeom>
              <a:avLst/>
              <a:gdLst/>
              <a:ahLst/>
              <a:cxnLst/>
              <a:rect l="l" t="t" r="r" b="b"/>
              <a:pathLst>
                <a:path w="6757" h="7607" extrusionOk="0">
                  <a:moveTo>
                    <a:pt x="5882" y="0"/>
                  </a:moveTo>
                  <a:cubicBezTo>
                    <a:pt x="5243" y="0"/>
                    <a:pt x="4588" y="180"/>
                    <a:pt x="4177" y="694"/>
                  </a:cubicBezTo>
                  <a:cubicBezTo>
                    <a:pt x="3903" y="1036"/>
                    <a:pt x="3972" y="1378"/>
                    <a:pt x="3835" y="1744"/>
                  </a:cubicBezTo>
                  <a:cubicBezTo>
                    <a:pt x="3424" y="2679"/>
                    <a:pt x="2694" y="2451"/>
                    <a:pt x="1918" y="2679"/>
                  </a:cubicBezTo>
                  <a:cubicBezTo>
                    <a:pt x="1119" y="2908"/>
                    <a:pt x="480" y="3455"/>
                    <a:pt x="251" y="4254"/>
                  </a:cubicBezTo>
                  <a:cubicBezTo>
                    <a:pt x="0" y="5099"/>
                    <a:pt x="46" y="6583"/>
                    <a:pt x="366" y="7381"/>
                  </a:cubicBezTo>
                  <a:cubicBezTo>
                    <a:pt x="412" y="7520"/>
                    <a:pt x="551" y="7606"/>
                    <a:pt x="686" y="7606"/>
                  </a:cubicBezTo>
                  <a:cubicBezTo>
                    <a:pt x="751" y="7606"/>
                    <a:pt x="815" y="7586"/>
                    <a:pt x="868" y="7541"/>
                  </a:cubicBezTo>
                  <a:cubicBezTo>
                    <a:pt x="1507" y="6971"/>
                    <a:pt x="1187" y="6217"/>
                    <a:pt x="1164" y="5441"/>
                  </a:cubicBezTo>
                  <a:cubicBezTo>
                    <a:pt x="1142" y="3866"/>
                    <a:pt x="2009" y="3775"/>
                    <a:pt x="3333" y="3524"/>
                  </a:cubicBezTo>
                  <a:cubicBezTo>
                    <a:pt x="3926" y="3433"/>
                    <a:pt x="4406" y="3204"/>
                    <a:pt x="4679" y="2634"/>
                  </a:cubicBezTo>
                  <a:cubicBezTo>
                    <a:pt x="4839" y="2314"/>
                    <a:pt x="4748" y="1949"/>
                    <a:pt x="4862" y="1629"/>
                  </a:cubicBezTo>
                  <a:cubicBezTo>
                    <a:pt x="5136" y="831"/>
                    <a:pt x="5912" y="625"/>
                    <a:pt x="6574" y="397"/>
                  </a:cubicBezTo>
                  <a:cubicBezTo>
                    <a:pt x="6757" y="328"/>
                    <a:pt x="6665" y="77"/>
                    <a:pt x="6506" y="55"/>
                  </a:cubicBezTo>
                  <a:cubicBezTo>
                    <a:pt x="6306" y="20"/>
                    <a:pt x="6095" y="0"/>
                    <a:pt x="5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27;p51">
              <a:extLst>
                <a:ext uri="{FF2B5EF4-FFF2-40B4-BE49-F238E27FC236}">
                  <a16:creationId xmlns:a16="http://schemas.microsoft.com/office/drawing/2014/main" id="{BD16F8CB-AE06-4A48-9501-41B8A2DFA2C3}"/>
                </a:ext>
              </a:extLst>
            </p:cNvPr>
            <p:cNvSpPr/>
            <p:nvPr/>
          </p:nvSpPr>
          <p:spPr>
            <a:xfrm>
              <a:off x="5846230" y="2567610"/>
              <a:ext cx="145553" cy="727686"/>
            </a:xfrm>
            <a:custGeom>
              <a:avLst/>
              <a:gdLst/>
              <a:ahLst/>
              <a:cxnLst/>
              <a:rect l="l" t="t" r="r" b="b"/>
              <a:pathLst>
                <a:path w="5616" h="28077" extrusionOk="0">
                  <a:moveTo>
                    <a:pt x="5388" y="1"/>
                  </a:moveTo>
                  <a:cubicBezTo>
                    <a:pt x="4224" y="161"/>
                    <a:pt x="3060" y="298"/>
                    <a:pt x="1895" y="480"/>
                  </a:cubicBezTo>
                  <a:cubicBezTo>
                    <a:pt x="1485" y="549"/>
                    <a:pt x="868" y="572"/>
                    <a:pt x="549" y="891"/>
                  </a:cubicBezTo>
                  <a:cubicBezTo>
                    <a:pt x="1" y="1462"/>
                    <a:pt x="366" y="2124"/>
                    <a:pt x="457" y="2831"/>
                  </a:cubicBezTo>
                  <a:cubicBezTo>
                    <a:pt x="686" y="4315"/>
                    <a:pt x="777" y="5821"/>
                    <a:pt x="960" y="7305"/>
                  </a:cubicBezTo>
                  <a:cubicBezTo>
                    <a:pt x="1393" y="10866"/>
                    <a:pt x="2055" y="14404"/>
                    <a:pt x="2557" y="17942"/>
                  </a:cubicBezTo>
                  <a:cubicBezTo>
                    <a:pt x="3037" y="21206"/>
                    <a:pt x="3060" y="24652"/>
                    <a:pt x="3950" y="27848"/>
                  </a:cubicBezTo>
                  <a:cubicBezTo>
                    <a:pt x="3989" y="28004"/>
                    <a:pt x="4128" y="28076"/>
                    <a:pt x="4271" y="28076"/>
                  </a:cubicBezTo>
                  <a:cubicBezTo>
                    <a:pt x="4462" y="28076"/>
                    <a:pt x="4661" y="27946"/>
                    <a:pt x="4635" y="27711"/>
                  </a:cubicBezTo>
                  <a:cubicBezTo>
                    <a:pt x="4178" y="24675"/>
                    <a:pt x="3950" y="21616"/>
                    <a:pt x="3516" y="18581"/>
                  </a:cubicBezTo>
                  <a:cubicBezTo>
                    <a:pt x="3082" y="15613"/>
                    <a:pt x="2489" y="12692"/>
                    <a:pt x="2055" y="9724"/>
                  </a:cubicBezTo>
                  <a:cubicBezTo>
                    <a:pt x="1850" y="8332"/>
                    <a:pt x="1690" y="6917"/>
                    <a:pt x="1553" y="5502"/>
                  </a:cubicBezTo>
                  <a:cubicBezTo>
                    <a:pt x="1439" y="4497"/>
                    <a:pt x="982" y="2877"/>
                    <a:pt x="1211" y="1873"/>
                  </a:cubicBezTo>
                  <a:cubicBezTo>
                    <a:pt x="1393" y="1074"/>
                    <a:pt x="1690" y="1279"/>
                    <a:pt x="2580" y="1142"/>
                  </a:cubicBezTo>
                  <a:cubicBezTo>
                    <a:pt x="2968" y="1096"/>
                    <a:pt x="3356" y="1028"/>
                    <a:pt x="3767" y="960"/>
                  </a:cubicBezTo>
                  <a:cubicBezTo>
                    <a:pt x="4498" y="845"/>
                    <a:pt x="4977" y="777"/>
                    <a:pt x="5525" y="252"/>
                  </a:cubicBezTo>
                  <a:cubicBezTo>
                    <a:pt x="5616" y="161"/>
                    <a:pt x="5548" y="1"/>
                    <a:pt x="5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28;p51">
              <a:extLst>
                <a:ext uri="{FF2B5EF4-FFF2-40B4-BE49-F238E27FC236}">
                  <a16:creationId xmlns:a16="http://schemas.microsoft.com/office/drawing/2014/main" id="{140C7E59-241B-4D1A-96EB-569248D6518A}"/>
                </a:ext>
              </a:extLst>
            </p:cNvPr>
            <p:cNvSpPr/>
            <p:nvPr/>
          </p:nvSpPr>
          <p:spPr>
            <a:xfrm>
              <a:off x="6311812" y="2500172"/>
              <a:ext cx="149518" cy="35481"/>
            </a:xfrm>
            <a:custGeom>
              <a:avLst/>
              <a:gdLst/>
              <a:ahLst/>
              <a:cxnLst/>
              <a:rect l="l" t="t" r="r" b="b"/>
              <a:pathLst>
                <a:path w="5769" h="1369" extrusionOk="0">
                  <a:moveTo>
                    <a:pt x="5345" y="0"/>
                  </a:moveTo>
                  <a:cubicBezTo>
                    <a:pt x="5336" y="0"/>
                    <a:pt x="5328" y="0"/>
                    <a:pt x="5319" y="1"/>
                  </a:cubicBezTo>
                  <a:cubicBezTo>
                    <a:pt x="3607" y="46"/>
                    <a:pt x="1941" y="731"/>
                    <a:pt x="252" y="914"/>
                  </a:cubicBezTo>
                  <a:cubicBezTo>
                    <a:pt x="46" y="937"/>
                    <a:pt x="0" y="1256"/>
                    <a:pt x="229" y="1302"/>
                  </a:cubicBezTo>
                  <a:cubicBezTo>
                    <a:pt x="487" y="1349"/>
                    <a:pt x="741" y="1369"/>
                    <a:pt x="993" y="1369"/>
                  </a:cubicBezTo>
                  <a:cubicBezTo>
                    <a:pt x="1589" y="1369"/>
                    <a:pt x="2176" y="1261"/>
                    <a:pt x="2785" y="1165"/>
                  </a:cubicBezTo>
                  <a:cubicBezTo>
                    <a:pt x="3653" y="1028"/>
                    <a:pt x="4611" y="1028"/>
                    <a:pt x="5433" y="686"/>
                  </a:cubicBezTo>
                  <a:cubicBezTo>
                    <a:pt x="5768" y="529"/>
                    <a:pt x="5753" y="0"/>
                    <a:pt x="5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29;p51">
              <a:extLst>
                <a:ext uri="{FF2B5EF4-FFF2-40B4-BE49-F238E27FC236}">
                  <a16:creationId xmlns:a16="http://schemas.microsoft.com/office/drawing/2014/main" id="{A172C65F-CB8E-41CB-98E3-FFA5D0FD36AC}"/>
                </a:ext>
              </a:extLst>
            </p:cNvPr>
            <p:cNvSpPr/>
            <p:nvPr/>
          </p:nvSpPr>
          <p:spPr>
            <a:xfrm>
              <a:off x="5831457" y="2492190"/>
              <a:ext cx="735357" cy="815365"/>
            </a:xfrm>
            <a:custGeom>
              <a:avLst/>
              <a:gdLst/>
              <a:ahLst/>
              <a:cxnLst/>
              <a:rect l="l" t="t" r="r" b="b"/>
              <a:pathLst>
                <a:path w="28373" h="31460" extrusionOk="0">
                  <a:moveTo>
                    <a:pt x="23681" y="0"/>
                  </a:moveTo>
                  <a:cubicBezTo>
                    <a:pt x="21932" y="0"/>
                    <a:pt x="20171" y="394"/>
                    <a:pt x="18466" y="560"/>
                  </a:cubicBezTo>
                  <a:cubicBezTo>
                    <a:pt x="18489" y="583"/>
                    <a:pt x="18512" y="606"/>
                    <a:pt x="18557" y="651"/>
                  </a:cubicBezTo>
                  <a:cubicBezTo>
                    <a:pt x="18717" y="834"/>
                    <a:pt x="18740" y="1062"/>
                    <a:pt x="18671" y="1267"/>
                  </a:cubicBezTo>
                  <a:cubicBezTo>
                    <a:pt x="20361" y="1085"/>
                    <a:pt x="22072" y="902"/>
                    <a:pt x="23761" y="720"/>
                  </a:cubicBezTo>
                  <a:cubicBezTo>
                    <a:pt x="24104" y="3367"/>
                    <a:pt x="25154" y="11653"/>
                    <a:pt x="25496" y="14164"/>
                  </a:cubicBezTo>
                  <a:cubicBezTo>
                    <a:pt x="26135" y="18752"/>
                    <a:pt x="26592" y="23431"/>
                    <a:pt x="27436" y="27973"/>
                  </a:cubicBezTo>
                  <a:cubicBezTo>
                    <a:pt x="23853" y="28156"/>
                    <a:pt x="20201" y="28886"/>
                    <a:pt x="16640" y="29365"/>
                  </a:cubicBezTo>
                  <a:cubicBezTo>
                    <a:pt x="12646" y="29913"/>
                    <a:pt x="8605" y="30301"/>
                    <a:pt x="4611" y="30758"/>
                  </a:cubicBezTo>
                  <a:cubicBezTo>
                    <a:pt x="4246" y="28087"/>
                    <a:pt x="3196" y="19802"/>
                    <a:pt x="2854" y="17291"/>
                  </a:cubicBezTo>
                  <a:cubicBezTo>
                    <a:pt x="2237" y="12703"/>
                    <a:pt x="1781" y="8047"/>
                    <a:pt x="913" y="3482"/>
                  </a:cubicBezTo>
                  <a:cubicBezTo>
                    <a:pt x="2534" y="3413"/>
                    <a:pt x="4155" y="3208"/>
                    <a:pt x="5752" y="2979"/>
                  </a:cubicBezTo>
                  <a:cubicBezTo>
                    <a:pt x="5729" y="2637"/>
                    <a:pt x="5775" y="2317"/>
                    <a:pt x="5958" y="2066"/>
                  </a:cubicBezTo>
                  <a:lnTo>
                    <a:pt x="5958" y="2066"/>
                  </a:lnTo>
                  <a:cubicBezTo>
                    <a:pt x="2899" y="2500"/>
                    <a:pt x="206" y="2934"/>
                    <a:pt x="183" y="3093"/>
                  </a:cubicBezTo>
                  <a:cubicBezTo>
                    <a:pt x="0" y="5239"/>
                    <a:pt x="639" y="7955"/>
                    <a:pt x="913" y="10101"/>
                  </a:cubicBezTo>
                  <a:cubicBezTo>
                    <a:pt x="1233" y="12520"/>
                    <a:pt x="1530" y="14940"/>
                    <a:pt x="1849" y="17359"/>
                  </a:cubicBezTo>
                  <a:cubicBezTo>
                    <a:pt x="2123" y="19550"/>
                    <a:pt x="2351" y="21765"/>
                    <a:pt x="2671" y="23956"/>
                  </a:cubicBezTo>
                  <a:cubicBezTo>
                    <a:pt x="3013" y="26238"/>
                    <a:pt x="3424" y="28521"/>
                    <a:pt x="3767" y="30940"/>
                  </a:cubicBezTo>
                  <a:cubicBezTo>
                    <a:pt x="3789" y="31032"/>
                    <a:pt x="3812" y="31100"/>
                    <a:pt x="3858" y="31169"/>
                  </a:cubicBezTo>
                  <a:cubicBezTo>
                    <a:pt x="3881" y="31305"/>
                    <a:pt x="3972" y="31442"/>
                    <a:pt x="4177" y="31442"/>
                  </a:cubicBezTo>
                  <a:cubicBezTo>
                    <a:pt x="4377" y="31454"/>
                    <a:pt x="4578" y="31460"/>
                    <a:pt x="4779" y="31460"/>
                  </a:cubicBezTo>
                  <a:cubicBezTo>
                    <a:pt x="6503" y="31460"/>
                    <a:pt x="8255" y="31058"/>
                    <a:pt x="9952" y="30895"/>
                  </a:cubicBezTo>
                  <a:cubicBezTo>
                    <a:pt x="11892" y="30712"/>
                    <a:pt x="13810" y="30575"/>
                    <a:pt x="15727" y="30324"/>
                  </a:cubicBezTo>
                  <a:cubicBezTo>
                    <a:pt x="19584" y="29822"/>
                    <a:pt x="28167" y="28658"/>
                    <a:pt x="28190" y="28361"/>
                  </a:cubicBezTo>
                  <a:cubicBezTo>
                    <a:pt x="28372" y="26215"/>
                    <a:pt x="27710" y="23499"/>
                    <a:pt x="27436" y="21354"/>
                  </a:cubicBezTo>
                  <a:cubicBezTo>
                    <a:pt x="27140" y="18934"/>
                    <a:pt x="26820" y="16515"/>
                    <a:pt x="26523" y="14118"/>
                  </a:cubicBezTo>
                  <a:cubicBezTo>
                    <a:pt x="26249" y="11904"/>
                    <a:pt x="25998" y="9713"/>
                    <a:pt x="25679" y="7499"/>
                  </a:cubicBezTo>
                  <a:cubicBezTo>
                    <a:pt x="25336" y="5216"/>
                    <a:pt x="24926" y="2934"/>
                    <a:pt x="24583" y="514"/>
                  </a:cubicBezTo>
                  <a:cubicBezTo>
                    <a:pt x="24583" y="446"/>
                    <a:pt x="24538" y="354"/>
                    <a:pt x="24515" y="286"/>
                  </a:cubicBezTo>
                  <a:cubicBezTo>
                    <a:pt x="24492" y="149"/>
                    <a:pt x="24401" y="12"/>
                    <a:pt x="24195" y="12"/>
                  </a:cubicBezTo>
                  <a:cubicBezTo>
                    <a:pt x="24024" y="4"/>
                    <a:pt x="23852" y="0"/>
                    <a:pt x="23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30;p51">
              <a:extLst>
                <a:ext uri="{FF2B5EF4-FFF2-40B4-BE49-F238E27FC236}">
                  <a16:creationId xmlns:a16="http://schemas.microsoft.com/office/drawing/2014/main" id="{C5681B4B-6FF4-4152-B80E-C016F1944820}"/>
                </a:ext>
              </a:extLst>
            </p:cNvPr>
            <p:cNvSpPr/>
            <p:nvPr/>
          </p:nvSpPr>
          <p:spPr>
            <a:xfrm>
              <a:off x="5886480" y="2548327"/>
              <a:ext cx="625312" cy="693475"/>
            </a:xfrm>
            <a:custGeom>
              <a:avLst/>
              <a:gdLst/>
              <a:ahLst/>
              <a:cxnLst/>
              <a:rect l="l" t="t" r="r" b="b"/>
              <a:pathLst>
                <a:path w="24127" h="26757" extrusionOk="0">
                  <a:moveTo>
                    <a:pt x="20081" y="1"/>
                  </a:moveTo>
                  <a:cubicBezTo>
                    <a:pt x="19051" y="1"/>
                    <a:pt x="18008" y="173"/>
                    <a:pt x="16982" y="311"/>
                  </a:cubicBezTo>
                  <a:cubicBezTo>
                    <a:pt x="17005" y="334"/>
                    <a:pt x="17028" y="357"/>
                    <a:pt x="17051" y="357"/>
                  </a:cubicBezTo>
                  <a:cubicBezTo>
                    <a:pt x="17210" y="517"/>
                    <a:pt x="17256" y="722"/>
                    <a:pt x="17233" y="927"/>
                  </a:cubicBezTo>
                  <a:cubicBezTo>
                    <a:pt x="18215" y="836"/>
                    <a:pt x="19219" y="722"/>
                    <a:pt x="20200" y="608"/>
                  </a:cubicBezTo>
                  <a:cubicBezTo>
                    <a:pt x="20497" y="2868"/>
                    <a:pt x="21387" y="9921"/>
                    <a:pt x="21684" y="12066"/>
                  </a:cubicBezTo>
                  <a:cubicBezTo>
                    <a:pt x="22209" y="15946"/>
                    <a:pt x="22620" y="19918"/>
                    <a:pt x="23328" y="23798"/>
                  </a:cubicBezTo>
                  <a:cubicBezTo>
                    <a:pt x="20269" y="23958"/>
                    <a:pt x="17188" y="24574"/>
                    <a:pt x="14152" y="24985"/>
                  </a:cubicBezTo>
                  <a:cubicBezTo>
                    <a:pt x="10751" y="25442"/>
                    <a:pt x="7327" y="25784"/>
                    <a:pt x="3903" y="26149"/>
                  </a:cubicBezTo>
                  <a:cubicBezTo>
                    <a:pt x="3606" y="23890"/>
                    <a:pt x="2716" y="16837"/>
                    <a:pt x="2442" y="14714"/>
                  </a:cubicBezTo>
                  <a:cubicBezTo>
                    <a:pt x="1895" y="10811"/>
                    <a:pt x="1507" y="6839"/>
                    <a:pt x="776" y="2982"/>
                  </a:cubicBezTo>
                  <a:cubicBezTo>
                    <a:pt x="1849" y="2913"/>
                    <a:pt x="2922" y="2799"/>
                    <a:pt x="3972" y="2662"/>
                  </a:cubicBezTo>
                  <a:cubicBezTo>
                    <a:pt x="3835" y="2457"/>
                    <a:pt x="3789" y="2229"/>
                    <a:pt x="3812" y="1932"/>
                  </a:cubicBezTo>
                  <a:lnTo>
                    <a:pt x="3812" y="1932"/>
                  </a:lnTo>
                  <a:cubicBezTo>
                    <a:pt x="1780" y="2251"/>
                    <a:pt x="160" y="2525"/>
                    <a:pt x="160" y="2639"/>
                  </a:cubicBezTo>
                  <a:cubicBezTo>
                    <a:pt x="0" y="4465"/>
                    <a:pt x="548" y="6771"/>
                    <a:pt x="776" y="8597"/>
                  </a:cubicBezTo>
                  <a:cubicBezTo>
                    <a:pt x="1050" y="10651"/>
                    <a:pt x="1301" y="12705"/>
                    <a:pt x="1575" y="14760"/>
                  </a:cubicBezTo>
                  <a:cubicBezTo>
                    <a:pt x="1803" y="16631"/>
                    <a:pt x="2009" y="18503"/>
                    <a:pt x="2283" y="20375"/>
                  </a:cubicBezTo>
                  <a:cubicBezTo>
                    <a:pt x="2579" y="22315"/>
                    <a:pt x="2922" y="24255"/>
                    <a:pt x="3196" y="26309"/>
                  </a:cubicBezTo>
                  <a:cubicBezTo>
                    <a:pt x="3218" y="26400"/>
                    <a:pt x="3241" y="26446"/>
                    <a:pt x="3287" y="26515"/>
                  </a:cubicBezTo>
                  <a:cubicBezTo>
                    <a:pt x="3287" y="26629"/>
                    <a:pt x="3378" y="26743"/>
                    <a:pt x="3538" y="26743"/>
                  </a:cubicBezTo>
                  <a:cubicBezTo>
                    <a:pt x="3707" y="26752"/>
                    <a:pt x="3877" y="26757"/>
                    <a:pt x="4047" y="26757"/>
                  </a:cubicBezTo>
                  <a:cubicBezTo>
                    <a:pt x="5524" y="26757"/>
                    <a:pt x="7015" y="26430"/>
                    <a:pt x="8468" y="26286"/>
                  </a:cubicBezTo>
                  <a:cubicBezTo>
                    <a:pt x="10112" y="26127"/>
                    <a:pt x="11755" y="26012"/>
                    <a:pt x="13376" y="25784"/>
                  </a:cubicBezTo>
                  <a:cubicBezTo>
                    <a:pt x="16640" y="25351"/>
                    <a:pt x="23944" y="24369"/>
                    <a:pt x="23967" y="24118"/>
                  </a:cubicBezTo>
                  <a:cubicBezTo>
                    <a:pt x="24126" y="22292"/>
                    <a:pt x="23579" y="19987"/>
                    <a:pt x="23328" y="18161"/>
                  </a:cubicBezTo>
                  <a:cubicBezTo>
                    <a:pt x="23076" y="16106"/>
                    <a:pt x="22803" y="14052"/>
                    <a:pt x="22551" y="11998"/>
                  </a:cubicBezTo>
                  <a:cubicBezTo>
                    <a:pt x="22300" y="10126"/>
                    <a:pt x="22118" y="8254"/>
                    <a:pt x="21844" y="6383"/>
                  </a:cubicBezTo>
                  <a:cubicBezTo>
                    <a:pt x="21547" y="4443"/>
                    <a:pt x="21205" y="2502"/>
                    <a:pt x="20908" y="448"/>
                  </a:cubicBezTo>
                  <a:cubicBezTo>
                    <a:pt x="20908" y="380"/>
                    <a:pt x="20862" y="311"/>
                    <a:pt x="20840" y="266"/>
                  </a:cubicBezTo>
                  <a:cubicBezTo>
                    <a:pt x="20817" y="129"/>
                    <a:pt x="20748" y="14"/>
                    <a:pt x="20566" y="14"/>
                  </a:cubicBezTo>
                  <a:cubicBezTo>
                    <a:pt x="20405" y="5"/>
                    <a:pt x="20243" y="1"/>
                    <a:pt x="20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2831;p51">
              <a:extLst>
                <a:ext uri="{FF2B5EF4-FFF2-40B4-BE49-F238E27FC236}">
                  <a16:creationId xmlns:a16="http://schemas.microsoft.com/office/drawing/2014/main" id="{336C029A-CD21-4E71-A5B6-0BDE469CB4EF}"/>
                </a:ext>
              </a:extLst>
            </p:cNvPr>
            <p:cNvSpPr/>
            <p:nvPr/>
          </p:nvSpPr>
          <p:spPr>
            <a:xfrm>
              <a:off x="6010158" y="2565796"/>
              <a:ext cx="296159" cy="46237"/>
            </a:xfrm>
            <a:custGeom>
              <a:avLst/>
              <a:gdLst/>
              <a:ahLst/>
              <a:cxnLst/>
              <a:rect l="l" t="t" r="r" b="b"/>
              <a:pathLst>
                <a:path w="11427" h="1784" extrusionOk="0">
                  <a:moveTo>
                    <a:pt x="11206" y="1"/>
                  </a:moveTo>
                  <a:cubicBezTo>
                    <a:pt x="11199" y="1"/>
                    <a:pt x="11191" y="1"/>
                    <a:pt x="11183" y="2"/>
                  </a:cubicBezTo>
                  <a:cubicBezTo>
                    <a:pt x="9471" y="253"/>
                    <a:pt x="7736" y="345"/>
                    <a:pt x="6002" y="596"/>
                  </a:cubicBezTo>
                  <a:cubicBezTo>
                    <a:pt x="4107" y="870"/>
                    <a:pt x="2076" y="961"/>
                    <a:pt x="181" y="1440"/>
                  </a:cubicBezTo>
                  <a:cubicBezTo>
                    <a:pt x="27" y="1484"/>
                    <a:pt x="0" y="1784"/>
                    <a:pt x="204" y="1784"/>
                  </a:cubicBezTo>
                  <a:cubicBezTo>
                    <a:pt x="211" y="1784"/>
                    <a:pt x="219" y="1784"/>
                    <a:pt x="227" y="1783"/>
                  </a:cubicBezTo>
                  <a:cubicBezTo>
                    <a:pt x="2144" y="1577"/>
                    <a:pt x="3947" y="1303"/>
                    <a:pt x="5796" y="1075"/>
                  </a:cubicBezTo>
                  <a:cubicBezTo>
                    <a:pt x="7599" y="847"/>
                    <a:pt x="9494" y="733"/>
                    <a:pt x="11251" y="276"/>
                  </a:cubicBezTo>
                  <a:cubicBezTo>
                    <a:pt x="11426" y="233"/>
                    <a:pt x="11371" y="1"/>
                    <a:pt x="11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32;p51">
              <a:extLst>
                <a:ext uri="{FF2B5EF4-FFF2-40B4-BE49-F238E27FC236}">
                  <a16:creationId xmlns:a16="http://schemas.microsoft.com/office/drawing/2014/main" id="{DBBBF548-919A-4B42-960D-6DFF518B0107}"/>
                </a:ext>
              </a:extLst>
            </p:cNvPr>
            <p:cNvSpPr/>
            <p:nvPr/>
          </p:nvSpPr>
          <p:spPr>
            <a:xfrm>
              <a:off x="5972241" y="2439603"/>
              <a:ext cx="368003" cy="213094"/>
            </a:xfrm>
            <a:custGeom>
              <a:avLst/>
              <a:gdLst/>
              <a:ahLst/>
              <a:cxnLst/>
              <a:rect l="l" t="t" r="r" b="b"/>
              <a:pathLst>
                <a:path w="14199" h="8222" extrusionOk="0">
                  <a:moveTo>
                    <a:pt x="6750" y="498"/>
                  </a:moveTo>
                  <a:cubicBezTo>
                    <a:pt x="7685" y="498"/>
                    <a:pt x="8413" y="1109"/>
                    <a:pt x="8560" y="2224"/>
                  </a:cubicBezTo>
                  <a:cubicBezTo>
                    <a:pt x="8583" y="2361"/>
                    <a:pt x="8743" y="2452"/>
                    <a:pt x="8857" y="2452"/>
                  </a:cubicBezTo>
                  <a:cubicBezTo>
                    <a:pt x="9495" y="2440"/>
                    <a:pt x="10293" y="2263"/>
                    <a:pt x="11034" y="2263"/>
                  </a:cubicBezTo>
                  <a:cubicBezTo>
                    <a:pt x="11724" y="2263"/>
                    <a:pt x="12365" y="2416"/>
                    <a:pt x="12783" y="3000"/>
                  </a:cubicBezTo>
                  <a:cubicBezTo>
                    <a:pt x="13057" y="3365"/>
                    <a:pt x="13125" y="3936"/>
                    <a:pt x="13217" y="4392"/>
                  </a:cubicBezTo>
                  <a:cubicBezTo>
                    <a:pt x="13354" y="5145"/>
                    <a:pt x="13605" y="5602"/>
                    <a:pt x="12943" y="5876"/>
                  </a:cubicBezTo>
                  <a:cubicBezTo>
                    <a:pt x="12212" y="6150"/>
                    <a:pt x="11094" y="6264"/>
                    <a:pt x="10363" y="6355"/>
                  </a:cubicBezTo>
                  <a:cubicBezTo>
                    <a:pt x="9199" y="6492"/>
                    <a:pt x="8286" y="6652"/>
                    <a:pt x="7031" y="6812"/>
                  </a:cubicBezTo>
                  <a:lnTo>
                    <a:pt x="6985" y="6812"/>
                  </a:lnTo>
                  <a:cubicBezTo>
                    <a:pt x="6004" y="6948"/>
                    <a:pt x="5228" y="7040"/>
                    <a:pt x="4246" y="7177"/>
                  </a:cubicBezTo>
                  <a:cubicBezTo>
                    <a:pt x="3655" y="7251"/>
                    <a:pt x="2810" y="7384"/>
                    <a:pt x="2110" y="7384"/>
                  </a:cubicBezTo>
                  <a:cubicBezTo>
                    <a:pt x="1945" y="7384"/>
                    <a:pt x="1788" y="7377"/>
                    <a:pt x="1644" y="7359"/>
                  </a:cubicBezTo>
                  <a:cubicBezTo>
                    <a:pt x="914" y="7291"/>
                    <a:pt x="1051" y="6766"/>
                    <a:pt x="982" y="6013"/>
                  </a:cubicBezTo>
                  <a:cubicBezTo>
                    <a:pt x="959" y="5556"/>
                    <a:pt x="868" y="4986"/>
                    <a:pt x="1028" y="4552"/>
                  </a:cubicBezTo>
                  <a:cubicBezTo>
                    <a:pt x="1576" y="3159"/>
                    <a:pt x="3493" y="3319"/>
                    <a:pt x="4680" y="3023"/>
                  </a:cubicBezTo>
                  <a:cubicBezTo>
                    <a:pt x="4794" y="2977"/>
                    <a:pt x="4931" y="2840"/>
                    <a:pt x="4908" y="2703"/>
                  </a:cubicBezTo>
                  <a:cubicBezTo>
                    <a:pt x="4771" y="1493"/>
                    <a:pt x="5433" y="672"/>
                    <a:pt x="6506" y="512"/>
                  </a:cubicBezTo>
                  <a:cubicBezTo>
                    <a:pt x="6589" y="503"/>
                    <a:pt x="6670" y="498"/>
                    <a:pt x="6750" y="498"/>
                  </a:cubicBezTo>
                  <a:close/>
                  <a:moveTo>
                    <a:pt x="6809" y="0"/>
                  </a:moveTo>
                  <a:cubicBezTo>
                    <a:pt x="6673" y="0"/>
                    <a:pt x="6534" y="11"/>
                    <a:pt x="6392" y="32"/>
                  </a:cubicBezTo>
                  <a:cubicBezTo>
                    <a:pt x="5045" y="215"/>
                    <a:pt x="4246" y="1242"/>
                    <a:pt x="4269" y="2452"/>
                  </a:cubicBezTo>
                  <a:cubicBezTo>
                    <a:pt x="3037" y="2726"/>
                    <a:pt x="1325" y="2657"/>
                    <a:pt x="594" y="3821"/>
                  </a:cubicBezTo>
                  <a:cubicBezTo>
                    <a:pt x="1" y="4734"/>
                    <a:pt x="92" y="6469"/>
                    <a:pt x="366" y="7473"/>
                  </a:cubicBezTo>
                  <a:cubicBezTo>
                    <a:pt x="527" y="8058"/>
                    <a:pt x="847" y="8222"/>
                    <a:pt x="1290" y="8222"/>
                  </a:cubicBezTo>
                  <a:cubicBezTo>
                    <a:pt x="1539" y="8222"/>
                    <a:pt x="1826" y="8170"/>
                    <a:pt x="2146" y="8113"/>
                  </a:cubicBezTo>
                  <a:cubicBezTo>
                    <a:pt x="3972" y="7793"/>
                    <a:pt x="5798" y="7656"/>
                    <a:pt x="7624" y="7337"/>
                  </a:cubicBezTo>
                  <a:cubicBezTo>
                    <a:pt x="9313" y="7154"/>
                    <a:pt x="10934" y="6857"/>
                    <a:pt x="12646" y="6743"/>
                  </a:cubicBezTo>
                  <a:cubicBezTo>
                    <a:pt x="13536" y="6652"/>
                    <a:pt x="14175" y="6583"/>
                    <a:pt x="14175" y="5647"/>
                  </a:cubicBezTo>
                  <a:cubicBezTo>
                    <a:pt x="14198" y="4597"/>
                    <a:pt x="13833" y="2908"/>
                    <a:pt x="13034" y="2155"/>
                  </a:cubicBezTo>
                  <a:cubicBezTo>
                    <a:pt x="12570" y="1733"/>
                    <a:pt x="11970" y="1614"/>
                    <a:pt x="11334" y="1614"/>
                  </a:cubicBezTo>
                  <a:cubicBezTo>
                    <a:pt x="10594" y="1614"/>
                    <a:pt x="9806" y="1776"/>
                    <a:pt x="9131" y="1813"/>
                  </a:cubicBezTo>
                  <a:cubicBezTo>
                    <a:pt x="8845" y="751"/>
                    <a:pt x="7957" y="0"/>
                    <a:pt x="6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2833;p51">
              <a:extLst>
                <a:ext uri="{FF2B5EF4-FFF2-40B4-BE49-F238E27FC236}">
                  <a16:creationId xmlns:a16="http://schemas.microsoft.com/office/drawing/2014/main" id="{7AEFB5EB-8F9B-421A-A592-9A21AFBB6641}"/>
                </a:ext>
              </a:extLst>
            </p:cNvPr>
            <p:cNvSpPr/>
            <p:nvPr/>
          </p:nvSpPr>
          <p:spPr>
            <a:xfrm>
              <a:off x="6111263" y="2474566"/>
              <a:ext cx="76353" cy="69537"/>
            </a:xfrm>
            <a:custGeom>
              <a:avLst/>
              <a:gdLst/>
              <a:ahLst/>
              <a:cxnLst/>
              <a:rect l="l" t="t" r="r" b="b"/>
              <a:pathLst>
                <a:path w="2946" h="2683" extrusionOk="0">
                  <a:moveTo>
                    <a:pt x="1432" y="469"/>
                  </a:moveTo>
                  <a:cubicBezTo>
                    <a:pt x="1489" y="469"/>
                    <a:pt x="1545" y="475"/>
                    <a:pt x="1598" y="487"/>
                  </a:cubicBezTo>
                  <a:cubicBezTo>
                    <a:pt x="1781" y="532"/>
                    <a:pt x="1964" y="624"/>
                    <a:pt x="2078" y="783"/>
                  </a:cubicBezTo>
                  <a:cubicBezTo>
                    <a:pt x="2443" y="1217"/>
                    <a:pt x="2306" y="1810"/>
                    <a:pt x="1827" y="2084"/>
                  </a:cubicBezTo>
                  <a:cubicBezTo>
                    <a:pt x="1658" y="2181"/>
                    <a:pt x="1464" y="2232"/>
                    <a:pt x="1277" y="2232"/>
                  </a:cubicBezTo>
                  <a:cubicBezTo>
                    <a:pt x="933" y="2232"/>
                    <a:pt x="614" y="2058"/>
                    <a:pt x="526" y="1674"/>
                  </a:cubicBezTo>
                  <a:cubicBezTo>
                    <a:pt x="434" y="1286"/>
                    <a:pt x="617" y="806"/>
                    <a:pt x="959" y="601"/>
                  </a:cubicBezTo>
                  <a:cubicBezTo>
                    <a:pt x="1095" y="516"/>
                    <a:pt x="1268" y="469"/>
                    <a:pt x="1432" y="469"/>
                  </a:cubicBezTo>
                  <a:close/>
                  <a:moveTo>
                    <a:pt x="1410" y="0"/>
                  </a:moveTo>
                  <a:cubicBezTo>
                    <a:pt x="863" y="0"/>
                    <a:pt x="290" y="326"/>
                    <a:pt x="115" y="852"/>
                  </a:cubicBezTo>
                  <a:cubicBezTo>
                    <a:pt x="69" y="943"/>
                    <a:pt x="46" y="1012"/>
                    <a:pt x="46" y="1103"/>
                  </a:cubicBezTo>
                  <a:cubicBezTo>
                    <a:pt x="1" y="1354"/>
                    <a:pt x="1" y="1605"/>
                    <a:pt x="92" y="1833"/>
                  </a:cubicBezTo>
                  <a:cubicBezTo>
                    <a:pt x="273" y="2376"/>
                    <a:pt x="786" y="2682"/>
                    <a:pt x="1324" y="2682"/>
                  </a:cubicBezTo>
                  <a:cubicBezTo>
                    <a:pt x="1532" y="2682"/>
                    <a:pt x="1743" y="2636"/>
                    <a:pt x="1941" y="2541"/>
                  </a:cubicBezTo>
                  <a:cubicBezTo>
                    <a:pt x="2626" y="2199"/>
                    <a:pt x="2945" y="1422"/>
                    <a:pt x="2580" y="738"/>
                  </a:cubicBezTo>
                  <a:cubicBezTo>
                    <a:pt x="2397" y="373"/>
                    <a:pt x="2101" y="99"/>
                    <a:pt x="1690" y="30"/>
                  </a:cubicBezTo>
                  <a:cubicBezTo>
                    <a:pt x="1599" y="10"/>
                    <a:pt x="1505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0FD438E-341A-4DB5-9041-B4BADD3EC24B}"/>
              </a:ext>
            </a:extLst>
          </p:cNvPr>
          <p:cNvSpPr txBox="1"/>
          <p:nvPr/>
        </p:nvSpPr>
        <p:spPr>
          <a:xfrm rot="21382028">
            <a:off x="4848387" y="1747180"/>
            <a:ext cx="2501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>
                <a:solidFill>
                  <a:srgbClr val="000000"/>
                </a:solidFill>
              </a:rPr>
              <a:t>알쏭달쏭 고혈압</a:t>
            </a:r>
            <a:r>
              <a:rPr lang="en-US" altLang="ko-KR" sz="800" dirty="0">
                <a:solidFill>
                  <a:srgbClr val="000000"/>
                </a:solidFill>
              </a:rPr>
              <a:t>4] </a:t>
            </a:r>
            <a:r>
              <a:rPr lang="ko-KR" altLang="en-US" sz="800" dirty="0">
                <a:solidFill>
                  <a:srgbClr val="000000"/>
                </a:solidFill>
                <a:highlight>
                  <a:srgbClr val="FFFF00"/>
                </a:highlight>
              </a:rPr>
              <a:t>내장 지방형 비만이 혈안 상승 유발</a:t>
            </a:r>
            <a:endParaRPr lang="en-US" altLang="ko-KR" sz="8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endParaRPr lang="en-US" altLang="ko-KR" sz="800" dirty="0">
              <a:solidFill>
                <a:srgbClr val="000000"/>
              </a:solidFill>
            </a:endParaRPr>
          </a:p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>
                <a:solidFill>
                  <a:srgbClr val="000000"/>
                </a:solidFill>
              </a:rPr>
              <a:t>쿠키 건강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>
                <a:solidFill>
                  <a:srgbClr val="000000"/>
                </a:solidFill>
              </a:rPr>
              <a:t>살이 찐 경우 고혈압만이 아니라 여러 </a:t>
            </a:r>
            <a:r>
              <a:rPr lang="en-US" altLang="ko-KR" sz="800" dirty="0"/>
              <a:t>   </a:t>
            </a:r>
          </a:p>
          <a:p>
            <a:r>
              <a:rPr lang="en-US" altLang="ko-KR" sz="800" dirty="0">
                <a:solidFill>
                  <a:srgbClr val="000000"/>
                </a:solidFill>
              </a:rPr>
              <a:t>   </a:t>
            </a:r>
            <a:r>
              <a:rPr lang="ko-KR" altLang="en-US" sz="800" dirty="0">
                <a:solidFill>
                  <a:srgbClr val="000000"/>
                </a:solidFill>
              </a:rPr>
              <a:t>가지 생활관습병을 초래할 위험도가 높아진다</a:t>
            </a:r>
            <a:r>
              <a:rPr lang="en-US" altLang="ko-KR" sz="800" dirty="0">
                <a:solidFill>
                  <a:srgbClr val="000000"/>
                </a:solidFill>
              </a:rPr>
              <a:t>. </a:t>
            </a:r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비만은 그저 눈으로 보는 것만으로는 알 수 없고</a:t>
            </a:r>
            <a:r>
              <a:rPr lang="en-US" altLang="ko-KR" sz="800" dirty="0"/>
              <a:t>, </a:t>
            </a:r>
          </a:p>
          <a:p>
            <a:r>
              <a:rPr lang="en-US" altLang="ko-KR" sz="800" dirty="0"/>
              <a:t>     </a:t>
            </a:r>
            <a:r>
              <a:rPr lang="ko-KR" altLang="en-US" sz="800" dirty="0"/>
              <a:t>체지방률 즉 몸에 </a:t>
            </a:r>
            <a:r>
              <a:rPr lang="ko-KR" altLang="en-US" sz="800" dirty="0" err="1"/>
              <a:t>숨겨져있는</a:t>
            </a:r>
            <a:r>
              <a:rPr lang="ko-KR" altLang="en-US" sz="800" dirty="0"/>
              <a:t> 지방이 커다란 </a:t>
            </a:r>
            <a:endParaRPr lang="en-US" altLang="ko-KR" sz="800" dirty="0"/>
          </a:p>
          <a:p>
            <a:endParaRPr lang="en-US" altLang="ko-KR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9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1;p34">
            <a:extLst>
              <a:ext uri="{FF2B5EF4-FFF2-40B4-BE49-F238E27FC236}">
                <a16:creationId xmlns:a16="http://schemas.microsoft.com/office/drawing/2014/main" id="{7B86426A-A29F-44A9-A4BA-143F75FACC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9" name="Google Shape;2352;p34">
            <a:extLst>
              <a:ext uri="{FF2B5EF4-FFF2-40B4-BE49-F238E27FC236}">
                <a16:creationId xmlns:a16="http://schemas.microsoft.com/office/drawing/2014/main" id="{6E7F53DA-2582-48CB-956D-BA0A30A3FD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40115" y="1633692"/>
            <a:ext cx="3967231" cy="2969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3000"/>
              <a:buFont typeface="+mj-lt"/>
              <a:buAutoNum type="arabicPeriod"/>
            </a:pPr>
            <a:r>
              <a:rPr lang="ko-KR" altLang="en-US" sz="3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공통적인 </a:t>
            </a:r>
            <a:r>
              <a:rPr lang="en-US" altLang="ko-KR" sz="3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EDA 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3000"/>
              <a:buFont typeface="+mj-lt"/>
              <a:buAutoNum type="arabicPeriod"/>
            </a:pPr>
            <a:r>
              <a:rPr lang="ko-KR" altLang="en-US" sz="3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혈압</a:t>
            </a:r>
            <a:r>
              <a:rPr lang="en-US" altLang="ko-KR" sz="3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, </a:t>
            </a:r>
            <a:r>
              <a:rPr lang="ko-KR" altLang="en-US" sz="3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혈당 예측</a:t>
            </a:r>
            <a:endParaRPr lang="en-US" altLang="ko-KR" sz="3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3000"/>
              <a:buFont typeface="+mj-lt"/>
              <a:buAutoNum type="arabicPeriod"/>
            </a:pPr>
            <a:r>
              <a:rPr lang="ko-KR" altLang="en-US" sz="3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고혈압 예측</a:t>
            </a:r>
            <a:endParaRPr lang="en-US" altLang="ko-KR" sz="3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3000"/>
              <a:buFont typeface="+mj-lt"/>
              <a:buAutoNum type="arabicPeriod"/>
            </a:pPr>
            <a:r>
              <a:rPr lang="ko-KR" altLang="en-US" sz="3000" dirty="0">
                <a:solidFill>
                  <a:srgbClr val="3C557D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당뇨 예측</a:t>
            </a:r>
            <a:endParaRPr lang="en-US" altLang="ko-KR" sz="3000" dirty="0">
              <a:solidFill>
                <a:srgbClr val="3C557D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07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</a:rPr>
              <a:t>데이터 분석 결과</a:t>
            </a:r>
            <a:endParaRPr sz="6000" b="1" dirty="0"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</a:endParaRPr>
          </a:p>
        </p:txBody>
      </p:sp>
      <p:sp>
        <p:nvSpPr>
          <p:cNvPr id="2459" name="Google Shape;2459;p36"/>
          <p:cNvSpPr/>
          <p:nvPr/>
        </p:nvSpPr>
        <p:spPr>
          <a:xfrm>
            <a:off x="2948609" y="2263642"/>
            <a:ext cx="3101212" cy="45719"/>
          </a:xfrm>
          <a:custGeom>
            <a:avLst/>
            <a:gdLst/>
            <a:ahLst/>
            <a:cxnLst/>
            <a:rect l="l" t="t" r="r" b="b"/>
            <a:pathLst>
              <a:path w="285698" h="1459" extrusionOk="0">
                <a:moveTo>
                  <a:pt x="25502" y="1"/>
                </a:moveTo>
                <a:cubicBezTo>
                  <a:pt x="15915" y="1"/>
                  <a:pt x="7259" y="62"/>
                  <a:pt x="1858" y="251"/>
                </a:cubicBezTo>
                <a:cubicBezTo>
                  <a:pt x="372" y="357"/>
                  <a:pt x="0" y="1206"/>
                  <a:pt x="1804" y="1206"/>
                </a:cubicBezTo>
                <a:cubicBezTo>
                  <a:pt x="16769" y="1419"/>
                  <a:pt x="56195" y="1366"/>
                  <a:pt x="70416" y="1419"/>
                </a:cubicBezTo>
                <a:cubicBezTo>
                  <a:pt x="77368" y="1445"/>
                  <a:pt x="110108" y="1459"/>
                  <a:pt x="142849" y="1459"/>
                </a:cubicBezTo>
                <a:cubicBezTo>
                  <a:pt x="175589" y="1459"/>
                  <a:pt x="208330" y="1445"/>
                  <a:pt x="215281" y="1419"/>
                </a:cubicBezTo>
                <a:cubicBezTo>
                  <a:pt x="229555" y="1366"/>
                  <a:pt x="268929" y="1419"/>
                  <a:pt x="283893" y="1206"/>
                </a:cubicBezTo>
                <a:cubicBezTo>
                  <a:pt x="285697" y="1206"/>
                  <a:pt x="285273" y="357"/>
                  <a:pt x="283840" y="251"/>
                </a:cubicBezTo>
                <a:cubicBezTo>
                  <a:pt x="278439" y="62"/>
                  <a:pt x="269789" y="1"/>
                  <a:pt x="260208" y="1"/>
                </a:cubicBezTo>
                <a:cubicBezTo>
                  <a:pt x="242963" y="1"/>
                  <a:pt x="222703" y="198"/>
                  <a:pt x="212946" y="198"/>
                </a:cubicBezTo>
                <a:cubicBezTo>
                  <a:pt x="206605" y="145"/>
                  <a:pt x="174727" y="119"/>
                  <a:pt x="142849" y="119"/>
                </a:cubicBezTo>
                <a:cubicBezTo>
                  <a:pt x="110971" y="119"/>
                  <a:pt x="79092" y="145"/>
                  <a:pt x="72751" y="198"/>
                </a:cubicBezTo>
                <a:cubicBezTo>
                  <a:pt x="63029" y="198"/>
                  <a:pt x="42759" y="1"/>
                  <a:pt x="25502" y="1"/>
                </a:cubicBezTo>
                <a:close/>
              </a:path>
            </a:pathLst>
          </a:custGeom>
          <a:solidFill>
            <a:srgbClr val="E2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36"/>
          <p:cNvSpPr txBox="1"/>
          <p:nvPr/>
        </p:nvSpPr>
        <p:spPr>
          <a:xfrm>
            <a:off x="929109" y="3183861"/>
            <a:ext cx="3642892" cy="123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Q1 : 2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사분위수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Q3 : 3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사분위수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IQR(= Q3 – Q1) :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ko-KR" altLang="en-US" dirty="0" err="1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사분위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범위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Inner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fence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: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Q1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–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1.5 * IQR , Q3 + 1.5 * IQR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Outer fence : Q1 + 3 * IQR, Q3 + 3 * IQR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F86"/>
              </a:buClr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BCE55A-9936-463B-904B-E355ED3234BA}"/>
              </a:ext>
            </a:extLst>
          </p:cNvPr>
          <p:cNvSpPr/>
          <p:nvPr/>
        </p:nvSpPr>
        <p:spPr>
          <a:xfrm rot="5400000">
            <a:off x="4244772" y="1763005"/>
            <a:ext cx="544207" cy="1132687"/>
          </a:xfrm>
          <a:prstGeom prst="rect">
            <a:avLst/>
          </a:prstGeom>
          <a:solidFill>
            <a:srgbClr val="E27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E27F86"/>
              </a:highlight>
            </a:endParaRPr>
          </a:p>
        </p:txBody>
      </p:sp>
      <p:sp>
        <p:nvSpPr>
          <p:cNvPr id="19" name="Google Shape;2463;p36">
            <a:extLst>
              <a:ext uri="{FF2B5EF4-FFF2-40B4-BE49-F238E27FC236}">
                <a16:creationId xmlns:a16="http://schemas.microsoft.com/office/drawing/2014/main" id="{2F960B71-37A3-4DFC-A251-C3A5272BB5C4}"/>
              </a:ext>
            </a:extLst>
          </p:cNvPr>
          <p:cNvSpPr txBox="1"/>
          <p:nvPr/>
        </p:nvSpPr>
        <p:spPr>
          <a:xfrm>
            <a:off x="3569558" y="2553694"/>
            <a:ext cx="813867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Q1</a:t>
            </a:r>
            <a:endParaRPr sz="20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4" name="Google Shape;2463;p36">
            <a:extLst>
              <a:ext uri="{FF2B5EF4-FFF2-40B4-BE49-F238E27FC236}">
                <a16:creationId xmlns:a16="http://schemas.microsoft.com/office/drawing/2014/main" id="{742CDE65-41AB-44A0-B7A9-6C0175B8982F}"/>
              </a:ext>
            </a:extLst>
          </p:cNvPr>
          <p:cNvSpPr txBox="1"/>
          <p:nvPr/>
        </p:nvSpPr>
        <p:spPr>
          <a:xfrm>
            <a:off x="4695755" y="2553694"/>
            <a:ext cx="813867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Q3</a:t>
            </a:r>
            <a:endParaRPr sz="20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5" name="Google Shape;2465;p36">
            <a:extLst>
              <a:ext uri="{FF2B5EF4-FFF2-40B4-BE49-F238E27FC236}">
                <a16:creationId xmlns:a16="http://schemas.microsoft.com/office/drawing/2014/main" id="{8AB9E5EA-2D5F-4CDE-B4D3-4D4844DE6D48}"/>
              </a:ext>
            </a:extLst>
          </p:cNvPr>
          <p:cNvSpPr txBox="1"/>
          <p:nvPr/>
        </p:nvSpPr>
        <p:spPr>
          <a:xfrm>
            <a:off x="772234" y="1248329"/>
            <a:ext cx="47788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1)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공통적인 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EDA : 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극단 </a:t>
            </a:r>
            <a:r>
              <a:rPr lang="ko-KR" altLang="en-US" sz="2500" b="1" dirty="0" err="1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이상치값</a:t>
            </a:r>
            <a:r>
              <a:rPr lang="ko-KR" altLang="en-US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제거</a:t>
            </a:r>
            <a:r>
              <a:rPr lang="en-US" altLang="ko-KR" sz="2500" b="1" dirty="0">
                <a:solidFill>
                  <a:schemeClr val="dk1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 </a:t>
            </a:r>
            <a:endParaRPr sz="25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26" name="Google Shape;2463;p36">
            <a:extLst>
              <a:ext uri="{FF2B5EF4-FFF2-40B4-BE49-F238E27FC236}">
                <a16:creationId xmlns:a16="http://schemas.microsoft.com/office/drawing/2014/main" id="{0A71844C-8F1B-4BA2-8556-57FE0A12D86A}"/>
              </a:ext>
            </a:extLst>
          </p:cNvPr>
          <p:cNvSpPr txBox="1"/>
          <p:nvPr/>
        </p:nvSpPr>
        <p:spPr>
          <a:xfrm>
            <a:off x="1834980" y="2057245"/>
            <a:ext cx="813867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●</a:t>
            </a:r>
            <a:endParaRPr sz="10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7" name="Google Shape;2463;p36">
            <a:extLst>
              <a:ext uri="{FF2B5EF4-FFF2-40B4-BE49-F238E27FC236}">
                <a16:creationId xmlns:a16="http://schemas.microsoft.com/office/drawing/2014/main" id="{22E742E5-CFF3-4FCB-A6D3-043DEA9DBD0C}"/>
              </a:ext>
            </a:extLst>
          </p:cNvPr>
          <p:cNvSpPr txBox="1"/>
          <p:nvPr/>
        </p:nvSpPr>
        <p:spPr>
          <a:xfrm>
            <a:off x="993565" y="2031256"/>
            <a:ext cx="813867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*</a:t>
            </a:r>
            <a:endParaRPr sz="30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28" name="Google Shape;2465;p36">
            <a:extLst>
              <a:ext uri="{FF2B5EF4-FFF2-40B4-BE49-F238E27FC236}">
                <a16:creationId xmlns:a16="http://schemas.microsoft.com/office/drawing/2014/main" id="{57516B12-3903-479A-9E55-8255BCCA6995}"/>
              </a:ext>
            </a:extLst>
          </p:cNvPr>
          <p:cNvSpPr txBox="1"/>
          <p:nvPr/>
        </p:nvSpPr>
        <p:spPr>
          <a:xfrm rot="5400000">
            <a:off x="1042360" y="2209469"/>
            <a:ext cx="1279912" cy="755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5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- - - </a:t>
            </a:r>
            <a:endParaRPr sz="15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30" name="Google Shape;2465;p36">
            <a:extLst>
              <a:ext uri="{FF2B5EF4-FFF2-40B4-BE49-F238E27FC236}">
                <a16:creationId xmlns:a16="http://schemas.microsoft.com/office/drawing/2014/main" id="{018FC49C-F823-497C-8C4E-ED775E58212B}"/>
              </a:ext>
            </a:extLst>
          </p:cNvPr>
          <p:cNvSpPr txBox="1"/>
          <p:nvPr/>
        </p:nvSpPr>
        <p:spPr>
          <a:xfrm rot="5400000">
            <a:off x="6214368" y="2222939"/>
            <a:ext cx="1279912" cy="755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5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- - - </a:t>
            </a:r>
            <a:endParaRPr sz="15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31" name="Google Shape;2463;p36">
            <a:extLst>
              <a:ext uri="{FF2B5EF4-FFF2-40B4-BE49-F238E27FC236}">
                <a16:creationId xmlns:a16="http://schemas.microsoft.com/office/drawing/2014/main" id="{42898B89-F5F2-4508-9DEF-83FE20969742}"/>
              </a:ext>
            </a:extLst>
          </p:cNvPr>
          <p:cNvSpPr txBox="1"/>
          <p:nvPr/>
        </p:nvSpPr>
        <p:spPr>
          <a:xfrm>
            <a:off x="6137250" y="2069283"/>
            <a:ext cx="813867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●</a:t>
            </a:r>
            <a:endParaRPr sz="10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33" name="Google Shape;2463;p36">
            <a:extLst>
              <a:ext uri="{FF2B5EF4-FFF2-40B4-BE49-F238E27FC236}">
                <a16:creationId xmlns:a16="http://schemas.microsoft.com/office/drawing/2014/main" id="{3737FD00-E7B4-4DDB-A89D-91E48E91F993}"/>
              </a:ext>
            </a:extLst>
          </p:cNvPr>
          <p:cNvSpPr txBox="1"/>
          <p:nvPr/>
        </p:nvSpPr>
        <p:spPr>
          <a:xfrm>
            <a:off x="6985337" y="2025671"/>
            <a:ext cx="813867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*</a:t>
            </a:r>
            <a:endParaRPr sz="30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34" name="Google Shape;2463;p36">
            <a:extLst>
              <a:ext uri="{FF2B5EF4-FFF2-40B4-BE49-F238E27FC236}">
                <a16:creationId xmlns:a16="http://schemas.microsoft.com/office/drawing/2014/main" id="{EBA0DE28-F971-446D-A89F-49A0ACE1F9EB}"/>
              </a:ext>
            </a:extLst>
          </p:cNvPr>
          <p:cNvSpPr txBox="1"/>
          <p:nvPr/>
        </p:nvSpPr>
        <p:spPr>
          <a:xfrm>
            <a:off x="2451223" y="2553694"/>
            <a:ext cx="963960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Inner fence</a:t>
            </a:r>
            <a:endParaRPr sz="15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35" name="Google Shape;2463;p36">
            <a:extLst>
              <a:ext uri="{FF2B5EF4-FFF2-40B4-BE49-F238E27FC236}">
                <a16:creationId xmlns:a16="http://schemas.microsoft.com/office/drawing/2014/main" id="{E4DEB98D-2533-4920-8C05-55191E71ED47}"/>
              </a:ext>
            </a:extLst>
          </p:cNvPr>
          <p:cNvSpPr txBox="1"/>
          <p:nvPr/>
        </p:nvSpPr>
        <p:spPr>
          <a:xfrm>
            <a:off x="5560845" y="2557087"/>
            <a:ext cx="963960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Inner fence</a:t>
            </a:r>
            <a:endParaRPr sz="15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36" name="Google Shape;2463;p36">
            <a:extLst>
              <a:ext uri="{FF2B5EF4-FFF2-40B4-BE49-F238E27FC236}">
                <a16:creationId xmlns:a16="http://schemas.microsoft.com/office/drawing/2014/main" id="{903BD20E-C5DA-4ABC-94C1-C066B29DD0D6}"/>
              </a:ext>
            </a:extLst>
          </p:cNvPr>
          <p:cNvSpPr txBox="1"/>
          <p:nvPr/>
        </p:nvSpPr>
        <p:spPr>
          <a:xfrm>
            <a:off x="6575732" y="2553694"/>
            <a:ext cx="963960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outer fence</a:t>
            </a:r>
            <a:endParaRPr sz="15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37" name="Google Shape;2463;p36">
            <a:extLst>
              <a:ext uri="{FF2B5EF4-FFF2-40B4-BE49-F238E27FC236}">
                <a16:creationId xmlns:a16="http://schemas.microsoft.com/office/drawing/2014/main" id="{FC046292-0D63-4569-87A1-707B1E448F9A}"/>
              </a:ext>
            </a:extLst>
          </p:cNvPr>
          <p:cNvSpPr txBox="1"/>
          <p:nvPr/>
        </p:nvSpPr>
        <p:spPr>
          <a:xfrm>
            <a:off x="1219589" y="2553694"/>
            <a:ext cx="963960" cy="4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outer fence</a:t>
            </a:r>
            <a:endParaRPr sz="1500" b="1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</p:txBody>
      </p:sp>
      <p:sp>
        <p:nvSpPr>
          <p:cNvPr id="38" name="Google Shape;2465;p36">
            <a:extLst>
              <a:ext uri="{FF2B5EF4-FFF2-40B4-BE49-F238E27FC236}">
                <a16:creationId xmlns:a16="http://schemas.microsoft.com/office/drawing/2014/main" id="{AC5EE50E-DE82-481F-9F76-5120BD9839F9}"/>
              </a:ext>
            </a:extLst>
          </p:cNvPr>
          <p:cNvSpPr txBox="1"/>
          <p:nvPr/>
        </p:nvSpPr>
        <p:spPr>
          <a:xfrm>
            <a:off x="4968437" y="3399751"/>
            <a:ext cx="3364450" cy="14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0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●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: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이상치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, inner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fence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와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outer fence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사이의 값</a:t>
            </a:r>
            <a:endParaRPr lang="en-US" altLang="ko-KR" dirty="0">
              <a:solidFill>
                <a:schemeClr val="dk2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Fira Sans"/>
              <a:sym typeface="Fira Sans"/>
            </a:endParaRPr>
          </a:p>
          <a:p>
            <a:r>
              <a:rPr lang="en-US" altLang="ko-KR" sz="30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*</a:t>
            </a:r>
            <a:r>
              <a:rPr lang="en-US" altLang="ko-KR" sz="1000" b="1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 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: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극단 이상치</a:t>
            </a:r>
            <a:r>
              <a:rPr lang="en-US" altLang="ko-KR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, outer fence </a:t>
            </a:r>
            <a:r>
              <a:rPr lang="ko-KR" altLang="en-US" dirty="0">
                <a:solidFill>
                  <a:schemeClr val="dk2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Fira Sans"/>
                <a:sym typeface="Fira Sans"/>
              </a:rPr>
              <a:t>바깥의 값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grpSp>
        <p:nvGrpSpPr>
          <p:cNvPr id="39" name="Google Shape;2528;p41">
            <a:extLst>
              <a:ext uri="{FF2B5EF4-FFF2-40B4-BE49-F238E27FC236}">
                <a16:creationId xmlns:a16="http://schemas.microsoft.com/office/drawing/2014/main" id="{60E5232A-B9E6-4054-B376-6B2B8232F22A}"/>
              </a:ext>
            </a:extLst>
          </p:cNvPr>
          <p:cNvGrpSpPr/>
          <p:nvPr/>
        </p:nvGrpSpPr>
        <p:grpSpPr>
          <a:xfrm rot="7390513">
            <a:off x="4406776" y="3583845"/>
            <a:ext cx="330449" cy="438550"/>
            <a:chOff x="5443019" y="4208075"/>
            <a:chExt cx="515706" cy="579650"/>
          </a:xfrm>
        </p:grpSpPr>
        <p:sp>
          <p:nvSpPr>
            <p:cNvPr id="40" name="Google Shape;2529;p41">
              <a:extLst>
                <a:ext uri="{FF2B5EF4-FFF2-40B4-BE49-F238E27FC236}">
                  <a16:creationId xmlns:a16="http://schemas.microsoft.com/office/drawing/2014/main" id="{880A1A25-B17A-47C4-9E89-5730DF4A0AC7}"/>
                </a:ext>
              </a:extLst>
            </p:cNvPr>
            <p:cNvSpPr/>
            <p:nvPr/>
          </p:nvSpPr>
          <p:spPr>
            <a:xfrm>
              <a:off x="5561719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30;p41">
              <a:extLst>
                <a:ext uri="{FF2B5EF4-FFF2-40B4-BE49-F238E27FC236}">
                  <a16:creationId xmlns:a16="http://schemas.microsoft.com/office/drawing/2014/main" id="{FE22EDA5-4FDB-4E8D-BECD-1F0C8C0EC0EA}"/>
                </a:ext>
              </a:extLst>
            </p:cNvPr>
            <p:cNvSpPr/>
            <p:nvPr/>
          </p:nvSpPr>
          <p:spPr>
            <a:xfrm>
              <a:off x="5485819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31;p41">
              <a:extLst>
                <a:ext uri="{FF2B5EF4-FFF2-40B4-BE49-F238E27FC236}">
                  <a16:creationId xmlns:a16="http://schemas.microsoft.com/office/drawing/2014/main" id="{3E23851C-39C2-46C5-93B9-4111D35CC9B9}"/>
                </a:ext>
              </a:extLst>
            </p:cNvPr>
            <p:cNvSpPr/>
            <p:nvPr/>
          </p:nvSpPr>
          <p:spPr>
            <a:xfrm>
              <a:off x="5443019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32;p41">
              <a:extLst>
                <a:ext uri="{FF2B5EF4-FFF2-40B4-BE49-F238E27FC236}">
                  <a16:creationId xmlns:a16="http://schemas.microsoft.com/office/drawing/2014/main" id="{66AEE054-D122-4401-BE34-F70862699567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3;p41">
              <a:extLst>
                <a:ext uri="{FF2B5EF4-FFF2-40B4-BE49-F238E27FC236}">
                  <a16:creationId xmlns:a16="http://schemas.microsoft.com/office/drawing/2014/main" id="{A3954F98-EC92-4A86-848F-7432CC3F8E90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34;p41">
              <a:extLst>
                <a:ext uri="{FF2B5EF4-FFF2-40B4-BE49-F238E27FC236}">
                  <a16:creationId xmlns:a16="http://schemas.microsoft.com/office/drawing/2014/main" id="{DCE64672-66D5-4910-AF0F-C081AA885A46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35;p41">
              <a:extLst>
                <a:ext uri="{FF2B5EF4-FFF2-40B4-BE49-F238E27FC236}">
                  <a16:creationId xmlns:a16="http://schemas.microsoft.com/office/drawing/2014/main" id="{EBD23496-8444-4B90-85C8-9DD2AC42DA19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36;p41">
              <a:extLst>
                <a:ext uri="{FF2B5EF4-FFF2-40B4-BE49-F238E27FC236}">
                  <a16:creationId xmlns:a16="http://schemas.microsoft.com/office/drawing/2014/main" id="{1DA2854F-9934-4004-94DF-20D9CC474DB2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37;p41">
              <a:extLst>
                <a:ext uri="{FF2B5EF4-FFF2-40B4-BE49-F238E27FC236}">
                  <a16:creationId xmlns:a16="http://schemas.microsoft.com/office/drawing/2014/main" id="{0E1349B2-E3EA-43B0-98BB-18A2D7A47362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38;p41">
              <a:extLst>
                <a:ext uri="{FF2B5EF4-FFF2-40B4-BE49-F238E27FC236}">
                  <a16:creationId xmlns:a16="http://schemas.microsoft.com/office/drawing/2014/main" id="{16EFEE9E-7B8C-4D2C-9EBB-1E9A9EAF51CA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39;p41">
              <a:extLst>
                <a:ext uri="{FF2B5EF4-FFF2-40B4-BE49-F238E27FC236}">
                  <a16:creationId xmlns:a16="http://schemas.microsoft.com/office/drawing/2014/main" id="{CF1DEDE8-02AB-41BF-BECA-B43FA0D9F83F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40;p41">
              <a:extLst>
                <a:ext uri="{FF2B5EF4-FFF2-40B4-BE49-F238E27FC236}">
                  <a16:creationId xmlns:a16="http://schemas.microsoft.com/office/drawing/2014/main" id="{20D584F1-CF9B-459B-AC7B-3136E9889839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465;p36">
            <a:extLst>
              <a:ext uri="{FF2B5EF4-FFF2-40B4-BE49-F238E27FC236}">
                <a16:creationId xmlns:a16="http://schemas.microsoft.com/office/drawing/2014/main" id="{31F0630F-C9CC-4B85-A87A-5D5042F0930B}"/>
              </a:ext>
            </a:extLst>
          </p:cNvPr>
          <p:cNvSpPr txBox="1"/>
          <p:nvPr/>
        </p:nvSpPr>
        <p:spPr>
          <a:xfrm rot="5400000">
            <a:off x="2124041" y="2222938"/>
            <a:ext cx="1279912" cy="755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5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- - - </a:t>
            </a:r>
            <a:endParaRPr sz="15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  <p:sp>
        <p:nvSpPr>
          <p:cNvPr id="53" name="Google Shape;2465;p36">
            <a:extLst>
              <a:ext uri="{FF2B5EF4-FFF2-40B4-BE49-F238E27FC236}">
                <a16:creationId xmlns:a16="http://schemas.microsoft.com/office/drawing/2014/main" id="{620F9DB8-0506-4502-A5E7-071E607C57E6}"/>
              </a:ext>
            </a:extLst>
          </p:cNvPr>
          <p:cNvSpPr txBox="1"/>
          <p:nvPr/>
        </p:nvSpPr>
        <p:spPr>
          <a:xfrm rot="5400000">
            <a:off x="5288941" y="2209468"/>
            <a:ext cx="1279912" cy="755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500" b="1" dirty="0">
                <a:solidFill>
                  <a:srgbClr val="E27F86"/>
                </a:solidFill>
                <a:latin typeface="나눔손글씨 힘내라는 말보단" panose="02000503000000000000" pitchFamily="2" charset="-127"/>
                <a:ea typeface="나눔손글씨 힘내라는 말보단" panose="02000503000000000000" pitchFamily="2" charset="-127"/>
                <a:cs typeface="Patrick Hand"/>
                <a:sym typeface="Patrick Hand"/>
              </a:rPr>
              <a:t>- - - - </a:t>
            </a:r>
            <a:endParaRPr sz="1500" b="1" dirty="0">
              <a:solidFill>
                <a:srgbClr val="E27F86"/>
              </a:solidFill>
              <a:latin typeface="나눔손글씨 힘내라는 말보단" panose="02000503000000000000" pitchFamily="2" charset="-127"/>
              <a:ea typeface="나눔손글씨 힘내라는 말보단" panose="02000503000000000000" pitchFamily="2" charset="-127"/>
              <a:cs typeface="Patrick Hand"/>
              <a:sym typeface="Patrick Hand"/>
            </a:endParaRPr>
          </a:p>
        </p:txBody>
      </p:sp>
    </p:spTree>
    <p:extLst>
      <p:ext uri="{BB962C8B-B14F-4D97-AF65-F5344CB8AC3E}">
        <p14:creationId xmlns:p14="http://schemas.microsoft.com/office/powerpoint/2010/main" val="1103152824"/>
      </p:ext>
    </p:extLst>
  </p:cSld>
  <p:clrMapOvr>
    <a:masterClrMapping/>
  </p:clrMapOvr>
</p:sld>
</file>

<file path=ppt/theme/theme1.xml><?xml version="1.0" encoding="utf-8"?>
<a:theme xmlns:a="http://schemas.openxmlformats.org/drawingml/2006/main" name="Autoinmmune Disease by Slidesgo">
  <a:themeElements>
    <a:clrScheme name="Simple Light">
      <a:dk1>
        <a:srgbClr val="3C557D"/>
      </a:dk1>
      <a:lt1>
        <a:srgbClr val="E5F3FF"/>
      </a:lt1>
      <a:dk2>
        <a:srgbClr val="23395C"/>
      </a:dk2>
      <a:lt2>
        <a:srgbClr val="E27F86"/>
      </a:lt2>
      <a:accent1>
        <a:srgbClr val="CFE2F3"/>
      </a:accent1>
      <a:accent2>
        <a:srgbClr val="3C557D"/>
      </a:accent2>
      <a:accent3>
        <a:srgbClr val="23395C"/>
      </a:accent3>
      <a:accent4>
        <a:srgbClr val="CFE2F3"/>
      </a:accent4>
      <a:accent5>
        <a:srgbClr val="E27F86"/>
      </a:accent5>
      <a:accent6>
        <a:srgbClr val="E5F3FF"/>
      </a:accent6>
      <a:hlink>
        <a:srgbClr val="E27F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1477</Words>
  <Application>Microsoft Office PowerPoint</Application>
  <PresentationFormat>화면 슬라이드 쇼(16:9)</PresentationFormat>
  <Paragraphs>302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Wingdings</vt:lpstr>
      <vt:lpstr>Patrick Hand</vt:lpstr>
      <vt:lpstr>돋움</vt:lpstr>
      <vt:lpstr>Fira Sans</vt:lpstr>
      <vt:lpstr>Arial</vt:lpstr>
      <vt:lpstr>나눔손글씨 암스테르담</vt:lpstr>
      <vt:lpstr>맑은 고딕</vt:lpstr>
      <vt:lpstr>맑은 고딕</vt:lpstr>
      <vt:lpstr>나눔손글씨 힘내라는 말보단</vt:lpstr>
      <vt:lpstr>Autoinmmune Disease by Slidesgo</vt:lpstr>
      <vt:lpstr> 3분병원              건강예측</vt:lpstr>
      <vt:lpstr>프로젝트 개요</vt:lpstr>
      <vt:lpstr>프로젝트 개요</vt:lpstr>
      <vt:lpstr>프로젝트 기획 배경 및 목표</vt:lpstr>
      <vt:lpstr>구성원 및 역할</vt:lpstr>
      <vt:lpstr>프로세싱</vt:lpstr>
      <vt:lpstr>데이터 수집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데이터 분석 결과</vt:lpstr>
      <vt:lpstr>웹사이트 구현</vt:lpstr>
      <vt:lpstr>기대효과</vt:lpstr>
      <vt:lpstr>건강 캠페인</vt:lpstr>
      <vt:lpstr>향후 개선 사항 및 기대효과</vt:lpstr>
      <vt:lpstr>개발후기 및 느낀점</vt:lpstr>
      <vt:lpstr>느낀점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3분병원              건강예측</dc:title>
  <dc:creator>LSH</dc:creator>
  <cp:lastModifiedBy>SEOL JEONGA</cp:lastModifiedBy>
  <cp:revision>172</cp:revision>
  <dcterms:modified xsi:type="dcterms:W3CDTF">2021-10-20T07:01:21Z</dcterms:modified>
</cp:coreProperties>
</file>