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35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presProps" Target="presProps.xml"  /><Relationship Id="rId11" Type="http://schemas.openxmlformats.org/officeDocument/2006/relationships/viewProps" Target="viewProps.xml"  /><Relationship Id="rId12" Type="http://schemas.openxmlformats.org/officeDocument/2006/relationships/theme" Target="theme/theme1.xml"  /><Relationship Id="rId13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35E85C-7907-4C08-99B7-80E2CE1EB9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6D6B39-2E2D-419F-BF6F-7FE5B38F9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01A0A5-4A85-4AD1-9152-C74D3220A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5E525-3B91-4065-A511-9A6039720558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CE507A-AE9F-493C-A54B-87BD4F99E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E8E8E3-F830-446E-9F2C-0CA0C8C83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281E6-32BF-4DA5-9EC2-2DD1FFAA4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69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D29B48-2233-4D8E-AAE1-B844FB1AF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853791-1DB9-44BA-9FD6-0D4D360785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EEF3B0-CE27-475C-A179-8AEBA34C3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5E525-3B91-4065-A511-9A6039720558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814F80-B6E3-41BF-B88A-FA606E50F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69EA52-B0B9-4B73-9E17-355C319F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281E6-32BF-4DA5-9EC2-2DD1FFAA4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639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78A4725-444B-479D-B708-1EE0BDD0AA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A4E8A6-6E1A-4EEC-AF30-09DA3EEC85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8772F9-7AE6-46A1-9865-737E75524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5E525-3B91-4065-A511-9A6039720558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21E774-E93C-4F61-8D5D-46FE6FCF7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F69DD6-1089-41DE-8981-695D3082D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281E6-32BF-4DA5-9EC2-2DD1FFAA4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83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AFC68A-560C-4E2C-8E93-DBE9EB15C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B8D9E0-67DE-4548-BDF4-5C4007340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A0A15D-B42D-4A57-B2D7-F77536176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5E525-3B91-4065-A511-9A6039720558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203625-A1FC-4CB5-AC28-25F668ACB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3E6892-F306-447A-AAED-EDD22D63F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281E6-32BF-4DA5-9EC2-2DD1FFAA4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596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EC317-C16D-44AE-8928-B106F844E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29D756-8F7B-41B5-957A-1DE7EC0E7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3E7DD4-B37D-49DD-8DF7-EB5B2F9FF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5E525-3B91-4065-A511-9A6039720558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2B0802-905F-42DB-92C8-3518E49C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AB06CA-9EA5-4720-864B-344C9C3CB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281E6-32BF-4DA5-9EC2-2DD1FFAA4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703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3860A-6F9B-4AD1-82E8-1652EB943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AB9969-E507-4B4B-A3AB-00CDEFDFC6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0A0454-E582-4DC9-AF53-A6274E7E6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BF5A82-536D-429B-A798-4FF8BA12F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5E525-3B91-4065-A511-9A6039720558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070B09-C5DF-48A3-878C-F30E8DBDF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3E9C17-99AF-4CEC-8EDC-727FCD9F9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281E6-32BF-4DA5-9EC2-2DD1FFAA4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881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BB710-E7CD-4FC3-953C-5C8F84F04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E7D7C4-580C-4C61-AA3D-7E492C8AB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36E9A6-9A26-4E08-9739-49D9981B0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3E174A-BB80-4A79-BCEB-A9EB87E2DC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5B805C4-91E8-4131-AA2B-DC16A32376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5AA7604-D24B-4412-9EB4-373AF4995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5E525-3B91-4065-A511-9A6039720558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8382789-18E7-4253-BB52-CC6D72B1C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FE59F5B-8BAA-4E4B-9C37-790606143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281E6-32BF-4DA5-9EC2-2DD1FFAA4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691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28BED5-F4AF-47BB-868C-C609F5579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2FA3102-7880-4938-B954-07BDCBA02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5E525-3B91-4065-A511-9A6039720558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7DB524-435A-416A-AB4E-46545CA2C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ABC24E-B1ED-41AD-88C7-9393D6A2E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281E6-32BF-4DA5-9EC2-2DD1FFAA4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185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2379F16-A888-4C98-AC46-6103B71AD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5E525-3B91-4065-A511-9A6039720558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A8CD0F-16CA-48E3-81E0-AE0ECEA10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4F3B63-F670-4E60-B86E-EB0D7252F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281E6-32BF-4DA5-9EC2-2DD1FFAA4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625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E9C17D-AAAC-4DD7-B88A-F8FC539DC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9C28BC-9957-473D-94B3-871160128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9FE53C-27A0-483F-86B0-B8E66C3BD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A24A2D-8A8D-4CBE-920F-CC8EC3A82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5E525-3B91-4065-A511-9A6039720558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D016C4-C7E5-4DDE-BD41-FF51C93C7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973CFF-7847-4063-8CDA-8D97CA65F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281E6-32BF-4DA5-9EC2-2DD1FFAA4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626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98E371-5FD6-4FDB-858D-003A94909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738E781-B6E9-42F5-9A40-D30620D5C3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15DDBA-FD4C-4FCE-BEFC-DD72EB3F9E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4C1FD1-E26D-4CEF-8251-382E93977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5E525-3B91-4065-A511-9A6039720558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B181C8-1149-417A-8043-59E0271C5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F762D2-C3B8-4B3A-83C8-E91E736C2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281E6-32BF-4DA5-9EC2-2DD1FFAA4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200926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2FE3CEA-1426-476A-A97B-DA7C461E2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FD0140-DDAF-4E8A-BD66-0E1762F3F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2807A7-B012-4BF0-9E33-E481C02FE8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5E525-3B91-4065-A511-9A6039720558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CCAE9F-26B0-4CEF-BD54-3535868CD9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A73CA8-8EDE-473F-9E35-4BE639100F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281E6-32BF-4DA5-9EC2-2DD1FFAA4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453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Relationship Id="rId4" Type="http://schemas.openxmlformats.org/officeDocument/2006/relationships/image" Target="../media/image1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4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02750-71E5-496B-91A6-ADDF9D5CB5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8679" y="2992352"/>
            <a:ext cx="11274641" cy="873295"/>
          </a:xfrm>
        </p:spPr>
        <p:txBody>
          <a:bodyPr>
            <a:noAutofit/>
          </a:bodyPr>
          <a:lstStyle/>
          <a:p>
            <a:r>
              <a:rPr lang="en-US" altLang="ko-KR" sz="5400" dirty="0"/>
              <a:t>1701101 </a:t>
            </a:r>
            <a:r>
              <a:rPr lang="ko-KR" altLang="en-US" sz="5400" dirty="0"/>
              <a:t>류정은 </a:t>
            </a:r>
            <a:r>
              <a:rPr lang="ko-KR" altLang="en-US" sz="5400" dirty="0" err="1"/>
              <a:t>중간고사실기평가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958252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B2850AE-52F4-4178-B6CB-B776C57461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63981"/>
              </p:ext>
            </p:extLst>
          </p:nvPr>
        </p:nvGraphicFramePr>
        <p:xfrm>
          <a:off x="1379985" y="2629043"/>
          <a:ext cx="9432030" cy="15999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2005">
                  <a:extLst>
                    <a:ext uri="{9D8B030D-6E8A-4147-A177-3AD203B41FA5}">
                      <a16:colId xmlns:a16="http://schemas.microsoft.com/office/drawing/2014/main" val="3407248975"/>
                    </a:ext>
                  </a:extLst>
                </a:gridCol>
                <a:gridCol w="1572005">
                  <a:extLst>
                    <a:ext uri="{9D8B030D-6E8A-4147-A177-3AD203B41FA5}">
                      <a16:colId xmlns:a16="http://schemas.microsoft.com/office/drawing/2014/main" val="1706334364"/>
                    </a:ext>
                  </a:extLst>
                </a:gridCol>
                <a:gridCol w="1572005">
                  <a:extLst>
                    <a:ext uri="{9D8B030D-6E8A-4147-A177-3AD203B41FA5}">
                      <a16:colId xmlns:a16="http://schemas.microsoft.com/office/drawing/2014/main" val="655282150"/>
                    </a:ext>
                  </a:extLst>
                </a:gridCol>
                <a:gridCol w="1572005">
                  <a:extLst>
                    <a:ext uri="{9D8B030D-6E8A-4147-A177-3AD203B41FA5}">
                      <a16:colId xmlns:a16="http://schemas.microsoft.com/office/drawing/2014/main" val="2685405317"/>
                    </a:ext>
                  </a:extLst>
                </a:gridCol>
                <a:gridCol w="1572005">
                  <a:extLst>
                    <a:ext uri="{9D8B030D-6E8A-4147-A177-3AD203B41FA5}">
                      <a16:colId xmlns:a16="http://schemas.microsoft.com/office/drawing/2014/main" val="2576332932"/>
                    </a:ext>
                  </a:extLst>
                </a:gridCol>
                <a:gridCol w="1572005">
                  <a:extLst>
                    <a:ext uri="{9D8B030D-6E8A-4147-A177-3AD203B41FA5}">
                      <a16:colId xmlns:a16="http://schemas.microsoft.com/office/drawing/2014/main" val="159942689"/>
                    </a:ext>
                  </a:extLst>
                </a:gridCol>
              </a:tblGrid>
              <a:tr h="7999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6941384"/>
                  </a:ext>
                </a:extLst>
              </a:tr>
              <a:tr h="7999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0699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4577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02750-71E5-496B-91A6-ADDF9D5CB5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614" y="533237"/>
            <a:ext cx="2364419" cy="873295"/>
          </a:xfrm>
        </p:spPr>
        <p:txBody>
          <a:bodyPr>
            <a:noAutofit/>
          </a:bodyPr>
          <a:lstStyle/>
          <a:p>
            <a:r>
              <a:rPr lang="en-US" altLang="ko-KR" sz="7200" dirty="0"/>
              <a:t>1</a:t>
            </a:r>
            <a:r>
              <a:rPr lang="ko-KR" altLang="en-US" sz="7200" dirty="0"/>
              <a:t>번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E0073E5-6CC7-4968-8460-99C411680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89" y="1368735"/>
            <a:ext cx="6098036" cy="412053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3A22D8D-4586-4D23-870C-85835C4A7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2088601"/>
            <a:ext cx="5395912" cy="441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200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02750-71E5-496B-91A6-ADDF9D5CB5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614" y="533237"/>
            <a:ext cx="2364419" cy="873295"/>
          </a:xfrm>
        </p:spPr>
        <p:txBody>
          <a:bodyPr>
            <a:noAutofit/>
          </a:bodyPr>
          <a:lstStyle/>
          <a:p>
            <a:r>
              <a:rPr lang="en-US" altLang="ko-KR" sz="7200" dirty="0"/>
              <a:t>2</a:t>
            </a:r>
            <a:r>
              <a:rPr lang="ko-KR" altLang="en-US" sz="7200" dirty="0"/>
              <a:t>번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BEA21EE-89F7-4E1B-AE56-83B1B2A5C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14" y="1604962"/>
            <a:ext cx="8852653" cy="431006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346D05D-C68C-4403-B773-20740AA3B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869" y="209550"/>
            <a:ext cx="529590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479083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245614" y="533237"/>
            <a:ext cx="2364419" cy="873295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7200"/>
              <a:t>3</a:t>
            </a:r>
            <a:r>
              <a:rPr lang="ko-KR" altLang="en-US" sz="7200"/>
              <a:t>번</a:t>
            </a:r>
            <a:endParaRPr lang="ko-KR" altLang="en-US" sz="72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124700" y="2781300"/>
            <a:ext cx="5410200" cy="40767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57262" y="3035297"/>
            <a:ext cx="5400675" cy="4010025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395928" y="259809"/>
            <a:ext cx="4008120" cy="2933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02750-71E5-496B-91A6-ADDF9D5CB5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614" y="533237"/>
            <a:ext cx="2364419" cy="873295"/>
          </a:xfrm>
        </p:spPr>
        <p:txBody>
          <a:bodyPr>
            <a:noAutofit/>
          </a:bodyPr>
          <a:lstStyle/>
          <a:p>
            <a:r>
              <a:rPr lang="en-US" altLang="ko-KR" sz="7200" dirty="0"/>
              <a:t>4</a:t>
            </a:r>
            <a:r>
              <a:rPr lang="ko-KR" altLang="en-US" sz="7200" dirty="0"/>
              <a:t>번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13BE2E-5FD3-4795-8DC6-6D85203F9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14" y="1406532"/>
            <a:ext cx="3257550" cy="40386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4D32D85-A28A-45EA-BD64-3BCC8036A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3962" y="2667000"/>
            <a:ext cx="3248025" cy="40195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149F747-4C43-4A19-8627-BA26C33D55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3164" y="-136819"/>
            <a:ext cx="6743700" cy="3305175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252C3A50-5D94-4242-9D19-7CB9C166CE85}"/>
              </a:ext>
            </a:extLst>
          </p:cNvPr>
          <p:cNvSpPr/>
          <p:nvPr/>
        </p:nvSpPr>
        <p:spPr>
          <a:xfrm rot="20478741">
            <a:off x="2876550" y="2495550"/>
            <a:ext cx="1714500" cy="933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AC9E8BFB-D520-4691-A14D-87A7B4A74D1F}"/>
              </a:ext>
            </a:extLst>
          </p:cNvPr>
          <p:cNvSpPr/>
          <p:nvPr/>
        </p:nvSpPr>
        <p:spPr>
          <a:xfrm rot="2854425">
            <a:off x="9389328" y="2275272"/>
            <a:ext cx="1714500" cy="933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350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02750-71E5-496B-91A6-ADDF9D5CB5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614" y="533237"/>
            <a:ext cx="2364419" cy="873295"/>
          </a:xfrm>
        </p:spPr>
        <p:txBody>
          <a:bodyPr>
            <a:noAutofit/>
          </a:bodyPr>
          <a:lstStyle/>
          <a:p>
            <a:r>
              <a:rPr lang="en-US" altLang="ko-KR" sz="7200" dirty="0"/>
              <a:t>5</a:t>
            </a:r>
            <a:r>
              <a:rPr lang="ko-KR" altLang="en-US" sz="7200" dirty="0"/>
              <a:t>번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6628FE3-0E6E-43CB-B43B-704EE85EE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6532"/>
            <a:ext cx="6619875" cy="56673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965A27F-3594-4E00-8656-4E99D4904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245" y="1663984"/>
            <a:ext cx="6572250" cy="5715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83A6693-2B41-4BF9-AA5E-59EF70D933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0472" y="239858"/>
            <a:ext cx="721042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158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02750-71E5-496B-91A6-ADDF9D5CB5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614" y="533237"/>
            <a:ext cx="2364419" cy="873295"/>
          </a:xfrm>
        </p:spPr>
        <p:txBody>
          <a:bodyPr>
            <a:noAutofit/>
          </a:bodyPr>
          <a:lstStyle/>
          <a:p>
            <a:r>
              <a:rPr lang="en-US" altLang="ko-KR" sz="7200" dirty="0"/>
              <a:t>6</a:t>
            </a:r>
            <a:r>
              <a:rPr lang="ko-KR" altLang="en-US" sz="7200" dirty="0"/>
              <a:t>번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935D11-5464-442D-A926-80591E278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562" y="1552575"/>
            <a:ext cx="700087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234307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33</ep:Words>
  <ep:PresentationFormat>와이드스크린</ep:PresentationFormat>
  <ep:Paragraphs>19</ep:Paragraphs>
  <ep:Slides>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Office 테마</vt:lpstr>
      <vt:lpstr>4번</vt:lpstr>
      <vt:lpstr>5번</vt:lpstr>
      <vt:lpstr>6번</vt:lpstr>
      <vt:lpstr>슬라이드 4</vt:lpstr>
      <vt:lpstr>3번</vt:lpstr>
      <vt:lpstr>슬라이드 6</vt:lpstr>
      <vt:lpstr>슬라이드 7</vt:lpstr>
      <vt:lpstr>슬라이드 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2018-10-25T09:32:59.000</dcterms:created>
  <dc:creator>RYUJEONGEUN</dc:creator>
  <cp:lastModifiedBy>ryuje</cp:lastModifiedBy>
  <dcterms:modified xsi:type="dcterms:W3CDTF">2018-10-25T11:56:21.740</dcterms:modified>
  <cp:revision>11</cp:revision>
  <dc:title>PowerPoint 프레젠테이션</dc:title>
  <cp:version>0906.0100.01</cp:version>
</cp:coreProperties>
</file>