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4"/>
  </p:notesMasterIdLst>
  <p:sldIdLst>
    <p:sldId id="256" r:id="rId2"/>
    <p:sldId id="257" r:id="rId3"/>
    <p:sldId id="265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6" r:id="rId13"/>
    <p:sldId id="268" r:id="rId14"/>
    <p:sldId id="269" r:id="rId15"/>
    <p:sldId id="270" r:id="rId16"/>
    <p:sldId id="275" r:id="rId17"/>
    <p:sldId id="280" r:id="rId18"/>
    <p:sldId id="274" r:id="rId19"/>
    <p:sldId id="271" r:id="rId20"/>
    <p:sldId id="272" r:id="rId21"/>
    <p:sldId id="273" r:id="rId22"/>
    <p:sldId id="276" r:id="rId23"/>
    <p:sldId id="287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33CA4-5053-4A0E-87A8-0B979BD44D4C}" type="datetimeFigureOut">
              <a:rPr lang="ko-KR" altLang="en-US" smtClean="0"/>
              <a:t>2016-06-12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48F5-ACEE-43B0-9AC8-EA94F08C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확률의 공정성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648F5-ACEE-43B0-9AC8-EA94F08C5C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1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2016-06-12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2016-06-12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BluE</a:t>
            </a:r>
            <a:r>
              <a:rPr lang="en-US" altLang="ko-KR" dirty="0" smtClean="0"/>
              <a:t> Marble </a:t>
            </a:r>
            <a:r>
              <a:rPr lang="ko-KR" altLang="en-US" dirty="0" smtClean="0"/>
              <a:t>블루에 </a:t>
            </a:r>
            <a:r>
              <a:rPr lang="ko-KR" altLang="en-US" dirty="0" err="1" smtClean="0"/>
              <a:t>마블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기초프로그래밍</a:t>
            </a:r>
            <a:endParaRPr lang="en-US" altLang="ko-KR" dirty="0" smtClean="0"/>
          </a:p>
          <a:p>
            <a:r>
              <a:rPr lang="ko-KR" altLang="en-US" dirty="0" smtClean="0"/>
              <a:t>게임 개발 기말과제</a:t>
            </a:r>
            <a:endParaRPr lang="en-US" altLang="ko-KR" dirty="0" smtClean="0"/>
          </a:p>
          <a:p>
            <a:r>
              <a:rPr lang="ko-KR" altLang="en-US" dirty="0"/>
              <a:t>이정근 </a:t>
            </a:r>
            <a:r>
              <a:rPr lang="en-US" altLang="ko-KR" dirty="0"/>
              <a:t>201415060 </a:t>
            </a:r>
            <a:r>
              <a:rPr lang="ko-KR" altLang="en-US" dirty="0"/>
              <a:t>게임학과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93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</a:t>
            </a:r>
            <a:r>
              <a:rPr lang="ko-KR" altLang="en-US" dirty="0"/>
              <a:t>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땅 가격의 증가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플레이어의 현금 감소</a:t>
            </a:r>
            <a:endParaRPr lang="en-US" altLang="ko-KR" dirty="0" smtClean="0"/>
          </a:p>
          <a:p>
            <a:r>
              <a:rPr lang="ko-KR" altLang="en-US" dirty="0" smtClean="0"/>
              <a:t>부동산자금 증가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 플레이어 턴 전환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0"/>
            <a:ext cx="4346993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220072" y="1412776"/>
            <a:ext cx="1008112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20072" y="5661248"/>
            <a:ext cx="208823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통행료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6000</a:t>
            </a:r>
            <a:r>
              <a:rPr lang="ko-KR" altLang="en-US" dirty="0" smtClean="0"/>
              <a:t>원인 땅을 방문</a:t>
            </a:r>
            <a:endParaRPr lang="en-US" altLang="ko-KR" dirty="0" smtClean="0"/>
          </a:p>
          <a:p>
            <a:r>
              <a:rPr lang="ko-KR" altLang="en-US" dirty="0" smtClean="0"/>
              <a:t>통행료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원 지불</a:t>
            </a:r>
            <a:endParaRPr lang="en-US" altLang="ko-KR" dirty="0" smtClean="0"/>
          </a:p>
          <a:p>
            <a:r>
              <a:rPr lang="ko-KR" altLang="en-US" dirty="0" smtClean="0"/>
              <a:t>인수 여부 질문</a:t>
            </a:r>
            <a:endParaRPr lang="en-US" altLang="ko-KR" dirty="0" smtClean="0"/>
          </a:p>
          <a:p>
            <a:r>
              <a:rPr lang="en-US" altLang="ko-KR" dirty="0" smtClean="0"/>
              <a:t>12000</a:t>
            </a:r>
            <a:r>
              <a:rPr lang="ko-KR" altLang="en-US" dirty="0" smtClean="0"/>
              <a:t>원을 주고 인수</a:t>
            </a:r>
            <a:endParaRPr lang="en-US" altLang="ko-KR" dirty="0" smtClean="0"/>
          </a:p>
          <a:p>
            <a:r>
              <a:rPr lang="ko-KR" altLang="en-US" dirty="0" smtClean="0"/>
              <a:t>현금</a:t>
            </a:r>
            <a:r>
              <a:rPr lang="en-US" altLang="ko-KR" dirty="0" smtClean="0"/>
              <a:t>12000</a:t>
            </a:r>
            <a:r>
              <a:rPr lang="ko-KR" altLang="en-US" dirty="0" smtClean="0"/>
              <a:t>원 감소</a:t>
            </a:r>
            <a:endParaRPr lang="en-US" altLang="ko-KR" dirty="0" smtClean="0"/>
          </a:p>
          <a:p>
            <a:r>
              <a:rPr lang="ko-KR" altLang="en-US" dirty="0" smtClean="0"/>
              <a:t>재투자 여부 질문 </a:t>
            </a:r>
            <a:endParaRPr lang="ko-KR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16632"/>
            <a:ext cx="4494017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76056" y="1628800"/>
            <a:ext cx="180020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6096" y="2564904"/>
            <a:ext cx="187220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32240" y="3933056"/>
            <a:ext cx="1296144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20072" y="3645024"/>
            <a:ext cx="108012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20072" y="5301208"/>
            <a:ext cx="1080120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5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방식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상수 및 초기화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75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상수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땅 개수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수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시작현금 액수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#define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LANDN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34</a:t>
            </a:r>
          </a:p>
          <a:p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#define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PLAYERN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2</a:t>
            </a:r>
          </a:p>
          <a:p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#define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STARTCURRENCY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2000000</a:t>
            </a:r>
          </a:p>
          <a:p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전 처리기로 플레이 규모 결정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땅 개수</a:t>
            </a:r>
            <a:endParaRPr lang="en-US" altLang="ko-KR" dirty="0" smtClean="0"/>
          </a:p>
          <a:p>
            <a:r>
              <a:rPr lang="ko-KR" altLang="en-US" dirty="0" smtClean="0"/>
              <a:t>플레이어 수</a:t>
            </a:r>
            <a:endParaRPr lang="en-US" altLang="ko-KR" dirty="0" smtClean="0"/>
          </a:p>
          <a:p>
            <a:r>
              <a:rPr lang="ko-KR" altLang="en-US" dirty="0" smtClean="0"/>
              <a:t>시작현금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59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땅 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땅 정보 배열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가격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:0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으로 초기화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소유자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: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뒤에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-1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로 초기화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price[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LANDN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 = { 0 };</a:t>
            </a: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owner[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LANDN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];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다수의 땅 정보를 배열로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땅 가격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 값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소유자</a:t>
            </a:r>
            <a:r>
              <a:rPr lang="en-US" altLang="ko-KR" dirty="0" smtClean="0"/>
              <a:t>(</a:t>
            </a:r>
            <a:r>
              <a:rPr lang="ko-KR" altLang="en-US" dirty="0"/>
              <a:t>뒤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초기화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어떤 플레이어 번호도 아닌 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97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 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정보 배열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위치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현금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부동산 자금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position[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PLAYERN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 = { 0 };</a:t>
            </a: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currency[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PLAYERN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 = { 0 };</a:t>
            </a: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asset[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PLAYERN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 = { 0 };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복수의 플레이어 정보를 배열로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플레이어 위치</a:t>
            </a:r>
            <a:r>
              <a:rPr lang="en-US" altLang="ko-KR" dirty="0"/>
              <a:t> 0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출발지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초기화</a:t>
            </a:r>
            <a:endParaRPr lang="en-US" altLang="ko-KR" dirty="0" smtClean="0"/>
          </a:p>
          <a:p>
            <a:r>
              <a:rPr lang="ko-KR" altLang="en-US" dirty="0" smtClean="0"/>
              <a:t>시작 현금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뒤에 특정 상수로 초기화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부동산 자금</a:t>
            </a:r>
            <a:r>
              <a:rPr lang="en-US" altLang="ko-KR" dirty="0" smtClean="0"/>
              <a:t>(0</a:t>
            </a:r>
            <a:r>
              <a:rPr lang="ko-KR" altLang="en-US" dirty="0" smtClean="0"/>
              <a:t>으로 초기화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82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초기화 함수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77496"/>
          </a:xfrm>
        </p:spPr>
        <p:txBody>
          <a:bodyPr/>
          <a:lstStyle/>
          <a:p>
            <a:r>
              <a:rPr lang="ko-KR" altLang="en-US" dirty="0" smtClean="0"/>
              <a:t>모든 땅의 소유자를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초기화</a:t>
            </a:r>
            <a:endParaRPr lang="en-US" altLang="ko-KR" dirty="0" smtClean="0"/>
          </a:p>
          <a:p>
            <a:r>
              <a:rPr lang="ko-KR" altLang="en-US" dirty="0" smtClean="0"/>
              <a:t>모든 플레이어의 현금을 시작현금 상수로 초기화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544" y="3429000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초기화 함수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땅 소유자</a:t>
            </a:r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: -1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현금</a:t>
            </a:r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: </a:t>
            </a:r>
            <a:r>
              <a:rPr lang="ko-KR" alt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시작값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initialize()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</a:p>
          <a:p>
            <a:r>
              <a:rPr lang="nn-NO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for</a:t>
            </a:r>
            <a:r>
              <a:rPr lang="nn-NO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nn-NO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i = 0; i &lt; </a:t>
            </a:r>
            <a:r>
              <a:rPr lang="nn-NO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LANDN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 i++)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{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owner[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 = -1;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for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= 0;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&lt;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PLAYERN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++)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{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currency[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 =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STARTCURRENCY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318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부동산 자금 합계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37536"/>
          </a:xfrm>
        </p:spPr>
        <p:txBody>
          <a:bodyPr/>
          <a:lstStyle/>
          <a:p>
            <a:r>
              <a:rPr lang="ko-KR" altLang="en-US" dirty="0" smtClean="0"/>
              <a:t>인수의 플레이어가 소유한 모든 땅의 가격을 합산</a:t>
            </a:r>
            <a:endParaRPr lang="en-US" altLang="ko-KR" dirty="0" smtClean="0"/>
          </a:p>
          <a:p>
            <a:r>
              <a:rPr lang="ko-KR" altLang="en-US" dirty="0" smtClean="0"/>
              <a:t>땅 개수 만큼 반복</a:t>
            </a:r>
            <a:endParaRPr lang="en-US" altLang="ko-KR" dirty="0" smtClean="0"/>
          </a:p>
          <a:p>
            <a:r>
              <a:rPr lang="ko-KR" altLang="en-US" dirty="0" smtClean="0"/>
              <a:t>플레이어의 소유일 경우 자금에 합산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936831"/>
            <a:ext cx="6192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부동산 자금 합계 함수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assetsum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ass=0;</a:t>
            </a:r>
          </a:p>
          <a:p>
            <a:r>
              <a:rPr lang="nn-NO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for</a:t>
            </a:r>
            <a:r>
              <a:rPr lang="nn-NO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nn-NO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i = 0; i &lt; </a:t>
            </a:r>
            <a:r>
              <a:rPr lang="nn-NO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LANDN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 i++)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{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	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(owner[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 ==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)ass += price[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return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ass;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295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구현방</a:t>
            </a:r>
            <a:r>
              <a:rPr lang="ko-KR" altLang="en-US" dirty="0"/>
              <a:t>식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디스플레이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22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디스플레이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781552"/>
          </a:xfrm>
        </p:spPr>
        <p:txBody>
          <a:bodyPr/>
          <a:lstStyle/>
          <a:p>
            <a:r>
              <a:rPr lang="ko-KR" altLang="en-US" dirty="0" smtClean="0"/>
              <a:t>땅 개수만큼 반복</a:t>
            </a:r>
            <a:endParaRPr lang="en-US" altLang="ko-KR" dirty="0" smtClean="0"/>
          </a:p>
          <a:p>
            <a:r>
              <a:rPr lang="ko-KR" altLang="en-US" dirty="0" smtClean="0"/>
              <a:t>땅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소유자</a:t>
            </a:r>
            <a:endParaRPr lang="en-US" altLang="ko-KR" dirty="0" smtClean="0"/>
          </a:p>
          <a:p>
            <a:r>
              <a:rPr lang="ko-KR" altLang="en-US" dirty="0" smtClean="0"/>
              <a:t>플레이어 수만큼 방문자 점검 후 해당자 표시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544" y="3789040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맵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 정보 보기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showmap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</a:p>
          <a:p>
            <a:r>
              <a:rPr lang="nn-NO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for</a:t>
            </a:r>
            <a:r>
              <a:rPr lang="nn-NO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nn-NO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i = 0; i &lt; </a:t>
            </a:r>
            <a:r>
              <a:rPr lang="nn-NO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LANDN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 i++)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{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ko-KR" alt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땅번호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:%2d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가격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:%10d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소유자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:%2d 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price[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], owner[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방문자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:"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	for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j = 0; j &lt;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PLAYERN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j++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{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		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== position[j])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	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 %d"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j);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"\n"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509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블루마블</a:t>
            </a:r>
            <a:r>
              <a:rPr lang="ko-KR" altLang="en-US" dirty="0" smtClean="0"/>
              <a:t> 게임 룰을 충실하게 구현</a:t>
            </a:r>
            <a:endParaRPr lang="en-US" altLang="ko-KR" dirty="0" smtClean="0"/>
          </a:p>
          <a:p>
            <a:r>
              <a:rPr lang="ko-KR" altLang="en-US" dirty="0" smtClean="0"/>
              <a:t>구입하고 투자 할 수 있는 땅들의 배열을 </a:t>
            </a:r>
            <a:r>
              <a:rPr lang="ko-KR" altLang="en-US" dirty="0" err="1" smtClean="0"/>
              <a:t>맵으로</a:t>
            </a:r>
            <a:endParaRPr lang="en-US" altLang="ko-KR" dirty="0" smtClean="0"/>
          </a:p>
          <a:p>
            <a:r>
              <a:rPr lang="ko-KR" altLang="en-US" dirty="0" smtClean="0"/>
              <a:t>주사위 두 개를 굴려서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ko-KR" altLang="en-US" dirty="0" smtClean="0"/>
              <a:t>플레이어는 현금을 가지고 땅을 구입</a:t>
            </a:r>
            <a:endParaRPr lang="en-US" altLang="ko-KR" dirty="0" smtClean="0"/>
          </a:p>
          <a:p>
            <a:r>
              <a:rPr lang="ko-KR" altLang="en-US" dirty="0" smtClean="0"/>
              <a:t>땅 소유자에게 통행료를 </a:t>
            </a:r>
            <a:r>
              <a:rPr lang="ko-KR" altLang="en-US" dirty="0" smtClean="0"/>
              <a:t>지불</a:t>
            </a:r>
            <a:endParaRPr lang="en-US" altLang="ko-KR" dirty="0" smtClean="0"/>
          </a:p>
          <a:p>
            <a:r>
              <a:rPr lang="ko-KR" altLang="en-US" dirty="0" smtClean="0"/>
              <a:t>남의 땅을 인수</a:t>
            </a:r>
            <a:endParaRPr lang="en-US" altLang="ko-KR" dirty="0" smtClean="0"/>
          </a:p>
          <a:p>
            <a:r>
              <a:rPr lang="ko-KR" altLang="en-US" dirty="0" smtClean="0"/>
              <a:t>땅에 더 많은 자금을 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258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 정보 디스플레이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997576"/>
          </a:xfrm>
        </p:spPr>
        <p:txBody>
          <a:bodyPr/>
          <a:lstStyle/>
          <a:p>
            <a:r>
              <a:rPr lang="ko-KR" altLang="en-US" dirty="0" smtClean="0"/>
              <a:t>플레이어 수만큼 반복</a:t>
            </a:r>
            <a:endParaRPr lang="en-US" altLang="ko-KR" dirty="0" smtClean="0"/>
          </a:p>
          <a:p>
            <a:r>
              <a:rPr lang="ko-KR" altLang="en-US" dirty="0" smtClean="0"/>
              <a:t>플레이어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부동산자금</a:t>
            </a:r>
            <a:r>
              <a:rPr lang="en-US" altLang="ko-KR" dirty="0" smtClean="0"/>
              <a:t>,</a:t>
            </a:r>
            <a:r>
              <a:rPr lang="ko-KR" altLang="en-US" dirty="0" smtClean="0"/>
              <a:t>총 재산</a:t>
            </a:r>
            <a:endParaRPr lang="en-US" altLang="ko-KR" dirty="0"/>
          </a:p>
          <a:p>
            <a:r>
              <a:rPr lang="ko-KR" altLang="en-US" dirty="0" smtClean="0"/>
              <a:t>부동산 자금 합계</a:t>
            </a:r>
            <a:r>
              <a:rPr lang="en-US" altLang="ko-KR" dirty="0"/>
              <a:t> 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9227" y="4293096"/>
            <a:ext cx="77048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정보 보기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showplayer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for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= 0;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&lt;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PLAYERN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++)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{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%2d\n"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asset[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assetsum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ko-KR" alt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현위치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:%2d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현금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: %10d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부동산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:%10d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현금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+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부동산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==%d\n"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position[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], 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currency[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], asset[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], currency[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]+asset[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866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디스플레이 통합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21512"/>
          </a:xfrm>
        </p:spPr>
        <p:txBody>
          <a:bodyPr/>
          <a:lstStyle/>
          <a:p>
            <a:r>
              <a:rPr lang="ko-KR" altLang="en-US" dirty="0" smtClean="0"/>
              <a:t>내부에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디스플레이 함수 호출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872610"/>
            <a:ext cx="8352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dirty="0" err="1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맵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정보 통합 함수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show()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"========================================\n"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showmap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"----------------------------------------\n"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showplayer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"========================================\n"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877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방식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 구동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712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2151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초기화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땅 소유자</a:t>
            </a:r>
            <a:r>
              <a:rPr lang="en-US" altLang="ko-KR" dirty="0" smtClean="0"/>
              <a:t>:-1, </a:t>
            </a:r>
            <a:r>
              <a:rPr lang="ko-KR" altLang="en-US" dirty="0" smtClean="0"/>
              <a:t>플레이어 현금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맵과</a:t>
            </a:r>
            <a:r>
              <a:rPr lang="ko-KR" altLang="en-US" dirty="0" smtClean="0"/>
              <a:t> 플레이어 시작 화면 표시</a:t>
            </a:r>
            <a:endParaRPr lang="en-US" altLang="ko-KR" dirty="0" smtClean="0"/>
          </a:p>
          <a:p>
            <a:r>
              <a:rPr lang="ko-KR" altLang="en-US" dirty="0" smtClean="0"/>
              <a:t>플레이 반복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반복 조건 변경으로 횟수 제한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3645024"/>
            <a:ext cx="6408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main(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initialize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show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nn-NO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for</a:t>
            </a:r>
            <a:r>
              <a:rPr lang="nn-NO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nn-NO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i = 0; i &gt;= 0; i++) play(i);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return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0;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550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6958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매 턴마다 플레이 횟수를 인수로 해서 호출</a:t>
            </a:r>
            <a:endParaRPr lang="en-US" altLang="ko-KR" dirty="0" smtClean="0"/>
          </a:p>
          <a:p>
            <a:r>
              <a:rPr lang="ko-KR" altLang="en-US" dirty="0" smtClean="0"/>
              <a:t>플레이 횟수를 플레이어 수로 나눈 나머지로 플레이어 턴 계산</a:t>
            </a:r>
            <a:endParaRPr lang="en-US" altLang="ko-KR" dirty="0" smtClean="0"/>
          </a:p>
          <a:p>
            <a:r>
              <a:rPr lang="ko-KR" altLang="en-US" dirty="0" smtClean="0"/>
              <a:t>플레이어를 인수로 턴 함수 내부 호출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6590" y="4541416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 함수 매 턴마다 호출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play(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 =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%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PLAYERN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"-----%3d</a:t>
            </a:r>
            <a:r>
              <a:rPr lang="ko-KR" altLang="en-US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째 플레이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----------\n"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turn(p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2182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턴 행동 루틴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853560"/>
          </a:xfrm>
        </p:spPr>
        <p:txBody>
          <a:bodyPr/>
          <a:lstStyle/>
          <a:p>
            <a:r>
              <a:rPr lang="ko-KR" altLang="en-US" dirty="0" smtClean="0"/>
              <a:t>인수로 한 플레이어 턴에서 벌어지는 행동 루틴 </a:t>
            </a:r>
            <a:endParaRPr lang="en-US" altLang="ko-KR" dirty="0" smtClean="0"/>
          </a:p>
          <a:p>
            <a:r>
              <a:rPr lang="ko-KR" altLang="en-US" dirty="0" smtClean="0"/>
              <a:t>플레이어 움직임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통행료 지불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땅 구입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투자 함수 호출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4077072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턴 함수</a:t>
            </a:r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턴에 해당하는 플레이어 행동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turn(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"-----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%2d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의 턴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-------\n"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move(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toll(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buy(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acquisite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invest(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5332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주사위 던지기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13600"/>
          </a:xfrm>
        </p:spPr>
        <p:txBody>
          <a:bodyPr/>
          <a:lstStyle/>
          <a:p>
            <a:r>
              <a:rPr lang="ko-KR" altLang="en-US" dirty="0" smtClean="0"/>
              <a:t>주사위 한 개를 던져 나온 눈 반환</a:t>
            </a:r>
            <a:endParaRPr lang="en-US" altLang="ko-KR" dirty="0" smtClean="0"/>
          </a:p>
          <a:p>
            <a:r>
              <a:rPr lang="ko-KR" altLang="en-US" dirty="0" smtClean="0"/>
              <a:t>버퍼 변수 입력 대기로 던지기 기다림</a:t>
            </a:r>
            <a:endParaRPr lang="en-US" altLang="ko-KR" dirty="0" smtClean="0"/>
          </a:p>
          <a:p>
            <a:r>
              <a:rPr lang="ko-KR" altLang="en-US" dirty="0" smtClean="0"/>
              <a:t>랜덤 </a:t>
            </a:r>
            <a:r>
              <a:rPr lang="ko-KR" altLang="en-US" dirty="0" err="1" smtClean="0"/>
              <a:t>씨드</a:t>
            </a:r>
            <a:r>
              <a:rPr lang="ko-KR" altLang="en-US" dirty="0" smtClean="0"/>
              <a:t> 시간 초기화</a:t>
            </a:r>
            <a:endParaRPr lang="en-US" altLang="ko-KR" dirty="0" smtClean="0"/>
          </a:p>
          <a:p>
            <a:r>
              <a:rPr lang="ko-KR" altLang="en-US" dirty="0" smtClean="0"/>
              <a:t>랜덤 값을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으로 나눈 나머지에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4221088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주사위 </a:t>
            </a:r>
            <a:r>
              <a:rPr lang="ko-KR" alt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한개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 결과 반환 함수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dice()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result;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char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buffer;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srand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(time(</a:t>
            </a:r>
            <a:r>
              <a:rPr lang="en-US" altLang="ko-KR" sz="1200" dirty="0" smtClean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주사위를 굴리려면 아무 값이나 입력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:"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scanf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 %c"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&amp;buffer);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result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= rand() % 6 + 1;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나온 눈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:%2d\n"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result);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return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result;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3342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37536"/>
          </a:xfrm>
        </p:spPr>
        <p:txBody>
          <a:bodyPr/>
          <a:lstStyle/>
          <a:p>
            <a:r>
              <a:rPr lang="ko-KR" altLang="en-US" dirty="0" smtClean="0"/>
              <a:t>주사위 함수 두 번 호출 뒤 합계 출력</a:t>
            </a:r>
            <a:endParaRPr lang="en-US" altLang="ko-KR" dirty="0" smtClean="0"/>
          </a:p>
          <a:p>
            <a:r>
              <a:rPr lang="ko-KR" altLang="en-US" dirty="0" smtClean="0"/>
              <a:t>합계만큼 인수의 플레이어 위치 증가</a:t>
            </a:r>
            <a:endParaRPr lang="en-US" altLang="ko-KR" dirty="0" smtClean="0"/>
          </a:p>
          <a:p>
            <a:r>
              <a:rPr lang="ko-KR" altLang="en-US" dirty="0" smtClean="0"/>
              <a:t>이동 후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표시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789040"/>
            <a:ext cx="6840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이동 함수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인수의 플레이어 이동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함수 내부에서 주사위 함수 호출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move(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dice1, dice2;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sum;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dice1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= dice();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dice2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= dice();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sum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= dice1 + dice2;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주사위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1+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주사위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2==%2d\n"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sum);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position[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 = (position[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 + sum) %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돋움체"/>
                <a:ea typeface="돋움체"/>
              </a:rPr>
              <a:t>LANDN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show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4228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방식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턴 행동 루틴 세부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230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통행료 지불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69584"/>
          </a:xfrm>
        </p:spPr>
        <p:txBody>
          <a:bodyPr/>
          <a:lstStyle/>
          <a:p>
            <a:r>
              <a:rPr lang="ko-KR" altLang="en-US" dirty="0" smtClean="0"/>
              <a:t>인수의 플레이어가 위치한 땅 소유자가 다르면 지불</a:t>
            </a:r>
            <a:endParaRPr lang="en-US" altLang="ko-KR" dirty="0" smtClean="0"/>
          </a:p>
          <a:p>
            <a:r>
              <a:rPr lang="ko-KR" altLang="en-US" dirty="0" smtClean="0"/>
              <a:t>땅 가격 절반 지불</a:t>
            </a:r>
            <a:endParaRPr lang="en-US" altLang="ko-KR" dirty="0" smtClean="0"/>
          </a:p>
          <a:p>
            <a:r>
              <a:rPr lang="ko-KR" altLang="en-US" dirty="0" smtClean="0"/>
              <a:t>플레이어의 현금 감소</a:t>
            </a:r>
            <a:endParaRPr lang="en-US" altLang="ko-KR" dirty="0" smtClean="0"/>
          </a:p>
          <a:p>
            <a:r>
              <a:rPr lang="ko-KR" altLang="en-US" dirty="0" smtClean="0"/>
              <a:t>소유자 현금 증가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4293096"/>
            <a:ext cx="82089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통행료 지불 함수</a:t>
            </a:r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: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인수의 플레이어 현 위치 땅 값 절반 지불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toll(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(owner[ position[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 ] &gt;= 0 &amp;&amp; owner[ position[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 ] !=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{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가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원을 플레이어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에게 지불합니다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.\n"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					price[position[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]]/2, owner[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currency[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 -= price[position[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]]/2;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currency[owner[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]] += price[position[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]]/2;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show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209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강화 실패는 우연일까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7338499" cy="4268311"/>
          </a:xfrm>
        </p:spPr>
      </p:pic>
    </p:spTree>
    <p:extLst>
      <p:ext uri="{BB962C8B-B14F-4D97-AF65-F5344CB8AC3E}">
        <p14:creationId xmlns:p14="http://schemas.microsoft.com/office/powerpoint/2010/main" val="2884688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5528"/>
          </a:xfrm>
        </p:spPr>
        <p:txBody>
          <a:bodyPr/>
          <a:lstStyle/>
          <a:p>
            <a:r>
              <a:rPr lang="ko-KR" altLang="en-US" dirty="0" smtClean="0"/>
              <a:t>구입 의사 묻고 응하면 플래그 값  참으로</a:t>
            </a:r>
            <a:endParaRPr lang="en-US" altLang="ko-KR" dirty="0" smtClean="0"/>
          </a:p>
          <a:p>
            <a:r>
              <a:rPr lang="ko-KR" altLang="en-US" dirty="0" smtClean="0"/>
              <a:t>플래그가 참이면 현 위치 소유자를 인수의 플레이어로</a:t>
            </a:r>
            <a:endParaRPr lang="en-US" altLang="ko-KR" dirty="0" smtClean="0"/>
          </a:p>
          <a:p>
            <a:r>
              <a:rPr lang="ko-KR" altLang="en-US" dirty="0" smtClean="0"/>
              <a:t>구입 후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표시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9896" y="3616610"/>
            <a:ext cx="84249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땅 구입 함수</a:t>
            </a:r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: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인수의 플레이어 현 위치 땅 구입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buy(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buyflag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=0;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(owner[position[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]] &lt; 0)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{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님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. %d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째 땅을 구입하겠습니까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? 0.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아니오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/1.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예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:"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position[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scanf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"%d"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&amp;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buyflag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buyflag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{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owner[position[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]] 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가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째 땅을 구입했습니다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.\n"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position[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show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6195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3" y="1772816"/>
            <a:ext cx="8209925" cy="129614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소유자가 있고 플레이어와 다르면 인수</a:t>
            </a:r>
            <a:endParaRPr lang="en-US" altLang="ko-KR" dirty="0" smtClean="0"/>
          </a:p>
          <a:p>
            <a:r>
              <a:rPr lang="ko-KR" altLang="en-US" dirty="0" smtClean="0"/>
              <a:t>인수 여부 묻고 응하면 플래그 참으로</a:t>
            </a:r>
            <a:endParaRPr lang="en-US" altLang="ko-KR" dirty="0" smtClean="0"/>
          </a:p>
          <a:p>
            <a:r>
              <a:rPr lang="ko-KR" altLang="en-US" dirty="0" smtClean="0"/>
              <a:t>땅 가격의 두 배</a:t>
            </a:r>
            <a:endParaRPr lang="en-US" altLang="ko-KR" dirty="0" smtClean="0"/>
          </a:p>
          <a:p>
            <a:r>
              <a:rPr lang="ko-KR" altLang="en-US" dirty="0" smtClean="0"/>
              <a:t>플레이어 현금 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소유자 현금 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소유자 변경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9896" y="3140968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땅 인수 함수</a:t>
            </a:r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인수의 플레이어 현 위치 땅 값 </a:t>
            </a:r>
            <a:r>
              <a:rPr lang="ko-KR" alt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두배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 지불 후 소유자 변경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acquisite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acquisiteflag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=0;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(owner[position[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]] &gt;= 0 &amp;&amp; owner[position[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]] !=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{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님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.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에게서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째 땅을 인수하겠습니까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? 0.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아니오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/1.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예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:"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				owner[position[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]], position[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scanf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 %d"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&amp;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acquisiteflag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acquisiteflag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{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가 플레이어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에게서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째 땅을 인수합니다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.\n"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					owner[position[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]], position[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currency[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 -= price[position[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]]*2;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currency[owner[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]] += price[position[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]] * 2;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owner[position[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]] 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show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}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5396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1512168"/>
          </a:xfrm>
        </p:spPr>
        <p:txBody>
          <a:bodyPr/>
          <a:lstStyle/>
          <a:p>
            <a:r>
              <a:rPr lang="ko-KR" altLang="en-US" dirty="0" smtClean="0"/>
              <a:t>투자 여부 묻고 응하면 플래그 참으로</a:t>
            </a:r>
            <a:endParaRPr lang="en-US" altLang="ko-KR" dirty="0" smtClean="0"/>
          </a:p>
          <a:p>
            <a:r>
              <a:rPr lang="ko-KR" altLang="en-US" dirty="0" err="1" smtClean="0"/>
              <a:t>투자금을</a:t>
            </a:r>
            <a:r>
              <a:rPr lang="ko-KR" altLang="en-US" dirty="0" smtClean="0"/>
              <a:t> 입력 받고 현금 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땅 가격 증가</a:t>
            </a:r>
            <a:endParaRPr lang="en-US" altLang="ko-KR" dirty="0" smtClean="0"/>
          </a:p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결과 표시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3687901"/>
            <a:ext cx="7992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//</a:t>
            </a:r>
            <a:r>
              <a:rPr lang="ko-KR" altLang="en-US" sz="10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투자 함수</a:t>
            </a:r>
            <a:r>
              <a:rPr lang="en-US" altLang="ko-KR" sz="10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: </a:t>
            </a:r>
            <a:r>
              <a:rPr lang="ko-KR" altLang="en-US" sz="1000" dirty="0">
                <a:solidFill>
                  <a:srgbClr val="008000"/>
                </a:solidFill>
                <a:highlight>
                  <a:srgbClr val="FFFFFF"/>
                </a:highlight>
                <a:latin typeface="돋움체"/>
                <a:ea typeface="돋움체"/>
              </a:rPr>
              <a:t>인수의 플레이어 현 위치 땅의 값 증가</a:t>
            </a:r>
            <a:endParaRPr lang="ko-KR" altLang="en-US" sz="10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000" dirty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invest(</a:t>
            </a:r>
            <a:r>
              <a:rPr lang="en-US" altLang="ko-KR" sz="1000" dirty="0" err="1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</a:p>
          <a:p>
            <a:r>
              <a:rPr lang="en-US" altLang="ko-KR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investflag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= 0;</a:t>
            </a:r>
          </a:p>
          <a:p>
            <a:r>
              <a:rPr lang="en-US" altLang="ko-KR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</a:t>
            </a:r>
            <a:r>
              <a:rPr lang="en-US" altLang="ko-KR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int</a:t>
            </a:r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investcost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</a:t>
            </a:r>
          </a:p>
          <a:p>
            <a:r>
              <a:rPr lang="en-US" altLang="ko-KR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if</a:t>
            </a:r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(owner[position[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]] ==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{</a:t>
            </a:r>
            <a:endParaRPr lang="en-US" altLang="ko-KR" sz="10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</a:t>
            </a:r>
            <a:r>
              <a:rPr lang="en-US" altLang="ko-K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</a:t>
            </a:r>
            <a:r>
              <a:rPr lang="ko-KR" altLang="en-US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님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. %d </a:t>
            </a:r>
            <a:r>
              <a:rPr lang="ko-KR" altLang="en-US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째 땅에 투자하겠습니까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? 0.</a:t>
            </a:r>
            <a:r>
              <a:rPr lang="ko-KR" altLang="en-US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아니오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/1.</a:t>
            </a:r>
            <a:r>
              <a:rPr lang="ko-KR" altLang="en-US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예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:"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position[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]);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</a:t>
            </a:r>
            <a:r>
              <a:rPr lang="en-US" altLang="ko-K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scanf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"%d"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&amp;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investflag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}</a:t>
            </a:r>
            <a:endParaRPr lang="en-US" altLang="ko-KR" sz="10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	if</a:t>
            </a:r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investflag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{</a:t>
            </a:r>
            <a:endParaRPr lang="en-US" altLang="ko-KR" sz="10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</a:t>
            </a:r>
            <a:r>
              <a:rPr lang="en-US" altLang="ko-K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</a:t>
            </a:r>
            <a:r>
              <a:rPr lang="ko-KR" altLang="en-US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님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. %d </a:t>
            </a:r>
            <a:r>
              <a:rPr lang="ko-KR" altLang="en-US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째 땅에 얼마를 투자하겠습니까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?:"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</a:t>
            </a:r>
            <a:r>
              <a:rPr lang="en-US" altLang="ko-KR" sz="1000" dirty="0" err="1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,position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[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]);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</a:t>
            </a:r>
            <a:r>
              <a:rPr lang="en-US" altLang="ko-K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scanf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"%d"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&amp;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investcost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price[position[</a:t>
            </a:r>
            <a:r>
              <a:rPr lang="en-US" altLang="ko-KR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]] +=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investcost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currency[</a:t>
            </a:r>
            <a:r>
              <a:rPr lang="en-US" altLang="ko-KR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 -= 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investcost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</a:t>
            </a:r>
            <a:r>
              <a:rPr lang="en-US" altLang="ko-K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플레이어 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 </a:t>
            </a:r>
            <a:r>
              <a:rPr lang="ko-KR" altLang="en-US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가 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 </a:t>
            </a:r>
            <a:r>
              <a:rPr lang="ko-KR" altLang="en-US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째 땅에 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%d</a:t>
            </a:r>
            <a:r>
              <a:rPr lang="ko-KR" altLang="en-US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원을 투자했습니다</a:t>
            </a:r>
            <a:r>
              <a:rPr lang="en-US" altLang="ko-KR" sz="1000" dirty="0">
                <a:solidFill>
                  <a:srgbClr val="A31515"/>
                </a:solidFill>
                <a:highlight>
                  <a:srgbClr val="FFFFFF"/>
                </a:highlight>
                <a:latin typeface="돋움체"/>
                <a:ea typeface="돋움체"/>
              </a:rPr>
              <a:t>.\n"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, position[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FF"/>
                </a:highlight>
                <a:latin typeface="돋움체"/>
                <a:ea typeface="돋움체"/>
              </a:rPr>
              <a:t>p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],</a:t>
            </a:r>
            <a:r>
              <a:rPr lang="en-US" altLang="ko-KR" sz="1000" dirty="0" err="1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investcost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);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	show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();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	}</a:t>
            </a:r>
            <a:endParaRPr lang="ko-KR" altLang="en-US" sz="1000" dirty="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r>
              <a:rPr lang="en-US" altLang="ko-KR" sz="1000" dirty="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1079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동기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확률에 의해서 결과가 결정되는 게임에 대한 의심</a:t>
            </a:r>
            <a:endParaRPr lang="en-US" altLang="ko-KR" dirty="0" smtClean="0"/>
          </a:p>
          <a:p>
            <a:r>
              <a:rPr lang="ko-KR" altLang="en-US" dirty="0" smtClean="0"/>
              <a:t>수학적 확률과 결과적 확률의 괴리</a:t>
            </a:r>
            <a:endParaRPr lang="en-US" altLang="ko-KR" dirty="0" smtClean="0"/>
          </a:p>
          <a:p>
            <a:r>
              <a:rPr lang="ko-KR" altLang="en-US" dirty="0" smtClean="0"/>
              <a:t>확률을 조작하여 게임의 공정성 훼손 가능성</a:t>
            </a:r>
            <a:endParaRPr lang="en-US" altLang="ko-KR" dirty="0" smtClean="0"/>
          </a:p>
          <a:p>
            <a:r>
              <a:rPr lang="ko-KR" altLang="en-US" dirty="0" smtClean="0"/>
              <a:t>게임 운영자 목적이 반영된 결과적 확률</a:t>
            </a:r>
            <a:endParaRPr lang="en-US" altLang="ko-KR" dirty="0" smtClean="0"/>
          </a:p>
          <a:p>
            <a:r>
              <a:rPr lang="ko-KR" altLang="en-US" dirty="0" smtClean="0"/>
              <a:t>대중적 확률 게임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모두의 </a:t>
            </a:r>
            <a:r>
              <a:rPr lang="ko-KR" altLang="en-US" dirty="0" err="1" smtClean="0"/>
              <a:t>마블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 Too </a:t>
            </a:r>
            <a:r>
              <a:rPr lang="ko-KR" altLang="en-US" dirty="0" smtClean="0"/>
              <a:t>게임 개발</a:t>
            </a:r>
            <a:endParaRPr lang="en-US" altLang="ko-KR" dirty="0" smtClean="0"/>
          </a:p>
          <a:p>
            <a:r>
              <a:rPr lang="en-US" altLang="ko-KR" dirty="0" smtClean="0"/>
              <a:t>Me Too </a:t>
            </a:r>
            <a:r>
              <a:rPr lang="ko-KR" altLang="en-US" dirty="0" smtClean="0"/>
              <a:t>게임을 시뮬레이션 하여 공정성 판단</a:t>
            </a:r>
            <a:endParaRPr lang="en-US" altLang="ko-KR" dirty="0" smtClean="0"/>
          </a:p>
          <a:p>
            <a:r>
              <a:rPr lang="ko-KR" altLang="en-US" dirty="0" smtClean="0"/>
              <a:t>유저 </a:t>
            </a:r>
            <a:r>
              <a:rPr lang="ko-KR" altLang="en-US" dirty="0" err="1" smtClean="0"/>
              <a:t>빅데이터를</a:t>
            </a:r>
            <a:r>
              <a:rPr lang="ko-KR" altLang="en-US" dirty="0" smtClean="0"/>
              <a:t> 통해 결과적 확률 검증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64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복수의 플레이어 턴 방식</a:t>
            </a:r>
            <a:endParaRPr lang="en-US" altLang="ko-KR" dirty="0" smtClean="0"/>
          </a:p>
          <a:p>
            <a:r>
              <a:rPr lang="ko-KR" altLang="en-US" dirty="0" smtClean="0"/>
              <a:t>턴에 해당하는 플레이어가 주사위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던짐</a:t>
            </a:r>
            <a:endParaRPr lang="en-US" altLang="ko-KR" dirty="0" smtClean="0"/>
          </a:p>
          <a:p>
            <a:r>
              <a:rPr lang="ko-KR" altLang="en-US" dirty="0" smtClean="0"/>
              <a:t>주사위 합만큼 떨어진 땅으로 이동</a:t>
            </a:r>
            <a:endParaRPr lang="en-US" altLang="ko-KR" dirty="0" smtClean="0"/>
          </a:p>
          <a:p>
            <a:r>
              <a:rPr lang="ko-KR" altLang="en-US" dirty="0" smtClean="0"/>
              <a:t>이동한 땅이 소유자가 없으면 구입 가능</a:t>
            </a:r>
            <a:endParaRPr lang="en-US" altLang="ko-KR" dirty="0" smtClean="0"/>
          </a:p>
          <a:p>
            <a:r>
              <a:rPr lang="ko-KR" altLang="en-US" dirty="0" smtClean="0"/>
              <a:t>구입한 땅에 플레이어의 현금을 투자 가능</a:t>
            </a:r>
            <a:endParaRPr lang="en-US" altLang="ko-KR" dirty="0" smtClean="0"/>
          </a:p>
          <a:p>
            <a:r>
              <a:rPr lang="ko-KR" altLang="en-US" dirty="0" smtClean="0"/>
              <a:t>다른 소유자가 있는 땅 가격 절반을 통행료로 지불</a:t>
            </a:r>
            <a:endParaRPr lang="en-US" altLang="ko-KR" dirty="0" smtClean="0"/>
          </a:p>
          <a:p>
            <a:r>
              <a:rPr lang="ko-KR" altLang="en-US" dirty="0" smtClean="0"/>
              <a:t>다른 소유자 땅 가격 두 배에 인수 가능</a:t>
            </a:r>
            <a:endParaRPr lang="en-US" altLang="ko-KR" dirty="0" smtClean="0"/>
          </a:p>
          <a:p>
            <a:r>
              <a:rPr lang="ko-KR" altLang="en-US" dirty="0" smtClean="0"/>
              <a:t>마지막 번호 땅을 지나면 처음 땅으로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28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화면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7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땅의 배열로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방문자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플레이어들의 정보 표시</a:t>
            </a:r>
            <a:endParaRPr lang="en-US" altLang="ko-KR" dirty="0" smtClean="0"/>
          </a:p>
          <a:p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부동산자금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턴에 해당하는 플레이어</a:t>
            </a:r>
            <a:endParaRPr lang="en-US" altLang="ko-KR" dirty="0" smtClean="0"/>
          </a:p>
          <a:p>
            <a:r>
              <a:rPr lang="ko-KR" altLang="en-US" dirty="0" smtClean="0"/>
              <a:t>주사위 던지기 대기</a:t>
            </a:r>
            <a:endParaRPr lang="ko-KR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687" y="116632"/>
            <a:ext cx="4392488" cy="667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788024" y="404664"/>
            <a:ext cx="295232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88024" y="5229200"/>
            <a:ext cx="396044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88024" y="6021288"/>
            <a:ext cx="2304256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6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주사위 합만큼 이동</a:t>
            </a:r>
            <a:endParaRPr lang="en-US" altLang="ko-KR" dirty="0" smtClean="0"/>
          </a:p>
          <a:p>
            <a:r>
              <a:rPr lang="ko-KR" altLang="en-US" dirty="0" smtClean="0"/>
              <a:t>이동 결과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r>
              <a:rPr lang="ko-KR" altLang="en-US" dirty="0" smtClean="0"/>
              <a:t>이동 플레이어 위치 변경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8113"/>
            <a:ext cx="4320480" cy="662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04248" y="1772816"/>
            <a:ext cx="79208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8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</a:t>
            </a:r>
            <a:r>
              <a:rPr lang="ko-KR" altLang="en-US" dirty="0"/>
              <a:t>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r>
              <a:rPr lang="ko-KR" altLang="en-US" dirty="0" smtClean="0"/>
              <a:t>방문자에 구입여부 질문</a:t>
            </a:r>
            <a:endParaRPr lang="en-US" altLang="ko-KR" dirty="0" smtClean="0"/>
          </a:p>
          <a:p>
            <a:r>
              <a:rPr lang="ko-KR" altLang="en-US" dirty="0" smtClean="0"/>
              <a:t>땅 구입과 소유자 표시</a:t>
            </a:r>
            <a:endParaRPr lang="en-US" altLang="ko-KR" dirty="0" smtClean="0"/>
          </a:p>
          <a:p>
            <a:r>
              <a:rPr lang="ko-KR" altLang="en-US" dirty="0" smtClean="0"/>
              <a:t>투자 여부 질문 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4624"/>
            <a:ext cx="4320480" cy="662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228184" y="1268760"/>
            <a:ext cx="64807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76866" y="6093296"/>
            <a:ext cx="2623526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66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rgbClr val="FFFF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896</Words>
  <Application>Microsoft Office PowerPoint</Application>
  <PresentationFormat>화면 슬라이드 쇼(4:3)</PresentationFormat>
  <Paragraphs>342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흐름</vt:lpstr>
      <vt:lpstr>BluE Marble 블루에 마블</vt:lpstr>
      <vt:lpstr>게임 개요</vt:lpstr>
      <vt:lpstr>강화 실패는 우연일까?</vt:lpstr>
      <vt:lpstr>제작 동기</vt:lpstr>
      <vt:lpstr>플레이 방식</vt:lpstr>
      <vt:lpstr>게임 화면</vt:lpstr>
      <vt:lpstr>초기화면</vt:lpstr>
      <vt:lpstr>이동</vt:lpstr>
      <vt:lpstr>구입</vt:lpstr>
      <vt:lpstr>투자</vt:lpstr>
      <vt:lpstr>통행료/인수</vt:lpstr>
      <vt:lpstr>구현 방식</vt:lpstr>
      <vt:lpstr>상수</vt:lpstr>
      <vt:lpstr>땅 정보</vt:lpstr>
      <vt:lpstr>플레이어 정보</vt:lpstr>
      <vt:lpstr>초기화 함수</vt:lpstr>
      <vt:lpstr>부동산 자금 합계</vt:lpstr>
      <vt:lpstr>구현방식</vt:lpstr>
      <vt:lpstr>맵 디스플레이</vt:lpstr>
      <vt:lpstr>플레이어 정보 디스플레이</vt:lpstr>
      <vt:lpstr>디스플레이 통합 함수</vt:lpstr>
      <vt:lpstr>구현 방식</vt:lpstr>
      <vt:lpstr>메인 함수</vt:lpstr>
      <vt:lpstr>플레이</vt:lpstr>
      <vt:lpstr>턴 행동 루틴</vt:lpstr>
      <vt:lpstr>주사위 던지기</vt:lpstr>
      <vt:lpstr>이동</vt:lpstr>
      <vt:lpstr>구현 방식</vt:lpstr>
      <vt:lpstr>통행료 지불</vt:lpstr>
      <vt:lpstr>구입</vt:lpstr>
      <vt:lpstr>인수</vt:lpstr>
      <vt:lpstr>투자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Marble 블루에 마블</dc:title>
  <dc:creator>Microsoft Corporation</dc:creator>
  <cp:lastModifiedBy>Registered User</cp:lastModifiedBy>
  <cp:revision>20</cp:revision>
  <dcterms:created xsi:type="dcterms:W3CDTF">2006-10-05T04:04:58Z</dcterms:created>
  <dcterms:modified xsi:type="dcterms:W3CDTF">2016-06-12T10:35:39Z</dcterms:modified>
</cp:coreProperties>
</file>