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6" r:id="rId4"/>
    <p:sldId id="269" r:id="rId5"/>
    <p:sldId id="270" r:id="rId6"/>
    <p:sldId id="268" r:id="rId7"/>
    <p:sldId id="271" r:id="rId8"/>
    <p:sldId id="275" r:id="rId9"/>
    <p:sldId id="274" r:id="rId10"/>
    <p:sldId id="273" r:id="rId11"/>
    <p:sldId id="272" r:id="rId12"/>
    <p:sldId id="277" r:id="rId13"/>
    <p:sldId id="282" r:id="rId14"/>
    <p:sldId id="280" r:id="rId15"/>
    <p:sldId id="279" r:id="rId16"/>
    <p:sldId id="294" r:id="rId17"/>
    <p:sldId id="286" r:id="rId18"/>
    <p:sldId id="289" r:id="rId19"/>
    <p:sldId id="290" r:id="rId20"/>
    <p:sldId id="291" r:id="rId21"/>
    <p:sldId id="285" r:id="rId22"/>
    <p:sldId id="284" r:id="rId23"/>
    <p:sldId id="278" r:id="rId24"/>
    <p:sldId id="293" r:id="rId25"/>
    <p:sldId id="292" r:id="rId26"/>
    <p:sldId id="287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6667" autoAdjust="0"/>
  </p:normalViewPr>
  <p:slideViewPr>
    <p:cSldViewPr>
      <p:cViewPr varScale="1">
        <p:scale>
          <a:sx n="116" d="100"/>
          <a:sy n="11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gy\Desktop\&#50976;&#45768;&#54000;%20&#54532;&#47196;&#51229;&#53944;\bandicam%202016-12-26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tstore.unity3d.com/e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tstore.unity3d.com/e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2015. 11. 1 – 2017. 1. 10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C:\Users\jgy\Desktop\유니티 프로젝트\무비 스크립트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85860"/>
            <a:ext cx="3249619" cy="5274568"/>
          </a:xfrm>
          <a:prstGeom prst="rect">
            <a:avLst/>
          </a:prstGeom>
          <a:noFill/>
        </p:spPr>
      </p:pic>
      <p:pic>
        <p:nvPicPr>
          <p:cNvPr id="8195" name="Picture 3" descr="C:\Users\jgy\Desktop\유니티 프로젝트\무비 스크립트 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285860"/>
            <a:ext cx="3357586" cy="102234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357686" y="271462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무비 스크립트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15272" y="2500306"/>
            <a:ext cx="142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현재의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구현의 </a:t>
            </a:r>
            <a:r>
              <a:rPr lang="ko-KR" altLang="en-US" dirty="0" err="1" smtClean="0"/>
              <a:t>반디캠</a:t>
            </a:r>
            <a:r>
              <a:rPr lang="ko-KR" altLang="en-US" dirty="0" smtClean="0"/>
              <a:t> 동영상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bandicam 2016-12-26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071546"/>
            <a:ext cx="7072362" cy="5304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애니메이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142984"/>
            <a:ext cx="5391150" cy="4857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프리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4086225" cy="362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C:\Users\jgy\Desktop\유니티 프로젝트\유니티 드론 에셋 드론 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8208963" cy="4617542"/>
          </a:xfrm>
          <a:prstGeom prst="rect">
            <a:avLst/>
          </a:prstGeom>
          <a:noFill/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1472" y="5357826"/>
            <a:ext cx="8229600" cy="69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1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  <a:hlinkClick r:id="rId3"/>
              </a:rPr>
              <a:t>https://www.assetstore.unity3d.com/en/#!/content/27408</a:t>
            </a:r>
            <a:endParaRPr kumimoji="1" lang="en-US" sz="2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1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C:\Users\jgy\Desktop\유니티 프로젝트\유니티 드론 에셋 드론 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85728"/>
            <a:ext cx="5357850" cy="5051082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" y="5572140"/>
            <a:ext cx="8229600" cy="55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1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1" lang="en-US" sz="4500" b="1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  <a:hlinkClick r:id="rId3"/>
              </a:rPr>
              <a:t>https://www.assetstore.unity3d.com/en/#!/content/21404</a:t>
            </a:r>
            <a:endParaRPr kumimoji="1" lang="en-US" sz="45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gy\Desktop\유니티 프로젝트\유니티 표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332656"/>
            <a:ext cx="7801297" cy="5709369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1043608" y="3717032"/>
            <a:ext cx="172819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Screenshot_2017-01-09-16-06-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7560840" cy="4635174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3059832" y="1484784"/>
            <a:ext cx="352839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유니티 프로젝트\Picture\assetitw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260649"/>
            <a:ext cx="7128792" cy="560396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043608" y="1484784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jgy\Desktop\유니티 프로젝트\Picture\itweenMoveb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560840" cy="41764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508518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원래 </a:t>
            </a:r>
            <a:r>
              <a:rPr lang="ko-KR" altLang="en-US" dirty="0" err="1" smtClean="0"/>
              <a:t>유니티만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으로는</a:t>
            </a:r>
            <a:r>
              <a:rPr lang="ko-KR" altLang="en-US" dirty="0" smtClean="0"/>
              <a:t> 스크립트를 벡터를 이용한 포지션 값을 불러와 계산식을 만들어주어야 하지만 </a:t>
            </a:r>
            <a:r>
              <a:rPr lang="en-US" altLang="ko-KR" dirty="0" err="1" smtClean="0"/>
              <a:t>iTween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에셋으로</a:t>
            </a:r>
            <a:r>
              <a:rPr lang="ko-KR" altLang="en-US" dirty="0" smtClean="0"/>
              <a:t> 식을 간단히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pic>
        <p:nvPicPr>
          <p:cNvPr id="1026" name="Picture 2" descr="C:\Users\jgy\Desktop\유니티 프로젝트\유니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96752"/>
            <a:ext cx="3714775" cy="1955145"/>
          </a:xfrm>
          <a:prstGeom prst="rect">
            <a:avLst/>
          </a:prstGeom>
          <a:noFill/>
        </p:spPr>
      </p:pic>
    </p:spTree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유니티 프로젝트\아이티윈티패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1"/>
            <a:ext cx="6926263" cy="4464496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827584" y="3356992"/>
            <a:ext cx="158417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263691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en-US" altLang="ko-KR" dirty="0" err="1" smtClean="0"/>
              <a:t>iTween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만으로는 다수의 경로 이동의 구현이 힘드므로 </a:t>
            </a:r>
            <a:r>
              <a:rPr lang="en-US" altLang="ko-KR" dirty="0" err="1" smtClean="0"/>
              <a:t>iTweenpath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iTween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pathEdit</a:t>
            </a:r>
            <a:r>
              <a:rPr lang="ko-KR" altLang="en-US" dirty="0" smtClean="0"/>
              <a:t>를 이용하여 경로를 </a:t>
            </a:r>
            <a:r>
              <a:rPr lang="ko-KR" altLang="en-US" dirty="0" err="1" smtClean="0"/>
              <a:t>구현할수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iTweenpat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6402388" cy="5600700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2195736" y="1124744"/>
            <a:ext cx="4608512" cy="3384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08104" y="479715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다수의 경로 지정 이미지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iTweenpa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20688"/>
            <a:ext cx="6703534" cy="56886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31840" y="8367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경로의 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유니티 프로젝트\움직임스크립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992888" cy="30243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65313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path</a:t>
            </a:r>
            <a:r>
              <a:rPr lang="ko-KR" altLang="en-US" dirty="0" err="1" smtClean="0"/>
              <a:t>에따라</a:t>
            </a:r>
            <a:r>
              <a:rPr lang="ko-KR" altLang="en-US" dirty="0" smtClean="0"/>
              <a:t> 움직일 스크립트를 작성하여 적용한다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Path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r>
              <a:rPr lang="en-US" altLang="ko-KR" dirty="0" smtClean="0"/>
              <a:t>Time </a:t>
            </a:r>
            <a:r>
              <a:rPr lang="ko-KR" altLang="en-US" dirty="0" smtClean="0"/>
              <a:t>경로를 움직이는 시간</a:t>
            </a:r>
            <a:endParaRPr lang="en-US" altLang="ko-KR" dirty="0" smtClean="0"/>
          </a:p>
          <a:p>
            <a:r>
              <a:rPr lang="en-US" altLang="ko-KR" dirty="0" err="1" smtClean="0"/>
              <a:t>Easetype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움직임 형태 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gy\Desktop\속도 공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904656" cy="3252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유니티 프로젝트\카메라팔로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925" y="1814513"/>
            <a:ext cx="4095750" cy="2409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드론 충돌처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8129677" cy="2643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pic>
        <p:nvPicPr>
          <p:cNvPr id="4098" name="Picture 2" descr="C:\Users\jgy\Desktop\유니티 프로젝트\절대강좌 유니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285860"/>
            <a:ext cx="3048000" cy="3886200"/>
          </a:xfrm>
          <a:prstGeom prst="rect">
            <a:avLst/>
          </a:prstGeom>
          <a:noFill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429124" y="1357298"/>
            <a:ext cx="397192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최근에 구입한 </a:t>
            </a:r>
            <a:r>
              <a:rPr kumimoji="1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유니티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개발서 입니다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내용은 소개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개발준비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스테이지 제작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캐릭터제작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적 캐릭터 제작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유니티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UI,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게임매니저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, </a:t>
            </a:r>
            <a:r>
              <a:rPr kumimoji="1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유니티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빌트인 네트워크 등 다양한 내용을 포함하고 있습니다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.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</p:txBody>
      </p:sp>
      <p:pic>
        <p:nvPicPr>
          <p:cNvPr id="1026" name="Picture 2" descr="C:\Users\jgy\Desktop\유니티 프로젝트\드론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285860"/>
            <a:ext cx="5357850" cy="4714908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000100" y="4857760"/>
            <a:ext cx="5214974" cy="857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00826" y="2285992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구글링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공유 되어 있는 자원입니다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7150050"/>
      </p:ext>
    </p:extLst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jgy\Desktop\유니티 프로젝트\드론 알집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357694"/>
            <a:ext cx="1381134" cy="1714512"/>
          </a:xfrm>
          <a:prstGeom prst="rect">
            <a:avLst/>
          </a:prstGeom>
          <a:noFill/>
        </p:spPr>
      </p:pic>
      <p:pic>
        <p:nvPicPr>
          <p:cNvPr id="2052" name="Picture 4" descr="C:\Users\jgy\Desktop\유니티 프로젝트\드론 깃허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214422"/>
            <a:ext cx="8290674" cy="292895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15272" y="2071678"/>
            <a:ext cx="128588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1736" y="4572008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공유된 깃 허브 자원을 복사하여 알집으로 </a:t>
            </a:r>
            <a:endParaRPr lang="en-US" altLang="ko-KR" dirty="0" smtClean="0"/>
          </a:p>
          <a:p>
            <a:r>
              <a:rPr lang="ko-KR" altLang="en-US" dirty="0" smtClean="0"/>
              <a:t>다운 받을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744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jgy\Desktop\유니티 프로젝트\깃허브 드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142984"/>
            <a:ext cx="6500858" cy="517076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58082" y="2643182"/>
            <a:ext cx="150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다운받은 자원을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로드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jgy\Desktop\유니티 프로젝트\스크립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142984"/>
            <a:ext cx="4786346" cy="51435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5008" y="1643050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계층은 크게 카메라와 </a:t>
            </a:r>
            <a:r>
              <a:rPr lang="ko-KR" altLang="en-US" dirty="0" err="1" smtClean="0"/>
              <a:t>드론이며</a:t>
            </a:r>
            <a:r>
              <a:rPr lang="ko-KR" altLang="en-US" dirty="0" smtClean="0"/>
              <a:t> 다운받은 리소스에 카메라와 </a:t>
            </a:r>
            <a:r>
              <a:rPr lang="ko-KR" altLang="en-US" dirty="0" err="1" smtClean="0"/>
              <a:t>무브</a:t>
            </a:r>
            <a:r>
              <a:rPr lang="ko-KR" altLang="en-US" dirty="0" smtClean="0"/>
              <a:t> 스크립트를 추가 및 수정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28992" y="2714620"/>
            <a:ext cx="135732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8992" y="464344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 descr="C:\Users\jgy\Desktop\유니티 프로젝트\카메라 스크립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28802"/>
            <a:ext cx="3705225" cy="2181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86446" y="235743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카메라 스크립트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jgy\Desktop\유니티 프로젝트\무비 스크립트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14356"/>
            <a:ext cx="3423190" cy="538639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0694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무비 스크립트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38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200</Words>
  <Application>Microsoft Office PowerPoint</Application>
  <PresentationFormat>화면 슬라이드 쇼(4:3)</PresentationFormat>
  <Paragraphs>36</Paragraphs>
  <Slides>26</Slides>
  <Notes>4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기본 디자인</vt:lpstr>
      <vt:lpstr>소형 UAV의 충돌 예방을 위한 저고도  교통 제어 방안 연구</vt:lpstr>
      <vt:lpstr>-</vt:lpstr>
      <vt:lpstr>-</vt:lpstr>
      <vt:lpstr>-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382</cp:revision>
  <cp:lastPrinted>2013-08-02T12:48:46Z</cp:lastPrinted>
  <dcterms:created xsi:type="dcterms:W3CDTF">2004-06-16T04:31:41Z</dcterms:created>
  <dcterms:modified xsi:type="dcterms:W3CDTF">2017-02-26T06:33:20Z</dcterms:modified>
</cp:coreProperties>
</file>