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2" r:id="rId4"/>
    <p:sldId id="261" r:id="rId5"/>
    <p:sldId id="260" r:id="rId6"/>
    <p:sldId id="270" r:id="rId7"/>
    <p:sldId id="272" r:id="rId8"/>
    <p:sldId id="271" r:id="rId9"/>
    <p:sldId id="264" r:id="rId10"/>
    <p:sldId id="263" r:id="rId11"/>
    <p:sldId id="258" r:id="rId12"/>
    <p:sldId id="269" r:id="rId13"/>
    <p:sldId id="265" r:id="rId14"/>
    <p:sldId id="266" r:id="rId15"/>
    <p:sldId id="267" r:id="rId16"/>
    <p:sldId id="268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6667" autoAdjust="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10 – 2017. 1. 17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jgy\Desktop\유니티 프로젝트\질문답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28736"/>
            <a:ext cx="7231063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무브 스크립트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921553" cy="5143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겟컴포넌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488832" cy="347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이동스크립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6526213" cy="6354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유니티 프로젝트\이동스크립트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6000792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MIT License</a:t>
            </a:r>
            <a:endParaRPr lang="ko-KR" altLang="en-US" sz="1000" dirty="0" smtClean="0"/>
          </a:p>
          <a:p>
            <a:r>
              <a:rPr lang="ko-KR" altLang="en-US" sz="1000" dirty="0" smtClean="0"/>
              <a:t>미국 </a:t>
            </a:r>
            <a:r>
              <a:rPr lang="ko-KR" altLang="en-US" sz="1000" dirty="0" err="1" smtClean="0"/>
              <a:t>매사추세츠</a:t>
            </a:r>
            <a:r>
              <a:rPr lang="ko-KR" altLang="en-US" sz="1000" dirty="0" smtClean="0"/>
              <a:t> 공과대학교에서 개발한 </a:t>
            </a:r>
            <a:r>
              <a:rPr lang="ko-KR" altLang="en-US" sz="1000" dirty="0" err="1" smtClean="0"/>
              <a:t>라이센스로</a:t>
            </a:r>
            <a:r>
              <a:rPr lang="ko-KR" altLang="en-US" sz="1000" dirty="0" smtClean="0"/>
              <a:t> 개조한 제품을 반드시 </a:t>
            </a:r>
            <a:r>
              <a:rPr lang="ko-KR" altLang="en-US" sz="1000" dirty="0" err="1" smtClean="0"/>
              <a:t>오픈소스로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배포해야한다는</a:t>
            </a:r>
            <a:r>
              <a:rPr lang="ko-KR" altLang="en-US" sz="1000" dirty="0" smtClean="0"/>
              <a:t> 규정이 없다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GNU </a:t>
            </a:r>
            <a:r>
              <a:rPr lang="ko-KR" altLang="en-US" sz="1000" dirty="0" smtClean="0"/>
              <a:t>일반 공중 </a:t>
            </a:r>
            <a:r>
              <a:rPr lang="ko-KR" altLang="en-US" sz="1000" dirty="0" err="1" smtClean="0"/>
              <a:t>라이센스의</a:t>
            </a:r>
            <a:r>
              <a:rPr lang="ko-KR" altLang="en-US" sz="1000" dirty="0" smtClean="0"/>
              <a:t> 엄격함을 피할 수 있어 사용자들에게 인기가 많다고 함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대표적 소프트웨어로는 </a:t>
            </a:r>
            <a:r>
              <a:rPr lang="en-US" altLang="ko-KR" sz="1000" dirty="0" smtClean="0"/>
              <a:t>X </a:t>
            </a:r>
            <a:r>
              <a:rPr lang="ko-KR" altLang="en-US" sz="1000" dirty="0" smtClean="0"/>
              <a:t>윈도우 시스템이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GPL(General Public License)</a:t>
            </a:r>
            <a:endParaRPr lang="ko-KR" altLang="en-US" sz="1000" dirty="0" smtClean="0"/>
          </a:p>
          <a:p>
            <a:r>
              <a:rPr lang="ko-KR" altLang="en-US" sz="1000" dirty="0" err="1" smtClean="0"/>
              <a:t>리차드스톨만이</a:t>
            </a:r>
            <a:r>
              <a:rPr lang="ko-KR" altLang="en-US" sz="1000" dirty="0" smtClean="0"/>
              <a:t> 만든 </a:t>
            </a:r>
            <a:r>
              <a:rPr lang="ko-KR" altLang="en-US" sz="1000" dirty="0" err="1" smtClean="0"/>
              <a:t>라이센스로</a:t>
            </a:r>
            <a:r>
              <a:rPr lang="ko-KR" altLang="en-US" sz="1000" dirty="0" smtClean="0"/>
              <a:t> 공개운영체계인 </a:t>
            </a:r>
            <a:r>
              <a:rPr lang="en-US" altLang="ko-KR" sz="1000" dirty="0" smtClean="0"/>
              <a:t>GNU </a:t>
            </a:r>
            <a:r>
              <a:rPr lang="ko-KR" altLang="en-US" sz="1000" dirty="0" smtClean="0"/>
              <a:t>프로젝트로부터 제공되는 소프트웨어에 적용되는 </a:t>
            </a:r>
            <a:r>
              <a:rPr lang="ko-KR" altLang="en-US" sz="1000" dirty="0" err="1" smtClean="0"/>
              <a:t>라이센스이다</a:t>
            </a:r>
            <a:endParaRPr lang="ko-KR" altLang="en-US" sz="1000" dirty="0" smtClean="0"/>
          </a:p>
          <a:p>
            <a:r>
              <a:rPr lang="ko-KR" altLang="en-US" sz="1000" dirty="0" smtClean="0"/>
              <a:t>소프트웨어를 자유롭게 공유하고 내용을 수정하도록 보증하므로 사용자들이 </a:t>
            </a:r>
            <a:r>
              <a:rPr lang="en-US" altLang="ko-KR" sz="1000" dirty="0" smtClean="0"/>
              <a:t>GPL</a:t>
            </a:r>
            <a:r>
              <a:rPr lang="ko-KR" altLang="en-US" sz="1000" dirty="0" smtClean="0"/>
              <a:t>을 이용하여 소프트웨어의 배포판을 만들어 배포할 수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상업적으로 이용할 수도 있지만 개발한 소프트웨어의 소스코드를 </a:t>
            </a:r>
            <a:r>
              <a:rPr lang="ko-KR" altLang="en-US" sz="1000" dirty="0" err="1" smtClean="0"/>
              <a:t>공개해야한다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공개</a:t>
            </a:r>
            <a:r>
              <a:rPr lang="en-US" altLang="ko-KR" sz="1000" dirty="0" smtClean="0"/>
              <a:t>SW </a:t>
            </a:r>
            <a:r>
              <a:rPr lang="ko-KR" altLang="en-US" sz="1000" dirty="0" err="1" smtClean="0"/>
              <a:t>라이센스임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BSD License(Berkeley Software Distribution License)</a:t>
            </a:r>
            <a:endParaRPr lang="ko-KR" altLang="en-US" sz="1000" dirty="0" smtClean="0"/>
          </a:p>
          <a:p>
            <a:r>
              <a:rPr lang="ko-KR" altLang="en-US" sz="1000" dirty="0" smtClean="0"/>
              <a:t>캘리포니아 대학이 개발한 공개 </a:t>
            </a:r>
            <a:r>
              <a:rPr lang="ko-KR" altLang="en-US" sz="1000" dirty="0" err="1" smtClean="0"/>
              <a:t>라이센스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수정 부분에 대해 소스코드 공개는 의무가 아니며 상용 프로그램과 조합하는 것도 허용된다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대표적 소프트웨어로 </a:t>
            </a:r>
            <a:r>
              <a:rPr lang="en-US" altLang="ko-KR" sz="1000" dirty="0" err="1" smtClean="0"/>
              <a:t>sendmail</a:t>
            </a:r>
            <a:r>
              <a:rPr lang="ko-KR" altLang="en-US" sz="1000" dirty="0" smtClean="0"/>
              <a:t>이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Apache License 2.0</a:t>
            </a:r>
            <a:endParaRPr lang="ko-KR" altLang="en-US" sz="1000" dirty="0" smtClean="0"/>
          </a:p>
          <a:p>
            <a:r>
              <a:rPr lang="ko-KR" altLang="en-US" sz="1000" dirty="0" smtClean="0"/>
              <a:t>아파치 재단에서 관리하는 모든 </a:t>
            </a:r>
            <a:r>
              <a:rPr lang="ko-KR" altLang="en-US" sz="1000" dirty="0" err="1" smtClean="0"/>
              <a:t>오픈소스</a:t>
            </a:r>
            <a:r>
              <a:rPr lang="ko-KR" altLang="en-US" sz="1000" dirty="0" smtClean="0"/>
              <a:t> 소프트웨어에 적용되는 </a:t>
            </a:r>
            <a:r>
              <a:rPr lang="ko-KR" altLang="en-US" sz="1000" dirty="0" err="1" smtClean="0"/>
              <a:t>라이센스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오픈 소스를 그대로 </a:t>
            </a:r>
            <a:r>
              <a:rPr lang="ko-KR" altLang="en-US" sz="1000" dirty="0" err="1" smtClean="0"/>
              <a:t>재배포하거나</a:t>
            </a:r>
            <a:r>
              <a:rPr lang="ko-KR" altLang="en-US" sz="1000" dirty="0" smtClean="0"/>
              <a:t> 수정하여 </a:t>
            </a:r>
            <a:r>
              <a:rPr lang="ko-KR" altLang="en-US" sz="1000" dirty="0" err="1" smtClean="0"/>
              <a:t>재배포하더라도</a:t>
            </a:r>
            <a:r>
              <a:rPr lang="ko-KR" altLang="en-US" sz="1000" dirty="0" smtClean="0"/>
              <a:t> 소스코드를 공개할 의무가 없으며 상업적 이용에도 제한을 두고 있지 않다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그러나 </a:t>
            </a:r>
            <a:r>
              <a:rPr lang="ko-KR" altLang="en-US" sz="1000" dirty="0" err="1" smtClean="0"/>
              <a:t>재배포하는</a:t>
            </a:r>
            <a:r>
              <a:rPr lang="ko-KR" altLang="en-US" sz="1000" dirty="0" smtClean="0"/>
              <a:t> 경우 아파치 </a:t>
            </a:r>
            <a:r>
              <a:rPr lang="ko-KR" altLang="en-US" sz="1000" dirty="0" err="1" smtClean="0"/>
              <a:t>라이센스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2.0 </a:t>
            </a:r>
            <a:r>
              <a:rPr lang="ko-KR" altLang="en-US" sz="1000" dirty="0" smtClean="0"/>
              <a:t>복사본 제공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아파치에</a:t>
            </a:r>
            <a:r>
              <a:rPr lang="ko-KR" altLang="en-US" sz="1000" dirty="0" smtClean="0"/>
              <a:t> 의해 개발되었음에 대한 저작권 표시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보증 책임이 없음 등에 대한 표시를 의무적으로 </a:t>
            </a:r>
            <a:r>
              <a:rPr lang="ko-KR" altLang="en-US" sz="1000" dirty="0" err="1" smtClean="0"/>
              <a:t>해야한다</a:t>
            </a:r>
            <a:endParaRPr lang="ko-KR" altLang="en-US" sz="1000" dirty="0" smtClean="0"/>
          </a:p>
          <a:p>
            <a:pPr>
              <a:buNone/>
            </a:pPr>
            <a:endParaRPr lang="en-US" altLang="ko-KR" sz="1000" dirty="0"/>
          </a:p>
        </p:txBody>
      </p:sp>
      <p:pic>
        <p:nvPicPr>
          <p:cNvPr id="1026" name="Picture 2" descr="C:\Users\jgy\Desktop\유니티 프로젝트\라이센스\130801_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14290"/>
            <a:ext cx="5905500" cy="2286000"/>
          </a:xfrm>
          <a:prstGeom prst="rect">
            <a:avLst/>
          </a:prstGeom>
          <a:noFill/>
        </p:spPr>
      </p:pic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</p:txBody>
      </p:sp>
      <p:pic>
        <p:nvPicPr>
          <p:cNvPr id="2" name="Picture 2" descr="C:\Users\jgy\Desktop\유니티 프로젝트\유니티 라이센스 구매\유니티다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290"/>
            <a:ext cx="8215370" cy="6072230"/>
          </a:xfrm>
          <a:prstGeom prst="rect">
            <a:avLst/>
          </a:prstGeom>
          <a:noFill/>
        </p:spPr>
      </p:pic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jgy\Desktop\유니티 프로젝트\유니티 라이센스 구매\유니티다운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7967654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유니티 라이센스 구매\유니티결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8072494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git오픈소스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52897"/>
            <a:ext cx="6153150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에셋라이센스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439025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아이트윈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656272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jgy\Desktop\유니티 프로젝트\무브질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116763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185</Words>
  <Application>Microsoft Office PowerPoint</Application>
  <PresentationFormat>화면 슬라이드 쇼(4:3)</PresentationFormat>
  <Paragraphs>31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389</cp:revision>
  <cp:lastPrinted>2013-08-02T12:48:46Z</cp:lastPrinted>
  <dcterms:created xsi:type="dcterms:W3CDTF">2004-06-16T04:31:41Z</dcterms:created>
  <dcterms:modified xsi:type="dcterms:W3CDTF">2017-02-26T06:33:13Z</dcterms:modified>
</cp:coreProperties>
</file>