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71" r:id="rId4"/>
    <p:sldId id="270" r:id="rId5"/>
    <p:sldId id="269" r:id="rId6"/>
    <p:sldId id="268" r:id="rId7"/>
    <p:sldId id="276" r:id="rId8"/>
    <p:sldId id="282" r:id="rId9"/>
    <p:sldId id="286" r:id="rId10"/>
    <p:sldId id="277" r:id="rId11"/>
    <p:sldId id="274" r:id="rId12"/>
    <p:sldId id="278" r:id="rId13"/>
    <p:sldId id="279" r:id="rId14"/>
    <p:sldId id="280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0000"/>
    <a:srgbClr val="003054"/>
    <a:srgbClr val="481F67"/>
    <a:srgbClr val="007E3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6667" autoAdjust="0"/>
  </p:normalViewPr>
  <p:slideViewPr>
    <p:cSldViewPr>
      <p:cViewPr varScale="1">
        <p:scale>
          <a:sx n="116" d="100"/>
          <a:sy n="116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452" y="156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FF24B9-51B8-4B58-92A4-99926EC499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6463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81" y="4715909"/>
            <a:ext cx="5439115" cy="446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DC2F6B-6017-41A3-B2D6-D5EF7B9DB9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41280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3B405-7670-44EF-8A5A-6D3F7644FF34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836613"/>
            <a:ext cx="7777162" cy="1439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0438"/>
            <a:ext cx="7016750" cy="21383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ko-KR" altLang="ko-KR" noProof="0" smtClean="0"/>
          </a:p>
        </p:txBody>
      </p:sp>
      <p:sp>
        <p:nvSpPr>
          <p:cNvPr id="4111" name="Rectangle 15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01A222-1FAA-4932-A1D5-BA943B1D88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1110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13563" y="188913"/>
            <a:ext cx="2051050" cy="61198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6005513" cy="61198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E1BBDD-79B4-42C8-B271-5E5A63C88F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256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A84017-52E9-41EA-B857-658B83BB79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1615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43014E-5E68-44D8-A3D0-34FF33E2B48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050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5650" y="1196975"/>
            <a:ext cx="402748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8" y="1196975"/>
            <a:ext cx="402907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5CE39E-1C2C-4A43-A8EE-73966F7641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741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039310-322F-411A-899C-6A7116E69E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407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5EF6B-2D65-4481-BAA3-5F6B03F593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5425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6955DA-0828-416F-90FF-BB7E0C30FF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4051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2EAADE-034C-45E7-9B73-C155C141E0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8776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6C82DF-42BE-4E01-9128-F8C6D6EC89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9327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88913"/>
            <a:ext cx="80645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196975"/>
            <a:ext cx="8208963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19475" y="6669088"/>
            <a:ext cx="21336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HY견고딕" pitchFamily="18" charset="-127"/>
                <a:ea typeface="HY견고딕" pitchFamily="18" charset="-127"/>
              </a:defRPr>
            </a:lvl1pPr>
          </a:lstStyle>
          <a:p>
            <a:fld id="{C6BCBAFA-C14B-4EED-BC56-0FA9D21DEA76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755650" y="981075"/>
            <a:ext cx="8153400" cy="762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000099">
                  <a:gamma/>
                  <a:tint val="33333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914400" y="6400800"/>
            <a:ext cx="8001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755650" y="6417332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개인기초연구지원사업</a:t>
            </a:r>
            <a:endParaRPr lang="en-US" altLang="ko-KR" sz="11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기본연구지원사업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auto">
          <a:xfrm>
            <a:off x="6827242" y="6453336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인하공업전문대학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Y견고딕" pitchFamily="18" charset="-127"/>
          <a:ea typeface="HY견고딕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q"/>
        <a:defRPr kumimoji="1" sz="2000" b="1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pitchFamily="2" charset="2"/>
        <a:buChar char="§"/>
        <a:defRPr kumimoji="1" sz="18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umimoji="1" sz="14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 smtClean="0"/>
              <a:t>소형 </a:t>
            </a:r>
            <a:r>
              <a:rPr lang="en-US" altLang="ko-KR" sz="2800" dirty="0" smtClean="0"/>
              <a:t>UAV</a:t>
            </a:r>
            <a:r>
              <a:rPr lang="ko-KR" altLang="en-US" sz="2800" dirty="0" smtClean="0"/>
              <a:t>의 충돌 예방을 위한 저고도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교통 제어 방안 연구</a:t>
            </a:r>
            <a:endParaRPr lang="en-US" altLang="ko-KR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537012"/>
            <a:ext cx="7488237" cy="2339913"/>
          </a:xfrm>
        </p:spPr>
        <p:txBody>
          <a:bodyPr/>
          <a:lstStyle/>
          <a:p>
            <a:r>
              <a:rPr lang="en-US" altLang="ko-KR" sz="2400" dirty="0" smtClean="0"/>
              <a:t>2017. 1. </a:t>
            </a:r>
            <a:r>
              <a:rPr lang="en-US" altLang="ko-KR" sz="2400" smtClean="0"/>
              <a:t>17 </a:t>
            </a:r>
            <a:r>
              <a:rPr lang="en-US" altLang="ko-KR" sz="2400" dirty="0" smtClean="0"/>
              <a:t>– 2017. 1. 24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인하공업전문대학</a:t>
            </a:r>
            <a:endParaRPr lang="en-US" altLang="ko-KR" sz="2400" dirty="0"/>
          </a:p>
        </p:txBody>
      </p:sp>
    </p:spTree>
  </p:cSld>
  <p:clrMapOvr>
    <a:masterClrMapping/>
  </p:clrMapOvr>
  <p:transition advTm="1176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gy\Desktop\유니티 프로젝트\이동경로표현법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24744"/>
            <a:ext cx="6677587" cy="46286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 descr="C:\Users\jgy\Desktop\유니티 프로젝트\트레일랜더러1-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80728"/>
            <a:ext cx="8272241" cy="465313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99592" y="587727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트레일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렌더러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경로표현에 </a:t>
            </a:r>
            <a:r>
              <a:rPr lang="ko-KR" altLang="en-US" dirty="0" err="1" smtClean="0"/>
              <a:t>적용중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 descr="C:\Users\jgy\Desktop\유니티 프로젝트\트레일랜더러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7593134" cy="4271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 descr="C:\Users\jgy\Desktop\유니티 프로젝트\트레일랜더러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7040695" cy="39603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 descr="C:\Users\jgy\Desktop\유니티 프로젝트\트레일랜더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2736"/>
            <a:ext cx="7780866" cy="43767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99592" y="558924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드론에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트레일렌더러</a:t>
            </a:r>
            <a:r>
              <a:rPr lang="ko-KR" altLang="en-US" dirty="0" smtClean="0"/>
              <a:t> 컴포넌트 추가시키는 화면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배열사용 이동구현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jgy\Desktop\유니티 프로젝트\배열이동 소스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4722193" cy="528808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12160" y="2564904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X, y, z </a:t>
            </a:r>
            <a:r>
              <a:rPr lang="ko-KR" altLang="en-US" dirty="0" smtClean="0"/>
              <a:t>배열을 이용한 이동 구현 소스 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jgy\Desktop\유니티 프로젝트\소스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4377010" cy="476887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12160" y="2564904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X, y, z </a:t>
            </a:r>
            <a:r>
              <a:rPr lang="ko-KR" altLang="en-US" dirty="0" smtClean="0"/>
              <a:t>배열을 이용한 이동 구현 소스 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gy\Desktop\유니티 프로젝트\소스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5003360" cy="252028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12160" y="2564904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X, y, z </a:t>
            </a:r>
            <a:r>
              <a:rPr lang="ko-KR" altLang="en-US" dirty="0" smtClean="0"/>
              <a:t>배열을 이용한 이동 구현 소스 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C:\Users\jgy\Desktop\유니티 프로젝트\네이버 경로표현문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0"/>
            <a:ext cx="4856262" cy="630421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96136" y="2060848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오브젝트 이동경로표현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카페에 문의 결과 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55976" y="3645024"/>
            <a:ext cx="100811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15616" y="5517232"/>
            <a:ext cx="57606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gy\Desktop\유니티 프로젝트\라이너에셋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4550347" cy="422564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96136" y="249289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이동경로 추적을 위한</a:t>
            </a:r>
            <a:endParaRPr lang="en-US" altLang="ko-KR" dirty="0" smtClean="0"/>
          </a:p>
          <a:p>
            <a:r>
              <a:rPr lang="en-US" altLang="ko-KR" dirty="0" err="1" smtClean="0"/>
              <a:t>LineParticle</a:t>
            </a:r>
            <a:r>
              <a:rPr lang="en-US" altLang="ko-KR" dirty="0" smtClean="0"/>
              <a:t> 1.0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gy\Desktop\유니티 프로젝트\에셋스토어검색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6"/>
            <a:ext cx="5224168" cy="2938594"/>
          </a:xfrm>
          <a:prstGeom prst="rect">
            <a:avLst/>
          </a:prstGeom>
          <a:noFill/>
        </p:spPr>
      </p:pic>
      <p:pic>
        <p:nvPicPr>
          <p:cNvPr id="7171" name="Picture 3" descr="C:\Users\jgy\Desktop\유니티 프로젝트\에셋스토어선택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3429000"/>
            <a:ext cx="5269531" cy="296411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44208" y="141277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LineParticle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 descr="C:\Users\jgy\Desktop\유니티 프로젝트\라인랜더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6784754" cy="38164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537321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라인 </a:t>
            </a:r>
            <a:r>
              <a:rPr lang="ko-KR" altLang="en-US" dirty="0" err="1" smtClean="0"/>
              <a:t>렌더러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jgy\Desktop\유니티 프로젝트\Picture\라인랜더러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7040783" cy="3960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6618</TotalTime>
  <Words>80</Words>
  <Application>Microsoft Office PowerPoint</Application>
  <PresentationFormat>화면 슬라이드 쇼(4:3)</PresentationFormat>
  <Paragraphs>16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기본 디자인</vt:lpstr>
      <vt:lpstr>소형 UAV의 충돌 예방을 위한 저고도  교통 제어 방안 연구</vt:lpstr>
      <vt:lpstr>배열사용 이동구현 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Company>Sogang Univ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Hyohyun Choi</dc:creator>
  <cp:lastModifiedBy>jgy</cp:lastModifiedBy>
  <cp:revision>401</cp:revision>
  <cp:lastPrinted>2013-08-02T12:48:46Z</cp:lastPrinted>
  <dcterms:created xsi:type="dcterms:W3CDTF">2004-06-16T04:31:41Z</dcterms:created>
  <dcterms:modified xsi:type="dcterms:W3CDTF">2017-02-26T06:33:01Z</dcterms:modified>
</cp:coreProperties>
</file>