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66" r:id="rId9"/>
    <p:sldId id="265" r:id="rId10"/>
    <p:sldId id="264" r:id="rId11"/>
    <p:sldId id="258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00"/>
    <a:srgbClr val="003054"/>
    <a:srgbClr val="481F67"/>
    <a:srgbClr val="007E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6667" autoAdjust="0"/>
  </p:normalViewPr>
  <p:slideViewPr>
    <p:cSldViewPr>
      <p:cViewPr varScale="1">
        <p:scale>
          <a:sx n="116" d="100"/>
          <a:sy n="116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52" y="15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24B9-51B8-4B58-92A4-99926EC499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646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5909"/>
            <a:ext cx="5439115" cy="4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C2F6B-6017-41A3-B2D6-D5EF7B9DB9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41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B405-7670-44EF-8A5A-6D3F7644FF3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6613"/>
            <a:ext cx="7777162" cy="1439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7016750" cy="21383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A222-1FAA-4932-A1D5-BA943B1D88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11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3563" y="188913"/>
            <a:ext cx="2051050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05513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E1BBDD-79B4-42C8-B271-5E5A63C8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25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A84017-52E9-41EA-B857-658B83BB7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161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3014E-5E68-44D8-A3D0-34FF33E2B4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0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402748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8" y="1196975"/>
            <a:ext cx="40290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CE39E-1C2C-4A43-A8EE-73966F7641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74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39310-322F-411A-899C-6A7116E6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407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5EF6B-2D65-4481-BAA3-5F6B03F59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542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955DA-0828-416F-90FF-BB7E0C30F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405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EAADE-034C-45E7-9B73-C155C141E0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877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C82DF-42BE-4E01-9128-F8C6D6EC8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932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820896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6BCBAFA-C14B-4EED-BC56-0FA9D21DEA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5650" y="981075"/>
            <a:ext cx="81534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tint val="3333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914400" y="6400800"/>
            <a:ext cx="8001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55650" y="6417332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개인기초연구지원사업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기본연구지원사업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6827242" y="6453336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인하공업전문대학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000" b="1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kumimoji="1" sz="1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소형 </a:t>
            </a:r>
            <a:r>
              <a:rPr lang="en-US" altLang="ko-KR" sz="2800" dirty="0" smtClean="0"/>
              <a:t>UAV</a:t>
            </a:r>
            <a:r>
              <a:rPr lang="ko-KR" altLang="en-US" sz="2800" dirty="0" smtClean="0"/>
              <a:t>의 충돌 예방을 위한 저고도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교통 제어 방안 연구</a:t>
            </a:r>
            <a:endParaRPr lang="en-US" altLang="ko-K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37012"/>
            <a:ext cx="7488237" cy="2339913"/>
          </a:xfrm>
        </p:spPr>
        <p:txBody>
          <a:bodyPr/>
          <a:lstStyle/>
          <a:p>
            <a:r>
              <a:rPr lang="en-US" altLang="ko-KR" sz="2400" dirty="0" smtClean="0"/>
              <a:t>2017. 2. 7 – 2017. 2. </a:t>
            </a:r>
            <a:r>
              <a:rPr lang="en-US" altLang="ko-KR" sz="2400" smtClean="0"/>
              <a:t>14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인하공업전문대학</a:t>
            </a:r>
            <a:endParaRPr lang="en-US" altLang="ko-KR" sz="2400" dirty="0"/>
          </a:p>
        </p:txBody>
      </p:sp>
    </p:spTree>
  </p:cSld>
  <p:clrMapOvr>
    <a:masterClrMapping/>
  </p:clrMapOvr>
  <p:transition advTm="11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gy\Desktop\unityProject\카메라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8136904" cy="5000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gy\Desktop\unityProject\카메라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8136904" cy="5095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gy\Desktop\unityProject\카메라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1268760"/>
            <a:ext cx="7920880" cy="3800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unityProject\무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0648"/>
            <a:ext cx="5465614" cy="61889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44208" y="184482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카메라 이동 스크립트</a:t>
            </a: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unityProject\무브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640"/>
            <a:ext cx="5470847" cy="62394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444208" y="184482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카메라 이동 스크립트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unityProject\무브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5514281" cy="562290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44208" y="1844824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카메라 이동 스크립트</a:t>
            </a: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C:\Users\jgy\Desktop\unityProject\딜레이 시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4886325" cy="1247775"/>
          </a:xfrm>
          <a:prstGeom prst="rect">
            <a:avLst/>
          </a:prstGeom>
          <a:noFill/>
        </p:spPr>
      </p:pic>
      <p:pic>
        <p:nvPicPr>
          <p:cNvPr id="4099" name="Picture 3" descr="C:\Users\jgy\Desktop\unityProject\딜레이시간 변수지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36912"/>
            <a:ext cx="6624736" cy="38481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940152" y="1268760"/>
            <a:ext cx="262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오브젝트 지연시간 </a:t>
            </a:r>
            <a:endParaRPr lang="en-US" altLang="ko-KR" dirty="0" smtClean="0"/>
          </a:p>
          <a:p>
            <a:r>
              <a:rPr lang="en-US" altLang="ko-KR" dirty="0" err="1" smtClean="0"/>
              <a:t>WaitForSeconds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바로적용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96336" y="3140968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오브젝트</a:t>
            </a:r>
            <a:endParaRPr lang="en-US" altLang="ko-KR" dirty="0" smtClean="0"/>
          </a:p>
          <a:p>
            <a:r>
              <a:rPr lang="ko-KR" altLang="en-US" dirty="0" smtClean="0"/>
              <a:t>지연시간</a:t>
            </a:r>
            <a:endParaRPr lang="en-US" altLang="ko-KR" dirty="0" smtClean="0"/>
          </a:p>
          <a:p>
            <a:r>
              <a:rPr lang="ko-KR" altLang="en-US" dirty="0" smtClean="0"/>
              <a:t>변수를 </a:t>
            </a:r>
            <a:endParaRPr lang="en-US" altLang="ko-KR" dirty="0" smtClean="0"/>
          </a:p>
          <a:p>
            <a:r>
              <a:rPr lang="ko-KR" altLang="en-US" dirty="0" smtClean="0"/>
              <a:t>이용하여 적용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unityProject\카메라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770187" cy="39515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unityProject\카메라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7701084" cy="4100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unityProject\카메라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785" y="1124744"/>
            <a:ext cx="8094687" cy="45967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unityProject\카메라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8136904" cy="439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gy\Desktop\unityProject\카메라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196752"/>
            <a:ext cx="8136903" cy="424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gy\Desktop\unityProject\카메라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8202613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gy\Desktop\unityProject\카메라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8208912" cy="4162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gy\Desktop\unityProject\카메라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8208912" cy="5381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39</Words>
  <Application>Microsoft Office PowerPoint</Application>
  <PresentationFormat>화면 슬라이드 쇼(4:3)</PresentationFormat>
  <Paragraphs>14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기본 디자인</vt:lpstr>
      <vt:lpstr>소형 UAV의 충돌 예방을 위한 저고도  교통 제어 방안 연구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Sogang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Hyohyun Choi</dc:creator>
  <cp:lastModifiedBy>jgy</cp:lastModifiedBy>
  <cp:revision>421</cp:revision>
  <cp:lastPrinted>2013-08-02T12:48:46Z</cp:lastPrinted>
  <dcterms:created xsi:type="dcterms:W3CDTF">2004-06-16T04:31:41Z</dcterms:created>
  <dcterms:modified xsi:type="dcterms:W3CDTF">2017-02-26T06:32:48Z</dcterms:modified>
</cp:coreProperties>
</file>