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57" r:id="rId4"/>
    <p:sldId id="261" r:id="rId5"/>
    <p:sldId id="260" r:id="rId6"/>
    <p:sldId id="259" r:id="rId7"/>
    <p:sldId id="258" r:id="rId8"/>
    <p:sldId id="263" r:id="rId9"/>
    <p:sldId id="262" r:id="rId10"/>
    <p:sldId id="264" r:id="rId11"/>
    <p:sldId id="26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6667" autoAdjust="0"/>
  </p:normalViewPr>
  <p:slideViewPr>
    <p:cSldViewPr>
      <p:cViewPr varScale="1">
        <p:scale>
          <a:sx n="75" d="100"/>
          <a:sy n="75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</a:t>
            </a:r>
            <a:r>
              <a:rPr lang="en-US" altLang="ko-KR" sz="2400" smtClean="0"/>
              <a:t>2.14  </a:t>
            </a:r>
            <a:r>
              <a:rPr lang="en-US" altLang="ko-KR" sz="2400" dirty="0" smtClean="0"/>
              <a:t>– 2017. 2. 21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unityPPT\upda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5498120" cy="5673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unityPPT\upda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6940622" cy="5173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gy\Desktop\unityPPT\게임오브젝트생성삭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7509501" cy="5410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PT\오브젝트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5171440" cy="50895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388" y="2357430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오브젝트 자동 생성을 위해서 오브젝트를 </a:t>
            </a:r>
            <a:r>
              <a:rPr lang="en-US" altLang="ko-KR" sz="1600" dirty="0" err="1" smtClean="0"/>
              <a:t>Frefab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만를기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PT\오브젝트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4107423" cy="48037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43636" y="278605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생성 스크립트 만들기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PT\오브젝트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4254366" cy="5341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PT\오브젝트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4980555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jgy\Desktop\unityPPT\오브젝트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5095875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pic>
        <p:nvPicPr>
          <p:cNvPr id="6146" name="Picture 2" descr="C:\Users\jgy\Desktop\unityPPT\생성코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4498434" cy="52945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00760" y="2500306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직접 코드 작성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unityPPT\생성코드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4509771" cy="5150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32</Words>
  <Application>Microsoft Office PowerPoint</Application>
  <PresentationFormat>화면 슬라이드 쇼(4:3)</PresentationFormat>
  <Paragraphs>8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427</cp:revision>
  <cp:lastPrinted>2013-08-02T12:48:46Z</cp:lastPrinted>
  <dcterms:created xsi:type="dcterms:W3CDTF">2004-06-16T04:31:41Z</dcterms:created>
  <dcterms:modified xsi:type="dcterms:W3CDTF">2017-02-26T06:42:40Z</dcterms:modified>
</cp:coreProperties>
</file>