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2.21  – 2017. 2. </a:t>
            </a:r>
            <a:r>
              <a:rPr lang="en-US" altLang="ko-KR" sz="2400" smtClean="0"/>
              <a:t>28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unityPPT\회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851799" cy="4556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PT\스폰소스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472378" cy="2919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PT\셀프무브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5520606" cy="4786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jgy\Desktop\unityPPT\셀프무브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5461720" cy="4984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unityPPT\셀프무브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6453932" cy="4140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PT\이벤트함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14356"/>
            <a:ext cx="4429156" cy="5527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PT\이벤트함수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4606864" cy="562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PT\이벤트함수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71480"/>
            <a:ext cx="4519131" cy="6007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unityPPT\이벤트함수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75" y="-279400"/>
            <a:ext cx="7105650" cy="891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unityPPT\델타타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6943726" cy="276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unityPPT\트란스레이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824407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unityPPT\트란스레이트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38550" y="-482600"/>
            <a:ext cx="15887700" cy="800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unityPPT\이동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5656276" cy="4822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18</Words>
  <Application>Microsoft Office PowerPoint</Application>
  <PresentationFormat>화면 슬라이드 쇼(4:3)</PresentationFormat>
  <Paragraphs>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428</cp:revision>
  <cp:lastPrinted>2013-08-02T12:48:46Z</cp:lastPrinted>
  <dcterms:created xsi:type="dcterms:W3CDTF">2004-06-16T04:31:41Z</dcterms:created>
  <dcterms:modified xsi:type="dcterms:W3CDTF">2017-02-26T13:36:40Z</dcterms:modified>
</cp:coreProperties>
</file>