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6" r:id="rId9"/>
    <p:sldId id="265" r:id="rId10"/>
    <p:sldId id="264" r:id="rId11"/>
    <p:sldId id="258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24 – 2017. 2. 7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unityProject\카메라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gy\Desktop\unityProject\카메라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509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unityProject\카메라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268760"/>
            <a:ext cx="7920880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roject\무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5465614" cy="61889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roject\무브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5470847" cy="62394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roject\무브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5514281" cy="56229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jgy\Desktop\unityProject\딜레이 시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4886325" cy="1247775"/>
          </a:xfrm>
          <a:prstGeom prst="rect">
            <a:avLst/>
          </a:prstGeom>
          <a:noFill/>
        </p:spPr>
      </p:pic>
      <p:pic>
        <p:nvPicPr>
          <p:cNvPr id="4099" name="Picture 3" descr="C:\Users\jgy\Desktop\unityProject\딜레이시간 변수지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6624736" cy="38481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940152" y="1268760"/>
            <a:ext cx="262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 지연시간 </a:t>
            </a:r>
            <a:endParaRPr lang="en-US" altLang="ko-KR" dirty="0" smtClean="0"/>
          </a:p>
          <a:p>
            <a:r>
              <a:rPr lang="en-US" altLang="ko-KR" dirty="0" err="1" smtClean="0"/>
              <a:t>WaitForSeconds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바로적용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96336" y="3140968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r>
              <a:rPr lang="ko-KR" altLang="en-US" dirty="0" smtClean="0"/>
              <a:t>지연시간</a:t>
            </a:r>
            <a:endParaRPr lang="en-US" altLang="ko-KR" dirty="0" smtClean="0"/>
          </a:p>
          <a:p>
            <a:r>
              <a:rPr lang="ko-KR" altLang="en-US" dirty="0" smtClean="0"/>
              <a:t>변수를 </a:t>
            </a:r>
            <a:endParaRPr lang="en-US" altLang="ko-KR" dirty="0" smtClean="0"/>
          </a:p>
          <a:p>
            <a:r>
              <a:rPr lang="ko-KR" altLang="en-US" dirty="0" smtClean="0"/>
              <a:t>이용하여 적용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roject\카메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70187" cy="39515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roject\카메라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701084" cy="4100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roject\카메라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85" y="1124744"/>
            <a:ext cx="8094687" cy="4596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roject\카메라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unityProject\카메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196752"/>
            <a:ext cx="8136903" cy="424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unityProject\카메라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8202613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unityProject\카메라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8208912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unityProject\카메라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8208912" cy="538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39</Words>
  <Application>Microsoft Office PowerPoint</Application>
  <PresentationFormat>화면 슬라이드 쇼(4:3)</PresentationFormat>
  <Paragraphs>14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420</cp:revision>
  <cp:lastPrinted>2013-08-02T12:48:46Z</cp:lastPrinted>
  <dcterms:created xsi:type="dcterms:W3CDTF">2004-06-16T04:31:41Z</dcterms:created>
  <dcterms:modified xsi:type="dcterms:W3CDTF">2017-02-14T06:16:04Z</dcterms:modified>
</cp:coreProperties>
</file>