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FDA7-7A65-404F-9DA5-6DDBD58AE87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4598-5D21-4EEE-BB91-AB83C9AB5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FDA7-7A65-404F-9DA5-6DDBD58AE87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4598-5D21-4EEE-BB91-AB83C9AB5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FDA7-7A65-404F-9DA5-6DDBD58AE87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4598-5D21-4EEE-BB91-AB83C9AB5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FDA7-7A65-404F-9DA5-6DDBD58AE87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4598-5D21-4EEE-BB91-AB83C9AB5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FDA7-7A65-404F-9DA5-6DDBD58AE87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4598-5D21-4EEE-BB91-AB83C9AB5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FDA7-7A65-404F-9DA5-6DDBD58AE87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4598-5D21-4EEE-BB91-AB83C9AB5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FDA7-7A65-404F-9DA5-6DDBD58AE87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4598-5D21-4EEE-BB91-AB83C9AB5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FDA7-7A65-404F-9DA5-6DDBD58AE87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4598-5D21-4EEE-BB91-AB83C9AB5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FDA7-7A65-404F-9DA5-6DDBD58AE87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4598-5D21-4EEE-BB91-AB83C9AB5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FDA7-7A65-404F-9DA5-6DDBD58AE87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4598-5D21-4EEE-BB91-AB83C9AB5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FDA7-7A65-404F-9DA5-6DDBD58AE87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4598-5D21-4EEE-BB91-AB83C9AB5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FDA7-7A65-404F-9DA5-6DDBD58AE873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4598-5D21-4EEE-BB91-AB83C9AB5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ssetstore.unity3d.com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ssetstore.unity3d.com/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72008"/>
            <a:ext cx="6400800" cy="1066792"/>
          </a:xfrm>
        </p:spPr>
        <p:txBody>
          <a:bodyPr/>
          <a:lstStyle/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프로젝트 </a:t>
            </a:r>
            <a:endParaRPr lang="ko-KR" altLang="en-US" dirty="0"/>
          </a:p>
        </p:txBody>
      </p:sp>
      <p:pic>
        <p:nvPicPr>
          <p:cNvPr id="1026" name="Picture 2" descr="C:\Users\jgy\Desktop\유니티 프로젝트\유니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001" y="214290"/>
            <a:ext cx="8920999" cy="4103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8" y="1600200"/>
            <a:ext cx="2971792" cy="4525963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카드종류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번호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보안번호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유유효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년월을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입력하엿</a:t>
            </a:r>
            <a:r>
              <a:rPr lang="ko-KR" altLang="en-US" sz="1400" dirty="0" smtClean="0"/>
              <a:t> 결제 합니다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결제는 </a:t>
            </a:r>
            <a:r>
              <a:rPr lang="ko-KR" altLang="en-US" sz="1400" dirty="0" err="1" smtClean="0"/>
              <a:t>페이팔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마스터를 지원합니다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8194" name="Picture 2" descr="C:\Users\jgy\Desktop\유니티 프로젝트\에셋구입법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5286376" cy="55482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4876" y="1600200"/>
            <a:ext cx="3971924" cy="4525963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최근에 구입한 </a:t>
            </a:r>
            <a:r>
              <a:rPr lang="ko-KR" altLang="en-US" sz="1400" dirty="0" err="1" smtClean="0"/>
              <a:t>유니티</a:t>
            </a:r>
            <a:r>
              <a:rPr lang="ko-KR" altLang="en-US" sz="1400" dirty="0" smtClean="0"/>
              <a:t> 개발서 입니다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내용은 소개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개발준비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스테이지 제작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캐릭터제작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적캐릭터</a:t>
            </a:r>
            <a:r>
              <a:rPr lang="ko-KR" altLang="en-US" sz="1400" dirty="0" smtClean="0"/>
              <a:t> 제작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유니티</a:t>
            </a:r>
            <a:r>
              <a:rPr lang="en-US" altLang="ko-KR" sz="1400" dirty="0" smtClean="0"/>
              <a:t>UI, </a:t>
            </a:r>
            <a:r>
              <a:rPr lang="ko-KR" altLang="en-US" sz="1400" dirty="0" smtClean="0"/>
              <a:t>게임매니저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유니티</a:t>
            </a:r>
            <a:r>
              <a:rPr lang="ko-KR" altLang="en-US" sz="1400" dirty="0" smtClean="0"/>
              <a:t> 빌트인 </a:t>
            </a:r>
            <a:r>
              <a:rPr lang="ko-KR" altLang="en-US" sz="1400" dirty="0" err="1" smtClean="0"/>
              <a:t>네트워크등</a:t>
            </a:r>
            <a:r>
              <a:rPr lang="ko-KR" altLang="en-US" sz="1400" dirty="0" smtClean="0"/>
              <a:t> 다양한 내용을 포함하고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2291" name="Picture 3" descr="C:\Users\jgy\Desktop\유니티 프로젝트\절대강좌 유니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30480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절대강좌 개발서의 게임개발 </a:t>
            </a:r>
            <a:r>
              <a:rPr lang="ko-KR" altLang="en-US" sz="1400" dirty="0" err="1" smtClean="0"/>
              <a:t>내용중</a:t>
            </a:r>
            <a:endParaRPr lang="en-US" altLang="ko-KR" sz="1400" dirty="0" smtClean="0"/>
          </a:p>
          <a:p>
            <a:r>
              <a:rPr lang="ko-KR" altLang="en-US" sz="1400" dirty="0" smtClean="0"/>
              <a:t>일부입니다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이사진은 </a:t>
            </a:r>
            <a:r>
              <a:rPr lang="en-US" altLang="ko-KR" sz="1400" dirty="0" smtClean="0"/>
              <a:t>TPS(third person</a:t>
            </a:r>
          </a:p>
          <a:p>
            <a:r>
              <a:rPr lang="en-US" altLang="ko-KR" sz="1400" dirty="0" smtClean="0"/>
              <a:t>Shooting)</a:t>
            </a:r>
            <a:r>
              <a:rPr lang="ko-KR" altLang="en-US" sz="1400" dirty="0" smtClean="0"/>
              <a:t>게임 개발 사진입니다</a:t>
            </a:r>
            <a:r>
              <a:rPr lang="en-US" altLang="ko-KR" sz="1400" dirty="0" smtClean="0"/>
              <a:t>. </a:t>
            </a:r>
          </a:p>
        </p:txBody>
      </p:sp>
      <p:pic>
        <p:nvPicPr>
          <p:cNvPr id="13314" name="Picture 2" descr="C:\Users\jgy\Desktop\유니티 프로젝트\절대강좌 유니티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5372100" cy="2857500"/>
          </a:xfrm>
          <a:prstGeom prst="rect">
            <a:avLst/>
          </a:prstGeom>
          <a:noFill/>
        </p:spPr>
      </p:pic>
      <p:pic>
        <p:nvPicPr>
          <p:cNvPr id="13315" name="Picture 3" descr="C:\Users\jgy\Desktop\유니티 프로젝트\절대강좌 유니티 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857496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43570" y="1643050"/>
            <a:ext cx="3214710" cy="4525963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유니티의</a:t>
            </a:r>
            <a:r>
              <a:rPr lang="ko-KR" altLang="en-US" sz="1400" dirty="0" smtClean="0"/>
              <a:t> 사이트의 </a:t>
            </a:r>
            <a:r>
              <a:rPr lang="ko-KR" altLang="en-US" sz="1400" dirty="0" err="1" smtClean="0"/>
              <a:t>커뮤니티중</a:t>
            </a:r>
            <a:r>
              <a:rPr lang="ko-KR" altLang="en-US" sz="1400" dirty="0" smtClean="0"/>
              <a:t> 무료 모임이 있었습니다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우선 </a:t>
            </a:r>
            <a:r>
              <a:rPr lang="ko-KR" altLang="en-US" sz="1400" dirty="0" err="1" smtClean="0"/>
              <a:t>접근성이</a:t>
            </a:r>
            <a:r>
              <a:rPr lang="ko-KR" altLang="en-US" sz="1400" dirty="0" smtClean="0"/>
              <a:t> 좋은 서울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경기중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시간되는데로</a:t>
            </a:r>
            <a:r>
              <a:rPr lang="ko-KR" altLang="en-US" sz="1400" dirty="0" smtClean="0"/>
              <a:t> 참여할 예정입니다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4338" name="Picture 2" descr="C:\Users\jgy\Desktop\유니티 프로젝트\유니티 특강 신청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5072098" cy="56250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jgy\Desktop\유니티 프로젝트\유니티 특강 신청내역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6963183" cy="450059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4876" y="1785926"/>
            <a:ext cx="397192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err="1" smtClean="0"/>
              <a:t>유니티</a:t>
            </a:r>
            <a:r>
              <a:rPr lang="ko-KR" altLang="en-US" sz="1400" dirty="0" smtClean="0"/>
              <a:t> 커뮤니티 신청내역입니다</a:t>
            </a:r>
            <a:r>
              <a:rPr lang="en-US" altLang="ko-KR" sz="1400" dirty="0" smtClean="0"/>
              <a:t>. </a:t>
            </a:r>
          </a:p>
          <a:p>
            <a:pPr>
              <a:buNone/>
            </a:pPr>
            <a:r>
              <a:rPr lang="ko-KR" altLang="en-US" sz="1400" dirty="0" smtClean="0"/>
              <a:t>조금 늦게 발견하여서 우선 대기자 입니다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ko-KR" altLang="en-US" sz="1400" dirty="0" smtClean="0"/>
              <a:t>취소자가 생기면 참여하도록 하겠습니다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jgy\Desktop\유니티 프로젝트\유니티 특강 장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428605"/>
            <a:ext cx="7643866" cy="541666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4857760"/>
            <a:ext cx="2043098" cy="982651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유니티</a:t>
            </a:r>
            <a:r>
              <a:rPr lang="ko-KR" altLang="en-US" sz="1400" dirty="0" smtClean="0"/>
              <a:t> 커뮤니티 무료강좌 약도입니다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유니티 프로젝트\유니티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 err="1" smtClean="0"/>
              <a:t>유니티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구글링</a:t>
            </a:r>
            <a:r>
              <a:rPr lang="ko-KR" altLang="en-US" sz="2400" dirty="0" smtClean="0"/>
              <a:t> 결과 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200" dirty="0"/>
          </a:p>
          <a:p>
            <a:pPr>
              <a:buNone/>
            </a:pPr>
            <a:endParaRPr lang="ko-KR" altLang="en-US" sz="1200" dirty="0"/>
          </a:p>
        </p:txBody>
      </p:sp>
      <p:pic>
        <p:nvPicPr>
          <p:cNvPr id="3074" name="Picture 2" descr="C:\Users\jgy\Desktop\유니티 프로젝트\유니티 드론 구글링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6286512" cy="5929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C:\Users\jgy\Desktop\유니티 프로젝트\유니티 드론 구글링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5562600" cy="58579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29264"/>
            <a:ext cx="8229600" cy="696899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u="sng" dirty="0">
                <a:hlinkClick r:id="rId2"/>
              </a:rPr>
              <a:t>https://www.assetstore.unity3d.com/en/#!/</a:t>
            </a:r>
            <a:r>
              <a:rPr lang="en-US" u="sng" dirty="0" smtClean="0">
                <a:hlinkClick r:id="rId2"/>
              </a:rPr>
              <a:t>content/27408</a:t>
            </a:r>
            <a:endParaRPr lang="en-US" u="sng" dirty="0" smtClean="0"/>
          </a:p>
          <a:p>
            <a:pPr fontAlgn="base"/>
            <a:endParaRPr lang="en-US" dirty="0"/>
          </a:p>
        </p:txBody>
      </p:sp>
      <p:pic>
        <p:nvPicPr>
          <p:cNvPr id="5122" name="Picture 2" descr="C:\Users\jgy\Desktop\유니티 프로젝트\유니티 드론 에셋 드론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4857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572140"/>
            <a:ext cx="8229600" cy="554023"/>
          </a:xfrm>
        </p:spPr>
        <p:txBody>
          <a:bodyPr>
            <a:normAutofit fontScale="40000" lnSpcReduction="20000"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sz="4500" u="sng" dirty="0">
                <a:hlinkClick r:id="rId2"/>
              </a:rPr>
              <a:t>https://www.assetstore.unity3d.com/en/#!/content/21404</a:t>
            </a:r>
            <a:endParaRPr lang="en-US" sz="4500" dirty="0"/>
          </a:p>
          <a:p>
            <a:endParaRPr lang="ko-KR" altLang="en-US" dirty="0"/>
          </a:p>
        </p:txBody>
      </p:sp>
      <p:pic>
        <p:nvPicPr>
          <p:cNvPr id="6146" name="Picture 2" descr="C:\Users\jgy\Desktop\유니티 프로젝트\유니티 드론 에셋 드론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29718" cy="5286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29256" y="1600200"/>
            <a:ext cx="3257544" cy="4525963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유니티</a:t>
            </a:r>
            <a:r>
              <a:rPr lang="ko-KR" altLang="en-US" sz="1400" dirty="0" smtClean="0"/>
              <a:t> 에는 </a:t>
            </a:r>
            <a:r>
              <a:rPr lang="ko-KR" altLang="en-US" sz="1400" dirty="0" err="1" smtClean="0"/>
              <a:t>에셋</a:t>
            </a:r>
            <a:r>
              <a:rPr lang="ko-KR" altLang="en-US" sz="1400" dirty="0" smtClean="0"/>
              <a:t> 스토어 라는 </a:t>
            </a:r>
            <a:r>
              <a:rPr lang="en-US" altLang="ko-KR" sz="1400" dirty="0" smtClean="0"/>
              <a:t>3D</a:t>
            </a:r>
            <a:r>
              <a:rPr lang="ko-KR" altLang="en-US" sz="1400" dirty="0" smtClean="0"/>
              <a:t>모델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텍스터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애니메이션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플러그인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사운드 심지어 완성된 프로젝트 </a:t>
            </a:r>
            <a:r>
              <a:rPr lang="ko-KR" altLang="en-US" sz="1400" dirty="0" err="1" smtClean="0"/>
              <a:t>소스등</a:t>
            </a:r>
            <a:r>
              <a:rPr lang="ko-KR" altLang="en-US" sz="1400" dirty="0" smtClean="0"/>
              <a:t> 을 </a:t>
            </a:r>
            <a:r>
              <a:rPr lang="ko-KR" altLang="en-US" sz="1400" dirty="0" err="1" smtClean="0"/>
              <a:t>구입할수</a:t>
            </a:r>
            <a:r>
              <a:rPr lang="ko-KR" altLang="en-US" sz="1400" dirty="0" smtClean="0"/>
              <a:t>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242" name="Picture 2" descr="C:\Users\jgy\Desktop\유니티 프로젝트\에셋스토어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4929222" cy="471485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643306" y="3143248"/>
            <a:ext cx="142876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gy\Desktop\유니티 프로젝트\에셋스토어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6943725" cy="436718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642910" y="3214686"/>
            <a:ext cx="207170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7884" y="3714752"/>
            <a:ext cx="2828916" cy="1482717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에셋</a:t>
            </a:r>
            <a:r>
              <a:rPr lang="ko-KR" altLang="en-US" sz="1400" dirty="0" smtClean="0"/>
              <a:t> 스토어는 </a:t>
            </a:r>
            <a:r>
              <a:rPr lang="en-US" altLang="ko-KR" sz="1400" dirty="0" smtClean="0"/>
              <a:t>window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Asset sore </a:t>
            </a:r>
            <a:r>
              <a:rPr lang="ko-KR" altLang="en-US" sz="1400" dirty="0" smtClean="0"/>
              <a:t>메뉴로 접속가능하며 원하는 </a:t>
            </a:r>
            <a:r>
              <a:rPr lang="ko-KR" altLang="en-US" sz="1400" dirty="0" err="1" smtClean="0"/>
              <a:t>에셋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검색후</a:t>
            </a:r>
            <a:r>
              <a:rPr lang="ko-KR" altLang="en-US" sz="1400" dirty="0" smtClean="0"/>
              <a:t> 아래의 </a:t>
            </a:r>
            <a:r>
              <a:rPr lang="en-US" altLang="ko-KR" sz="1400" dirty="0" smtClean="0"/>
              <a:t>Checkout Now </a:t>
            </a:r>
            <a:r>
              <a:rPr lang="ko-KR" altLang="en-US" sz="1400" dirty="0" smtClean="0"/>
              <a:t>를 클릭합니다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170" name="Picture 2" descr="C:\Users\jgy\Desktop\유니티 프로젝트\에셋구입법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15008" cy="6072206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286116" y="5643578"/>
            <a:ext cx="85725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160</Words>
  <Application>Microsoft Office PowerPoint</Application>
  <PresentationFormat>화면 슬라이드 쇼(4:3)</PresentationFormat>
  <Paragraphs>23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유니티 구글링 결과 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jgy</dc:creator>
  <cp:lastModifiedBy>jgy</cp:lastModifiedBy>
  <cp:revision>4</cp:revision>
  <dcterms:created xsi:type="dcterms:W3CDTF">2016-10-09T17:23:35Z</dcterms:created>
  <dcterms:modified xsi:type="dcterms:W3CDTF">2016-12-26T04:46:15Z</dcterms:modified>
</cp:coreProperties>
</file>