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0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0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4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5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7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AAC6-1596-4E4B-B8F2-915EF1EEF0E5}" type="datetimeFigureOut">
              <a:rPr lang="ko-KR" altLang="en-US" smtClean="0"/>
              <a:t>2012-08-25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09BA-DC1E-423E-8333-E6FE036A6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" b="5347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98374" y="3504896"/>
            <a:ext cx="3273498" cy="1652296"/>
            <a:chOff x="595512" y="2674412"/>
            <a:chExt cx="3273498" cy="1652296"/>
          </a:xfrm>
        </p:grpSpPr>
        <p:sp>
          <p:nvSpPr>
            <p:cNvPr id="5" name="TextBox 4"/>
            <p:cNvSpPr txBox="1"/>
            <p:nvPr/>
          </p:nvSpPr>
          <p:spPr>
            <a:xfrm>
              <a:off x="611560" y="2757048"/>
              <a:ext cx="32574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itchFamily="34" charset="0"/>
                </a:rPr>
                <a:t>T</a:t>
              </a:r>
              <a:r>
                <a:rPr lang="en-US" altLang="ko-KR" sz="9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itchFamily="34" charset="0"/>
                </a:rPr>
                <a:t>HINK</a:t>
              </a:r>
              <a:endParaRPr lang="ko-KR" altLang="en-US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5512" y="2674412"/>
              <a:ext cx="3257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65 Medium" pitchFamily="34" charset="0"/>
                </a:rPr>
                <a:t>P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65 Medium" pitchFamily="34" charset="0"/>
                </a:rPr>
                <a:t>RESENTATION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9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80"/>
            <a:ext cx="9144000" cy="659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12" y="32592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PRESENTATION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2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8" r="8130" b="2439"/>
          <a:stretch/>
        </p:blipFill>
        <p:spPr>
          <a:xfrm>
            <a:off x="0" y="-6546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550" y="3599564"/>
            <a:ext cx="4061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Q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Impact" pitchFamily="34" charset="0"/>
              </a:rPr>
              <a:t>&amp;A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1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8" r="8130" b="2439"/>
          <a:stretch/>
        </p:blipFill>
        <p:spPr>
          <a:xfrm>
            <a:off x="0" y="-6546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4550" y="3599564"/>
            <a:ext cx="4061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T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Impact" pitchFamily="34" charset="0"/>
              </a:rPr>
              <a:t>hank you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5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716760"/>
            <a:ext cx="4061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I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NDEX 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3624" y="2463279"/>
            <a:ext cx="185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01 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624" y="3183359"/>
            <a:ext cx="185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02 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624" y="3903439"/>
            <a:ext cx="185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03 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624" y="4623519"/>
            <a:ext cx="185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04 C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r="400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4990" y="3599564"/>
            <a:ext cx="4061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P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art </a:t>
            </a:r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1086" y="4809184"/>
            <a:ext cx="3257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</a:t>
            </a:r>
            <a:r>
              <a:rPr lang="en-US" altLang="ko-KR" sz="2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RESENTATION</a:t>
            </a:r>
            <a:endParaRPr lang="ko-KR" altLang="en-US" sz="2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80"/>
            <a:ext cx="9144000" cy="659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12" y="32592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PRESENTATION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7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r="400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4990" y="3599564"/>
            <a:ext cx="4061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P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art </a:t>
            </a:r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1086" y="4809184"/>
            <a:ext cx="3257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</a:t>
            </a:r>
            <a:r>
              <a:rPr lang="en-US" altLang="ko-KR" sz="2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RESENTATION</a:t>
            </a:r>
            <a:endParaRPr lang="ko-KR" altLang="en-US" sz="2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53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80"/>
            <a:ext cx="9144000" cy="659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12" y="32592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PRESENTATION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9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r="400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4990" y="3599564"/>
            <a:ext cx="4061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P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art </a:t>
            </a:r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1086" y="4809184"/>
            <a:ext cx="3257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</a:t>
            </a:r>
            <a:r>
              <a:rPr lang="en-US" altLang="ko-KR" sz="2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RESENTATION</a:t>
            </a:r>
            <a:endParaRPr lang="ko-KR" altLang="en-US" sz="2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9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80"/>
            <a:ext cx="9144000" cy="659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12" y="32592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PRESENTATION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r="400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4990" y="3599564"/>
            <a:ext cx="4061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P</a:t>
            </a: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art </a:t>
            </a:r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1086" y="4809184"/>
            <a:ext cx="3257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</a:t>
            </a:r>
            <a:r>
              <a:rPr lang="en-US" altLang="ko-KR" sz="2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RESENTATION</a:t>
            </a:r>
            <a:endParaRPr lang="ko-KR" altLang="en-US" sz="2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화면 슬라이드 쇼(4:3)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JongOh-Kim</cp:lastModifiedBy>
  <cp:revision>12</cp:revision>
  <dcterms:created xsi:type="dcterms:W3CDTF">2012-08-25T11:57:44Z</dcterms:created>
  <dcterms:modified xsi:type="dcterms:W3CDTF">2012-08-25T12:10:39Z</dcterms:modified>
</cp:coreProperties>
</file>