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76" r:id="rId4"/>
    <p:sldId id="269" r:id="rId5"/>
    <p:sldId id="270" r:id="rId6"/>
    <p:sldId id="268" r:id="rId7"/>
    <p:sldId id="271" r:id="rId8"/>
    <p:sldId id="275" r:id="rId9"/>
    <p:sldId id="274" r:id="rId10"/>
    <p:sldId id="273" r:id="rId11"/>
    <p:sldId id="272" r:id="rId12"/>
    <p:sldId id="277" r:id="rId13"/>
    <p:sldId id="282" r:id="rId14"/>
    <p:sldId id="280" r:id="rId15"/>
    <p:sldId id="279" r:id="rId16"/>
    <p:sldId id="294" r:id="rId17"/>
    <p:sldId id="286" r:id="rId18"/>
    <p:sldId id="289" r:id="rId19"/>
    <p:sldId id="290" r:id="rId20"/>
    <p:sldId id="291" r:id="rId21"/>
    <p:sldId id="285" r:id="rId22"/>
    <p:sldId id="284" r:id="rId23"/>
    <p:sldId id="278" r:id="rId24"/>
    <p:sldId id="293" r:id="rId25"/>
    <p:sldId id="292" r:id="rId26"/>
    <p:sldId id="287" r:id="rId2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F0000"/>
    <a:srgbClr val="003054"/>
    <a:srgbClr val="481F67"/>
    <a:srgbClr val="007E3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667" autoAdjust="0"/>
  </p:normalViewPr>
  <p:slideViewPr>
    <p:cSldViewPr>
      <p:cViewPr varScale="1">
        <p:scale>
          <a:sx n="72" d="100"/>
          <a:sy n="72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452" y="156"/>
      </p:cViewPr>
      <p:guideLst>
        <p:guide orient="horz" pos="3127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796" y="0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635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796" y="9428635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EFF24B9-51B8-4B58-92A4-99926EC4992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164634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796" y="0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281" y="4715909"/>
            <a:ext cx="5439115" cy="446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635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796" y="9428635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DC2F6B-6017-41A3-B2D6-D5EF7B9DB95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412802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3B405-7670-44EF-8A5A-6D3F7644FF34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4533B-4C24-449A-98E0-0715E7422B9E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4533B-4C24-449A-98E0-0715E7422B9E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4533B-4C24-449A-98E0-0715E7422B9E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836613"/>
            <a:ext cx="7777162" cy="14398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0438"/>
            <a:ext cx="7016750" cy="213836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endParaRPr lang="ko-KR" altLang="ko-KR" noProof="0" smtClean="0"/>
          </a:p>
        </p:txBody>
      </p:sp>
      <p:sp>
        <p:nvSpPr>
          <p:cNvPr id="4111" name="Rectangle 15"/>
          <p:cNvSpPr>
            <a:spLocks noChangeArrowheads="1"/>
          </p:cNvSpPr>
          <p:nvPr userDrawn="1"/>
        </p:nvSpPr>
        <p:spPr bwMode="auto">
          <a:xfrm>
            <a:off x="0" y="0"/>
            <a:ext cx="609600" cy="6858000"/>
          </a:xfrm>
          <a:prstGeom prst="rect">
            <a:avLst/>
          </a:prstGeom>
          <a:solidFill>
            <a:srgbClr val="6266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Text Box 16"/>
          <p:cNvSpPr txBox="1">
            <a:spLocks noChangeArrowheads="1"/>
          </p:cNvSpPr>
          <p:nvPr userDrawn="1"/>
        </p:nvSpPr>
        <p:spPr bwMode="auto">
          <a:xfrm rot="16200000">
            <a:off x="-1580052" y="1813454"/>
            <a:ext cx="3758433" cy="48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r" eaLnBrk="0" latin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소형 </a:t>
            </a:r>
            <a:r>
              <a:rPr lang="en-US" altLang="ko-KR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UAV</a:t>
            </a: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들의 충돌 예방을 위한 저고도 교통 제어 방안 연구</a:t>
            </a:r>
            <a:endParaRPr lang="en-US" altLang="ko-KR" sz="1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01A222-1FAA-4932-A1D5-BA943B1D88F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1110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13563" y="188913"/>
            <a:ext cx="2051050" cy="61198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6005513" cy="61198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E1BBDD-79B4-42C8-B271-5E5A63C88FC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6256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A84017-52E9-41EA-B857-658B83BB798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1615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43014E-5E68-44D8-A3D0-34FF33E2B48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8050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55650" y="1196975"/>
            <a:ext cx="402748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8" y="1196975"/>
            <a:ext cx="4029075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5CE39E-1C2C-4A43-A8EE-73966F76411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741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039310-322F-411A-899C-6A7116E69E9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4070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25EF6B-2D65-4481-BAA3-5F6B03F593A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5425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6955DA-0828-416F-90FF-BB7E0C30FF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4051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2EAADE-034C-45E7-9B73-C155C141E0A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98776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6C82DF-42BE-4E01-9128-F8C6D6EC897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09327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88913"/>
            <a:ext cx="806450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196975"/>
            <a:ext cx="8208963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19475" y="6669088"/>
            <a:ext cx="2133600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HY견고딕" pitchFamily="18" charset="-127"/>
                <a:ea typeface="HY견고딕" pitchFamily="18" charset="-127"/>
              </a:defRPr>
            </a:lvl1pPr>
          </a:lstStyle>
          <a:p>
            <a:fld id="{C6BCBAFA-C14B-4EED-BC56-0FA9D21DEA76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609600" cy="6858000"/>
          </a:xfrm>
          <a:prstGeom prst="rect">
            <a:avLst/>
          </a:prstGeom>
          <a:solidFill>
            <a:srgbClr val="6266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755650" y="981075"/>
            <a:ext cx="8153400" cy="7620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000099">
                  <a:gamma/>
                  <a:tint val="33333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914400" y="6400800"/>
            <a:ext cx="8001000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 bwMode="auto">
          <a:xfrm>
            <a:off x="755650" y="6417332"/>
            <a:ext cx="2088158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+mn-lt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개인기초연구지원사업</a:t>
            </a:r>
            <a:endParaRPr lang="en-US" altLang="ko-KR" sz="11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기본연구지원사업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auto">
          <a:xfrm>
            <a:off x="6827242" y="6453336"/>
            <a:ext cx="2088158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+mn-lt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인하공업전문대학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auto">
          <a:xfrm rot="16200000">
            <a:off x="-1580052" y="1813454"/>
            <a:ext cx="3758433" cy="48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r" eaLnBrk="0" latin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소형 </a:t>
            </a:r>
            <a:r>
              <a:rPr lang="en-US" altLang="ko-KR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UAV</a:t>
            </a: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들의 충돌 예방을 위한 저고도 교통 제어 방안 연구</a:t>
            </a:r>
            <a:endParaRPr lang="en-US" altLang="ko-KR" sz="1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Y견고딕" pitchFamily="18" charset="-127"/>
          <a:ea typeface="HY견고딕" pitchFamily="18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q"/>
        <a:defRPr kumimoji="1" sz="2000" b="1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120000"/>
        <a:buFont typeface="Wingdings" pitchFamily="2" charset="2"/>
        <a:buChar char="§"/>
        <a:defRPr kumimoji="1" sz="18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120000"/>
        <a:buChar char="•"/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umimoji="1" sz="14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jgy\Desktop\&#50976;&#45768;&#54000;%20&#54532;&#47196;&#51229;&#53944;\bandicam%202016-12-26.mp4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tstore.unity3d.com/en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tstore.unity3d.com/en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2800" dirty="0" smtClean="0"/>
              <a:t>소형 </a:t>
            </a:r>
            <a:r>
              <a:rPr lang="en-US" altLang="ko-KR" sz="2800" dirty="0" smtClean="0"/>
              <a:t>UAV</a:t>
            </a:r>
            <a:r>
              <a:rPr lang="ko-KR" altLang="en-US" sz="2800" dirty="0" smtClean="0"/>
              <a:t>의 충돌 예방을 위한 저고도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교통 제어 방안 연구</a:t>
            </a:r>
            <a:endParaRPr lang="en-US" altLang="ko-KR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3537012"/>
            <a:ext cx="7488237" cy="2339913"/>
          </a:xfrm>
        </p:spPr>
        <p:txBody>
          <a:bodyPr/>
          <a:lstStyle/>
          <a:p>
            <a:r>
              <a:rPr lang="en-US" altLang="ko-KR" sz="2400" dirty="0" smtClean="0"/>
              <a:t>2015. 11. 1 – 2017. </a:t>
            </a:r>
            <a:r>
              <a:rPr lang="en-US" altLang="ko-KR" sz="2400" dirty="0" smtClean="0"/>
              <a:t>1</a:t>
            </a:r>
            <a:r>
              <a:rPr lang="en-US" altLang="ko-KR" sz="2400" dirty="0" smtClean="0"/>
              <a:t>. </a:t>
            </a:r>
            <a:r>
              <a:rPr lang="en-US" altLang="ko-KR" sz="2400" smtClean="0"/>
              <a:t>10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인하공업전문대학</a:t>
            </a:r>
            <a:endParaRPr lang="en-US" altLang="ko-KR" sz="2400" dirty="0"/>
          </a:p>
        </p:txBody>
      </p:sp>
    </p:spTree>
  </p:cSld>
  <p:clrMapOvr>
    <a:masterClrMapping/>
  </p:clrMapOvr>
  <p:transition advTm="1176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194" name="Picture 2" descr="C:\Users\jgy\Desktop\유니티 프로젝트\무비 스크립트 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285860"/>
            <a:ext cx="3249619" cy="5274568"/>
          </a:xfrm>
          <a:prstGeom prst="rect">
            <a:avLst/>
          </a:prstGeom>
          <a:noFill/>
        </p:spPr>
      </p:pic>
      <p:pic>
        <p:nvPicPr>
          <p:cNvPr id="8195" name="Picture 3" descr="C:\Users\jgy\Desktop\유니티 프로젝트\무비 스크립트 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4" y="1285860"/>
            <a:ext cx="3357586" cy="102234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357686" y="2714620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무비 스크립트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038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15272" y="2500306"/>
            <a:ext cx="1428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현재의 </a:t>
            </a:r>
            <a:r>
              <a:rPr lang="ko-KR" altLang="en-US" dirty="0" err="1" smtClean="0"/>
              <a:t>드론</a:t>
            </a:r>
            <a:r>
              <a:rPr lang="ko-KR" altLang="en-US" dirty="0" smtClean="0"/>
              <a:t> 구현의 </a:t>
            </a:r>
            <a:r>
              <a:rPr lang="ko-KR" altLang="en-US" dirty="0" err="1" smtClean="0"/>
              <a:t>반디캠</a:t>
            </a:r>
            <a:r>
              <a:rPr lang="ko-KR" altLang="en-US" dirty="0" smtClean="0"/>
              <a:t> 동영상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bandicam 2016-12-26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714348" y="1071546"/>
            <a:ext cx="7072362" cy="530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388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jgy\Desktop\유니티 프로젝트\애니메이션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142984"/>
            <a:ext cx="5391150" cy="48577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38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gy\Desktop\유니티 프로젝트\프리펩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643050"/>
            <a:ext cx="4086225" cy="3629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38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C:\Users\jgy\Desktop\유니티 프로젝트\유니티 드론 에셋 드론 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571480"/>
            <a:ext cx="8208963" cy="4617542"/>
          </a:xfrm>
          <a:prstGeom prst="rect">
            <a:avLst/>
          </a:prstGeom>
          <a:noFill/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71472" y="5357826"/>
            <a:ext cx="8229600" cy="696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1" lang="en-US" sz="20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  <a:hlinkClick r:id="rId3"/>
              </a:rPr>
              <a:t>https://www.assetstore.unity3d.com/en/#!/content/27408</a:t>
            </a:r>
            <a:endParaRPr kumimoji="1" lang="en-US" sz="2000" b="1" i="0" u="sng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q"/>
              <a:tabLst/>
              <a:defRPr/>
            </a:pPr>
            <a:endParaRPr kumimoji="1" 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38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C:\Users\jgy\Desktop\유니티 프로젝트\유니티 드론 에셋 드론 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85728"/>
            <a:ext cx="5357850" cy="5051082"/>
          </a:xfrm>
          <a:prstGeom prst="rect">
            <a:avLst/>
          </a:prstGeom>
          <a:noFill/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57200" y="5572140"/>
            <a:ext cx="8229600" cy="554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0000" lnSpcReduction="20000"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q"/>
              <a:tabLst/>
              <a:defRPr/>
            </a:pPr>
            <a:endParaRPr kumimoji="1" lang="en-US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1" lang="en-US" sz="4500" b="1" i="0" u="sng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  <a:hlinkClick r:id="rId3"/>
              </a:rPr>
              <a:t>https://www.assetstore.unity3d.com/en/#!/content/21404</a:t>
            </a:r>
            <a:endParaRPr kumimoji="1" lang="en-US" sz="45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q"/>
              <a:tabLst/>
              <a:defRPr/>
            </a:pPr>
            <a:endParaRPr kumimoji="1" lang="ko-KR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38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 descr="C:\Users\jgy\Desktop\유니티 프로젝트\유니티 표계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175" y="332656"/>
            <a:ext cx="7801297" cy="5709369"/>
          </a:xfrm>
          <a:prstGeom prst="rect">
            <a:avLst/>
          </a:prstGeom>
          <a:noFill/>
        </p:spPr>
      </p:pic>
      <p:sp>
        <p:nvSpPr>
          <p:cNvPr id="6" name="모서리가 둥근 직사각형 5"/>
          <p:cNvSpPr/>
          <p:nvPr/>
        </p:nvSpPr>
        <p:spPr>
          <a:xfrm>
            <a:off x="1043608" y="3717032"/>
            <a:ext cx="1728192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jgy\Desktop\유니티 프로젝트\Screenshot_2017-01-09-16-06-3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96752"/>
            <a:ext cx="7560840" cy="4635174"/>
          </a:xfrm>
          <a:prstGeom prst="rect">
            <a:avLst/>
          </a:prstGeom>
          <a:noFill/>
        </p:spPr>
      </p:pic>
      <p:sp>
        <p:nvSpPr>
          <p:cNvPr id="5" name="모서리가 둥근 직사각형 4"/>
          <p:cNvSpPr/>
          <p:nvPr/>
        </p:nvSpPr>
        <p:spPr>
          <a:xfrm>
            <a:off x="3059832" y="1484784"/>
            <a:ext cx="3528392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038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gy\Desktop\유니티 프로젝트\Picture\assetitw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5" y="260649"/>
            <a:ext cx="7128792" cy="5603966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1043608" y="1484784"/>
            <a:ext cx="122413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170" name="Picture 2" descr="C:\Users\jgy\Desktop\유니티 프로젝트\Picture\itweenMoveb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764704"/>
            <a:ext cx="7560840" cy="417646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55576" y="5085184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원래 </a:t>
            </a:r>
            <a:r>
              <a:rPr lang="ko-KR" altLang="en-US" dirty="0" err="1" smtClean="0"/>
              <a:t>유니티만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으로는</a:t>
            </a:r>
            <a:r>
              <a:rPr lang="ko-KR" altLang="en-US" dirty="0" smtClean="0"/>
              <a:t> 스크립트를 벡터를 이용한 포지션 값을 불러와 계산식을 만들어주어야 하지만 </a:t>
            </a:r>
            <a:r>
              <a:rPr lang="en-US" altLang="ko-KR" dirty="0" err="1" smtClean="0"/>
              <a:t>iTween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에셋으로</a:t>
            </a:r>
            <a:r>
              <a:rPr lang="ko-KR" altLang="en-US" dirty="0" smtClean="0"/>
              <a:t> 식을 간단히 </a:t>
            </a:r>
            <a:r>
              <a:rPr lang="ko-KR" altLang="en-US" dirty="0" err="1" smtClean="0"/>
              <a:t>만들수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en-US" altLang="ko-KR" dirty="0"/>
          </a:p>
        </p:txBody>
      </p:sp>
      <p:pic>
        <p:nvPicPr>
          <p:cNvPr id="1026" name="Picture 2" descr="C:\Users\jgy\Desktop\유니티 프로젝트\유니티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196752"/>
            <a:ext cx="3714775" cy="1955145"/>
          </a:xfrm>
          <a:prstGeom prst="rect">
            <a:avLst/>
          </a:prstGeom>
          <a:noFill/>
        </p:spPr>
      </p:pic>
    </p:spTree>
  </p:cSld>
  <p:clrMapOvr>
    <a:masterClrMapping/>
  </p:clrMapOvr>
  <p:transition advTm="21088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C:\Users\jgy\Desktop\유니티 프로젝트\아이티윈티패쓰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8641"/>
            <a:ext cx="6926263" cy="4464496"/>
          </a:xfrm>
          <a:prstGeom prst="rect">
            <a:avLst/>
          </a:prstGeom>
          <a:noFill/>
        </p:spPr>
      </p:pic>
      <p:sp>
        <p:nvSpPr>
          <p:cNvPr id="5" name="모서리가 둥근 직사각형 4"/>
          <p:cNvSpPr/>
          <p:nvPr/>
        </p:nvSpPr>
        <p:spPr>
          <a:xfrm>
            <a:off x="827584" y="3356992"/>
            <a:ext cx="1584176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75856" y="2636912"/>
            <a:ext cx="504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en-US" altLang="ko-KR" dirty="0" err="1" smtClean="0"/>
              <a:t>iTween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만으로는 다수의 경로 이동의 구현이 힘드므로 </a:t>
            </a:r>
            <a:r>
              <a:rPr lang="en-US" altLang="ko-KR" dirty="0" err="1" smtClean="0"/>
              <a:t>iTweenpath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라는 </a:t>
            </a:r>
            <a:r>
              <a:rPr lang="en-US" altLang="ko-KR" dirty="0" err="1" smtClean="0"/>
              <a:t>iTween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pathEdit</a:t>
            </a:r>
            <a:r>
              <a:rPr lang="ko-KR" altLang="en-US" dirty="0" smtClean="0"/>
              <a:t>를 이용하여 경로를 </a:t>
            </a:r>
            <a:r>
              <a:rPr lang="ko-KR" altLang="en-US" dirty="0" err="1" smtClean="0"/>
              <a:t>구현할수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Users\jgy\Desktop\유니티 프로젝트\iTweenpath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692696"/>
            <a:ext cx="6402388" cy="5600700"/>
          </a:xfrm>
          <a:prstGeom prst="rect">
            <a:avLst/>
          </a:prstGeom>
          <a:noFill/>
        </p:spPr>
      </p:pic>
      <p:sp>
        <p:nvSpPr>
          <p:cNvPr id="5" name="모서리가 둥근 직사각형 4"/>
          <p:cNvSpPr/>
          <p:nvPr/>
        </p:nvSpPr>
        <p:spPr>
          <a:xfrm>
            <a:off x="2195736" y="1124744"/>
            <a:ext cx="4608512" cy="33843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08104" y="4797152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다수의 경로 지정 이미지 입니다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038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gy\Desktop\유니티 프로젝트\iTweenpat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620688"/>
            <a:ext cx="6703534" cy="568863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131840" y="836712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경로의 각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좌표값을</a:t>
            </a:r>
            <a:r>
              <a:rPr lang="ko-KR" altLang="en-US" dirty="0" smtClean="0"/>
              <a:t>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038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C:\Users\jgy\Desktop\유니티 프로젝트\움직임스크립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268760"/>
            <a:ext cx="7992888" cy="302433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331640" y="4653136"/>
            <a:ext cx="64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path</a:t>
            </a:r>
            <a:r>
              <a:rPr lang="ko-KR" altLang="en-US" dirty="0" err="1" smtClean="0"/>
              <a:t>에따라</a:t>
            </a:r>
            <a:r>
              <a:rPr lang="ko-KR" altLang="en-US" dirty="0" smtClean="0"/>
              <a:t> 움직일 스크립트를 작성하여 적용한다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Path </a:t>
            </a:r>
            <a:r>
              <a:rPr lang="ko-KR" altLang="en-US" dirty="0" smtClean="0"/>
              <a:t>경로</a:t>
            </a:r>
            <a:endParaRPr lang="en-US" altLang="ko-KR" dirty="0" smtClean="0"/>
          </a:p>
          <a:p>
            <a:r>
              <a:rPr lang="en-US" altLang="ko-KR" dirty="0" smtClean="0"/>
              <a:t>Time </a:t>
            </a:r>
            <a:r>
              <a:rPr lang="ko-KR" altLang="en-US" dirty="0" smtClean="0"/>
              <a:t>경로를 움직이는 시간</a:t>
            </a:r>
            <a:endParaRPr lang="en-US" altLang="ko-KR" dirty="0" smtClean="0"/>
          </a:p>
          <a:p>
            <a:r>
              <a:rPr lang="en-US" altLang="ko-KR" dirty="0" err="1" smtClean="0"/>
              <a:t>Easetype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움직임 형태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4038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 descr="C:\Users\jgy\Desktop\속도 공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556792"/>
            <a:ext cx="5904656" cy="32522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jgy\Desktop\유니티 프로젝트\카메라팔로우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5925" y="1814513"/>
            <a:ext cx="4095750" cy="2409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38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Users\jgy\Desktop\유니티 프로젝트\드론 충돌처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000240"/>
            <a:ext cx="8129677" cy="26432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38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en-US" altLang="ko-KR" dirty="0"/>
          </a:p>
        </p:txBody>
      </p:sp>
      <p:pic>
        <p:nvPicPr>
          <p:cNvPr id="4098" name="Picture 2" descr="C:\Users\jgy\Desktop\유니티 프로젝트\절대강좌 유니티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1285860"/>
            <a:ext cx="3048000" cy="3886200"/>
          </a:xfrm>
          <a:prstGeom prst="rect">
            <a:avLst/>
          </a:prstGeom>
          <a:noFill/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429124" y="1357298"/>
            <a:ext cx="397192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1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최근에 구입한 </a:t>
            </a:r>
            <a:r>
              <a:rPr kumimoji="1" lang="ko-KR" alt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유니티</a:t>
            </a:r>
            <a:r>
              <a:rPr kumimoji="1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개발서 입니다</a:t>
            </a: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. 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q"/>
              <a:tabLst/>
              <a:defRPr/>
            </a:pP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1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내용은 소개</a:t>
            </a: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, </a:t>
            </a:r>
            <a:r>
              <a:rPr kumimoji="1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개발준비</a:t>
            </a: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, </a:t>
            </a:r>
            <a:r>
              <a:rPr kumimoji="1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스테이지 제작</a:t>
            </a: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, </a:t>
            </a:r>
            <a:r>
              <a:rPr kumimoji="1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캐릭터제작</a:t>
            </a: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, </a:t>
            </a:r>
            <a:r>
              <a:rPr kumimoji="1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적 캐릭터 제작</a:t>
            </a: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, </a:t>
            </a:r>
            <a:r>
              <a:rPr kumimoji="1" lang="ko-KR" alt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유니티</a:t>
            </a:r>
            <a:r>
              <a:rPr kumimoji="1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UI, </a:t>
            </a:r>
            <a:r>
              <a:rPr kumimoji="1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게임매니저</a:t>
            </a: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, </a:t>
            </a:r>
            <a:r>
              <a:rPr kumimoji="1" lang="ko-KR" alt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유니티</a:t>
            </a:r>
            <a:r>
              <a:rPr kumimoji="1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빌트인 네트워크 등 다양한 내용을 포함하고 있습니다</a:t>
            </a: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.</a:t>
            </a:r>
            <a:endParaRPr kumimoji="1" lang="ko-KR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</p:spTree>
  </p:cSld>
  <p:clrMapOvr>
    <a:masterClrMapping/>
  </p:clrMapOvr>
  <p:transition advTm="21088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</p:txBody>
      </p:sp>
      <p:pic>
        <p:nvPicPr>
          <p:cNvPr id="1026" name="Picture 2" descr="C:\Users\jgy\Desktop\유니티 프로젝트\드론 검색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1285860"/>
            <a:ext cx="5357850" cy="4714908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1000100" y="4857760"/>
            <a:ext cx="5214974" cy="8572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500826" y="2285992"/>
            <a:ext cx="2214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구글링</a:t>
            </a:r>
            <a:r>
              <a:rPr lang="ko-KR" altLang="en-US" dirty="0" smtClean="0"/>
              <a:t> 중 </a:t>
            </a:r>
            <a:r>
              <a:rPr lang="ko-KR" altLang="en-US" dirty="0" err="1" smtClean="0"/>
              <a:t>깃허브에</a:t>
            </a:r>
            <a:r>
              <a:rPr lang="ko-KR" altLang="en-US" dirty="0" smtClean="0"/>
              <a:t> 공유 되어 있는 자원입니다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27150050"/>
      </p:ext>
    </p:extLst>
  </p:cSld>
  <p:clrMapOvr>
    <a:masterClrMapping/>
  </p:clrMapOvr>
  <p:transition advTm="21088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jgy\Desktop\유니티 프로젝트\드론 알집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4357694"/>
            <a:ext cx="1381134" cy="1714512"/>
          </a:xfrm>
          <a:prstGeom prst="rect">
            <a:avLst/>
          </a:prstGeom>
          <a:noFill/>
        </p:spPr>
      </p:pic>
      <p:pic>
        <p:nvPicPr>
          <p:cNvPr id="2052" name="Picture 4" descr="C:\Users\jgy\Desktop\유니티 프로젝트\드론 깃허브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214422"/>
            <a:ext cx="8290674" cy="2928958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715272" y="2071678"/>
            <a:ext cx="1285884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71736" y="4572008"/>
            <a:ext cx="6000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공유된 깃 허브 자원을 복사하여 알집으로 </a:t>
            </a:r>
            <a:endParaRPr lang="en-US" altLang="ko-KR" dirty="0" smtClean="0"/>
          </a:p>
          <a:p>
            <a:r>
              <a:rPr lang="ko-KR" altLang="en-US" dirty="0" smtClean="0"/>
              <a:t>다운 받을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7448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 descr="C:\Users\jgy\Desktop\유니티 프로젝트\깃허브 드론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142984"/>
            <a:ext cx="6500858" cy="517076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358082" y="2643182"/>
            <a:ext cx="1500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다운받은 자원을 </a:t>
            </a:r>
            <a:r>
              <a:rPr lang="ko-KR" altLang="en-US" dirty="0" err="1" smtClean="0"/>
              <a:t>유니티로</a:t>
            </a:r>
            <a:r>
              <a:rPr lang="ko-KR" altLang="en-US" dirty="0" smtClean="0"/>
              <a:t> 로드 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038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 descr="C:\Users\jgy\Desktop\유니티 프로젝트\스크립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142984"/>
            <a:ext cx="4786346" cy="514353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715008" y="1643050"/>
            <a:ext cx="2928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계층은 크게 카메라와 </a:t>
            </a:r>
            <a:r>
              <a:rPr lang="ko-KR" altLang="en-US" dirty="0" err="1" smtClean="0"/>
              <a:t>드론이며</a:t>
            </a:r>
            <a:r>
              <a:rPr lang="ko-KR" altLang="en-US" dirty="0" smtClean="0"/>
              <a:t> 다운받은 리소스에 카메라와 </a:t>
            </a:r>
            <a:r>
              <a:rPr lang="ko-KR" altLang="en-US" dirty="0" err="1" smtClean="0"/>
              <a:t>무브</a:t>
            </a:r>
            <a:r>
              <a:rPr lang="ko-KR" altLang="en-US" dirty="0" smtClean="0"/>
              <a:t> 스크립트를 추가 및 수정 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28992" y="2714620"/>
            <a:ext cx="1357322" cy="285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28992" y="4643446"/>
            <a:ext cx="71438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038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146" name="Picture 2" descr="C:\Users\jgy\Desktop\유니티 프로젝트\카메라 스크립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928802"/>
            <a:ext cx="3705225" cy="21812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86446" y="2357430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카메라 스크립트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038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170" name="Picture 2" descr="C:\Users\jgy\Desktop\유니티 프로젝트\무비 스크립트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714356"/>
            <a:ext cx="3423190" cy="538639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500694" y="250030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무비 스크립트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038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6480</TotalTime>
  <Words>200</Words>
  <Application>Microsoft Office PowerPoint</Application>
  <PresentationFormat>화면 슬라이드 쇼(4:3)</PresentationFormat>
  <Paragraphs>36</Paragraphs>
  <Slides>26</Slides>
  <Notes>4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기본 디자인</vt:lpstr>
      <vt:lpstr>소형 UAV의 충돌 예방을 위한 저고도  교통 제어 방안 연구</vt:lpstr>
      <vt:lpstr>-</vt:lpstr>
      <vt:lpstr>-</vt:lpstr>
      <vt:lpstr>-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TitlesOfParts>
  <Company>Sogang Univ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Hyohyun Choi</dc:creator>
  <cp:lastModifiedBy>jgy</cp:lastModifiedBy>
  <cp:revision>382</cp:revision>
  <cp:lastPrinted>2013-08-02T12:48:46Z</cp:lastPrinted>
  <dcterms:created xsi:type="dcterms:W3CDTF">2004-06-16T04:31:41Z</dcterms:created>
  <dcterms:modified xsi:type="dcterms:W3CDTF">2017-01-10T05:58:13Z</dcterms:modified>
</cp:coreProperties>
</file>