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2" r:id="rId4"/>
    <p:sldId id="261" r:id="rId5"/>
    <p:sldId id="260" r:id="rId6"/>
    <p:sldId id="270" r:id="rId7"/>
    <p:sldId id="272" r:id="rId8"/>
    <p:sldId id="271" r:id="rId9"/>
    <p:sldId id="264" r:id="rId10"/>
    <p:sldId id="263" r:id="rId11"/>
    <p:sldId id="258" r:id="rId12"/>
    <p:sldId id="269" r:id="rId13"/>
    <p:sldId id="265" r:id="rId14"/>
    <p:sldId id="266" r:id="rId15"/>
    <p:sldId id="267" r:id="rId16"/>
    <p:sldId id="268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0000"/>
    <a:srgbClr val="003054"/>
    <a:srgbClr val="481F67"/>
    <a:srgbClr val="007E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667" autoAdjust="0"/>
  </p:normalViewPr>
  <p:slideViewPr>
    <p:cSldViewPr>
      <p:cViewPr varScale="1">
        <p:scale>
          <a:sx n="72" d="100"/>
          <a:sy n="72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52" y="156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F24B9-51B8-4B58-92A4-99926EC499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6463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81" y="4715909"/>
            <a:ext cx="5439115" cy="446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DC2F6B-6017-41A3-B2D6-D5EF7B9DB9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4128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3B405-7670-44EF-8A5A-6D3F7644FF34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4533B-4C24-449A-98E0-0715E7422B9E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4533B-4C24-449A-98E0-0715E7422B9E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836613"/>
            <a:ext cx="7777162" cy="1439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7016750" cy="21383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ko-KR" altLang="ko-KR" noProof="0" smtClean="0"/>
          </a:p>
        </p:txBody>
      </p:sp>
      <p:sp>
        <p:nvSpPr>
          <p:cNvPr id="4111" name="Rectangle 15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01A222-1FAA-4932-A1D5-BA943B1D88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111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3563" y="188913"/>
            <a:ext cx="2051050" cy="6119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6005513" cy="6119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E1BBDD-79B4-42C8-B271-5E5A63C88F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25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A84017-52E9-41EA-B857-658B83BB79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161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3014E-5E68-44D8-A3D0-34FF33E2B4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05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5650" y="1196975"/>
            <a:ext cx="402748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8" y="1196975"/>
            <a:ext cx="40290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5CE39E-1C2C-4A43-A8EE-73966F7641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741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039310-322F-411A-899C-6A7116E69E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407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5EF6B-2D65-4481-BAA3-5F6B03F59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42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6955DA-0828-416F-90FF-BB7E0C30FF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405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EAADE-034C-45E7-9B73-C155C141E0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8776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C82DF-42BE-4E01-9128-F8C6D6EC89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932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80645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96975"/>
            <a:ext cx="8208963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HY견고딕" pitchFamily="18" charset="-127"/>
                <a:ea typeface="HY견고딕" pitchFamily="18" charset="-127"/>
              </a:defRPr>
            </a:lvl1pPr>
          </a:lstStyle>
          <a:p>
            <a:fld id="{C6BCBAFA-C14B-4EED-BC56-0FA9D21DEA7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55650" y="981075"/>
            <a:ext cx="81534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tint val="33333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914400" y="6400800"/>
            <a:ext cx="8001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755650" y="6417332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개인기초연구지원사업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기본연구지원사업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6827242" y="6453336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인하공업전문대학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kumimoji="1" sz="2000" b="1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pitchFamily="2" charset="2"/>
        <a:buChar char="§"/>
        <a:defRPr kumimoji="1" sz="1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소형 </a:t>
            </a:r>
            <a:r>
              <a:rPr lang="en-US" altLang="ko-KR" sz="2800" dirty="0" smtClean="0"/>
              <a:t>UAV</a:t>
            </a:r>
            <a:r>
              <a:rPr lang="ko-KR" altLang="en-US" sz="2800" dirty="0" smtClean="0"/>
              <a:t>의 충돌 예방을 위한 저고도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교통 제어 방안 연구</a:t>
            </a:r>
            <a:endParaRPr lang="en-US" altLang="ko-K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537012"/>
            <a:ext cx="7488237" cy="2339913"/>
          </a:xfrm>
        </p:spPr>
        <p:txBody>
          <a:bodyPr/>
          <a:lstStyle/>
          <a:p>
            <a:r>
              <a:rPr lang="en-US" altLang="ko-KR" sz="2400" dirty="0" smtClean="0"/>
              <a:t>2017. 1. 10 – 2017. 1. 17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인하공업전문대학</a:t>
            </a:r>
            <a:endParaRPr lang="en-US" altLang="ko-KR" sz="2400" dirty="0"/>
          </a:p>
        </p:txBody>
      </p:sp>
    </p:spTree>
  </p:cSld>
  <p:clrMapOvr>
    <a:masterClrMapping/>
  </p:clrMapOvr>
  <p:transition advTm="1176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jgy\Desktop\유니티 프로젝트\질문답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428736"/>
            <a:ext cx="7231063" cy="325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유니티 프로젝트\무브 스크립트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928670"/>
            <a:ext cx="7921553" cy="5143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유니티 프로젝트\겟컴포넌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488832" cy="3476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gy\Desktop\유니티 프로젝트\이동스크립트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85728"/>
            <a:ext cx="6526213" cy="6354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gy\Desktop\유니티 프로젝트\이동스크립트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214422"/>
            <a:ext cx="6000792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MIT License</a:t>
            </a:r>
            <a:endParaRPr lang="ko-KR" altLang="en-US" sz="1000" dirty="0" smtClean="0"/>
          </a:p>
          <a:p>
            <a:r>
              <a:rPr lang="ko-KR" altLang="en-US" sz="1000" dirty="0" smtClean="0"/>
              <a:t>미국 </a:t>
            </a:r>
            <a:r>
              <a:rPr lang="ko-KR" altLang="en-US" sz="1000" dirty="0" err="1" smtClean="0"/>
              <a:t>매사추세츠</a:t>
            </a:r>
            <a:r>
              <a:rPr lang="ko-KR" altLang="en-US" sz="1000" dirty="0" smtClean="0"/>
              <a:t> 공과대학교에서 개발한 </a:t>
            </a:r>
            <a:r>
              <a:rPr lang="ko-KR" altLang="en-US" sz="1000" dirty="0" err="1" smtClean="0"/>
              <a:t>라이센스로</a:t>
            </a:r>
            <a:r>
              <a:rPr lang="ko-KR" altLang="en-US" sz="1000" dirty="0" smtClean="0"/>
              <a:t> 개조한 제품을 반드시 </a:t>
            </a:r>
            <a:r>
              <a:rPr lang="ko-KR" altLang="en-US" sz="1000" dirty="0" err="1" smtClean="0"/>
              <a:t>오픈소스로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배포해야한다는</a:t>
            </a:r>
            <a:r>
              <a:rPr lang="ko-KR" altLang="en-US" sz="1000" dirty="0" smtClean="0"/>
              <a:t> 규정이 없다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GNU </a:t>
            </a:r>
            <a:r>
              <a:rPr lang="ko-KR" altLang="en-US" sz="1000" dirty="0" smtClean="0"/>
              <a:t>일반 공중 </a:t>
            </a:r>
            <a:r>
              <a:rPr lang="ko-KR" altLang="en-US" sz="1000" dirty="0" err="1" smtClean="0"/>
              <a:t>라이센스의</a:t>
            </a:r>
            <a:r>
              <a:rPr lang="ko-KR" altLang="en-US" sz="1000" dirty="0" smtClean="0"/>
              <a:t> 엄격함을 피할 수 있어 사용자들에게 인기가 많다고 함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ko-KR" altLang="en-US" sz="1000" dirty="0" smtClean="0"/>
              <a:t>대표적 소프트웨어로는 </a:t>
            </a:r>
            <a:r>
              <a:rPr lang="en-US" altLang="ko-KR" sz="1000" dirty="0" smtClean="0"/>
              <a:t>X </a:t>
            </a:r>
            <a:r>
              <a:rPr lang="ko-KR" altLang="en-US" sz="1000" dirty="0" smtClean="0"/>
              <a:t>윈도우 시스템이 있다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GPL(General Public License)</a:t>
            </a:r>
            <a:endParaRPr lang="ko-KR" altLang="en-US" sz="1000" dirty="0" smtClean="0"/>
          </a:p>
          <a:p>
            <a:r>
              <a:rPr lang="ko-KR" altLang="en-US" sz="1000" dirty="0" err="1" smtClean="0"/>
              <a:t>리차드스톨만이</a:t>
            </a:r>
            <a:r>
              <a:rPr lang="ko-KR" altLang="en-US" sz="1000" dirty="0" smtClean="0"/>
              <a:t> 만든 </a:t>
            </a:r>
            <a:r>
              <a:rPr lang="ko-KR" altLang="en-US" sz="1000" dirty="0" err="1" smtClean="0"/>
              <a:t>라이센스로</a:t>
            </a:r>
            <a:r>
              <a:rPr lang="ko-KR" altLang="en-US" sz="1000" dirty="0" smtClean="0"/>
              <a:t> 공개운영체계인 </a:t>
            </a:r>
            <a:r>
              <a:rPr lang="en-US" altLang="ko-KR" sz="1000" dirty="0" smtClean="0"/>
              <a:t>GNU </a:t>
            </a:r>
            <a:r>
              <a:rPr lang="ko-KR" altLang="en-US" sz="1000" dirty="0" smtClean="0"/>
              <a:t>프로젝트로부터 제공되는 소프트웨어에 적용되는 </a:t>
            </a:r>
            <a:r>
              <a:rPr lang="ko-KR" altLang="en-US" sz="1000" dirty="0" err="1" smtClean="0"/>
              <a:t>라이센스이다</a:t>
            </a:r>
            <a:endParaRPr lang="ko-KR" altLang="en-US" sz="1000" dirty="0" smtClean="0"/>
          </a:p>
          <a:p>
            <a:r>
              <a:rPr lang="ko-KR" altLang="en-US" sz="1000" dirty="0" smtClean="0"/>
              <a:t>소프트웨어를 자유롭게 공유하고 내용을 수정하도록 보증하므로 사용자들이 </a:t>
            </a:r>
            <a:r>
              <a:rPr lang="en-US" altLang="ko-KR" sz="1000" dirty="0" smtClean="0"/>
              <a:t>GPL</a:t>
            </a:r>
            <a:r>
              <a:rPr lang="ko-KR" altLang="en-US" sz="1000" dirty="0" smtClean="0"/>
              <a:t>을 이용하여 소프트웨어의 배포판을 만들어 배포할 수 있다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ko-KR" altLang="en-US" sz="1000" dirty="0" smtClean="0"/>
              <a:t>상업적으로 이용할 수도 있지만 개발한 소프트웨어의 소스코드를 </a:t>
            </a:r>
            <a:r>
              <a:rPr lang="ko-KR" altLang="en-US" sz="1000" dirty="0" err="1" smtClean="0"/>
              <a:t>공개해야한다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공개</a:t>
            </a:r>
            <a:r>
              <a:rPr lang="en-US" altLang="ko-KR" sz="1000" dirty="0" smtClean="0"/>
              <a:t>SW </a:t>
            </a:r>
            <a:r>
              <a:rPr lang="ko-KR" altLang="en-US" sz="1000" dirty="0" err="1" smtClean="0"/>
              <a:t>라이센스임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BSD License(Berkeley Software Distribution License)</a:t>
            </a:r>
            <a:endParaRPr lang="ko-KR" altLang="en-US" sz="1000" dirty="0" smtClean="0"/>
          </a:p>
          <a:p>
            <a:r>
              <a:rPr lang="ko-KR" altLang="en-US" sz="1000" dirty="0" smtClean="0"/>
              <a:t>캘리포니아 대학이 개발한 공개 </a:t>
            </a:r>
            <a:r>
              <a:rPr lang="ko-KR" altLang="en-US" sz="1000" dirty="0" err="1" smtClean="0"/>
              <a:t>라이센스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ko-KR" altLang="en-US" sz="1000" dirty="0" smtClean="0"/>
              <a:t>수정 부분에 대해 소스코드 공개는 의무가 아니며 상용 프로그램과 조합하는 것도 허용된다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ko-KR" altLang="en-US" sz="1000" dirty="0" smtClean="0"/>
              <a:t>대표적 소프트웨어로 </a:t>
            </a:r>
            <a:r>
              <a:rPr lang="en-US" altLang="ko-KR" sz="1000" dirty="0" err="1" smtClean="0"/>
              <a:t>sendmail</a:t>
            </a:r>
            <a:r>
              <a:rPr lang="ko-KR" altLang="en-US" sz="1000" dirty="0" smtClean="0"/>
              <a:t>이 있다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Apache License 2.0</a:t>
            </a:r>
            <a:endParaRPr lang="ko-KR" altLang="en-US" sz="1000" dirty="0" smtClean="0"/>
          </a:p>
          <a:p>
            <a:r>
              <a:rPr lang="ko-KR" altLang="en-US" sz="1000" dirty="0" smtClean="0"/>
              <a:t>아파치 재단에서 관리하는 모든 </a:t>
            </a:r>
            <a:r>
              <a:rPr lang="ko-KR" altLang="en-US" sz="1000" dirty="0" err="1" smtClean="0"/>
              <a:t>오픈소스</a:t>
            </a:r>
            <a:r>
              <a:rPr lang="ko-KR" altLang="en-US" sz="1000" dirty="0" smtClean="0"/>
              <a:t> 소프트웨어에 적용되는 </a:t>
            </a:r>
            <a:r>
              <a:rPr lang="ko-KR" altLang="en-US" sz="1000" dirty="0" err="1" smtClean="0"/>
              <a:t>라이센스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ko-KR" altLang="en-US" sz="1000" dirty="0" smtClean="0"/>
              <a:t>오픈 소스를 그대로 </a:t>
            </a:r>
            <a:r>
              <a:rPr lang="ko-KR" altLang="en-US" sz="1000" dirty="0" err="1" smtClean="0"/>
              <a:t>재배포하거나</a:t>
            </a:r>
            <a:r>
              <a:rPr lang="ko-KR" altLang="en-US" sz="1000" dirty="0" smtClean="0"/>
              <a:t> 수정하여 </a:t>
            </a:r>
            <a:r>
              <a:rPr lang="ko-KR" altLang="en-US" sz="1000" dirty="0" err="1" smtClean="0"/>
              <a:t>재배포하더라도</a:t>
            </a:r>
            <a:r>
              <a:rPr lang="ko-KR" altLang="en-US" sz="1000" dirty="0" smtClean="0"/>
              <a:t> 소스코드를 공개할 의무가 없으며 상업적 이용에도 제한을 두고 있지 않다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ko-KR" altLang="en-US" sz="1000" dirty="0" smtClean="0"/>
              <a:t>그러나 </a:t>
            </a:r>
            <a:r>
              <a:rPr lang="ko-KR" altLang="en-US" sz="1000" dirty="0" err="1" smtClean="0"/>
              <a:t>재배포하는</a:t>
            </a:r>
            <a:r>
              <a:rPr lang="ko-KR" altLang="en-US" sz="1000" dirty="0" smtClean="0"/>
              <a:t> 경우 아파치 </a:t>
            </a:r>
            <a:r>
              <a:rPr lang="ko-KR" altLang="en-US" sz="1000" dirty="0" err="1" smtClean="0"/>
              <a:t>라이센스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2.0 </a:t>
            </a:r>
            <a:r>
              <a:rPr lang="ko-KR" altLang="en-US" sz="1000" dirty="0" smtClean="0"/>
              <a:t>복사본 제공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아파치에</a:t>
            </a:r>
            <a:r>
              <a:rPr lang="ko-KR" altLang="en-US" sz="1000" dirty="0" smtClean="0"/>
              <a:t> 의해 개발되었음에 대한 저작권 표시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보증 책임이 없음 등에 대한 표시를 의무적으로 </a:t>
            </a:r>
            <a:r>
              <a:rPr lang="ko-KR" altLang="en-US" sz="1000" dirty="0" err="1" smtClean="0"/>
              <a:t>해야한다</a:t>
            </a:r>
            <a:endParaRPr lang="ko-KR" altLang="en-US" sz="1000" dirty="0" smtClean="0"/>
          </a:p>
          <a:p>
            <a:pPr>
              <a:buNone/>
            </a:pPr>
            <a:endParaRPr lang="en-US" altLang="ko-KR" sz="1000" dirty="0"/>
          </a:p>
        </p:txBody>
      </p:sp>
      <p:pic>
        <p:nvPicPr>
          <p:cNvPr id="1026" name="Picture 2" descr="C:\Users\jgy\Desktop\유니티 프로젝트\라이센스\130801_표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14290"/>
            <a:ext cx="5905500" cy="2286000"/>
          </a:xfrm>
          <a:prstGeom prst="rect">
            <a:avLst/>
          </a:prstGeom>
          <a:noFill/>
        </p:spPr>
      </p:pic>
    </p:spTree>
  </p:cSld>
  <p:clrMapOvr>
    <a:masterClrMapping/>
  </p:clrMapOvr>
  <p:transition advTm="2108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</p:txBody>
      </p:sp>
      <p:pic>
        <p:nvPicPr>
          <p:cNvPr id="2" name="Picture 2" descr="C:\Users\jgy\Desktop\유니티 프로젝트\유니티 라이센스 구매\유니티다운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14290"/>
            <a:ext cx="8215370" cy="6072230"/>
          </a:xfrm>
          <a:prstGeom prst="rect">
            <a:avLst/>
          </a:prstGeom>
          <a:noFill/>
        </p:spPr>
      </p:pic>
    </p:spTree>
  </p:cSld>
  <p:clrMapOvr>
    <a:masterClrMapping/>
  </p:clrMapOvr>
  <p:transition advTm="2108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jgy\Desktop\유니티 프로젝트\유니티 라이센스 구매\유니티다운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28604"/>
            <a:ext cx="7967654" cy="5715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gy\Desktop\유니티 프로젝트\유니티 라이센스 구매\유니티결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85728"/>
            <a:ext cx="8072494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유니티 프로젝트\git오픈소스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52897"/>
            <a:ext cx="6153150" cy="452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유니티 프로젝트\에셋라이센스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439025" cy="4591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유니티 프로젝트\아이트윈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2896"/>
            <a:ext cx="6562725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jgy\Desktop\유니티 프로젝트\무브질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7116763" cy="4381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6586</TotalTime>
  <Words>185</Words>
  <Application>Microsoft Office PowerPoint</Application>
  <PresentationFormat>화면 슬라이드 쇼(4:3)</PresentationFormat>
  <Paragraphs>31</Paragraphs>
  <Slides>16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기본 디자인</vt:lpstr>
      <vt:lpstr>소형 UAV의 충돌 예방을 위한 저고도  교통 제어 방안 연구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Sogang Univ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Hyohyun Choi</dc:creator>
  <cp:lastModifiedBy>jgy</cp:lastModifiedBy>
  <cp:revision>389</cp:revision>
  <cp:lastPrinted>2013-08-02T12:48:46Z</cp:lastPrinted>
  <dcterms:created xsi:type="dcterms:W3CDTF">2004-06-16T04:31:41Z</dcterms:created>
  <dcterms:modified xsi:type="dcterms:W3CDTF">2017-01-24T05:34:28Z</dcterms:modified>
</cp:coreProperties>
</file>