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6" r:id="rId9"/>
    <p:sldId id="265" r:id="rId10"/>
    <p:sldId id="264" r:id="rId11"/>
    <p:sldId id="258" r:id="rId12"/>
    <p:sldId id="267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0000"/>
    <a:srgbClr val="003054"/>
    <a:srgbClr val="481F67"/>
    <a:srgbClr val="007E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667" autoAdjust="0"/>
  </p:normalViewPr>
  <p:slideViewPr>
    <p:cSldViewPr>
      <p:cViewPr varScale="1">
        <p:scale>
          <a:sx n="47" d="100"/>
          <a:sy n="47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452" y="15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24B9-51B8-4B58-92A4-99926EC499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6463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96" y="0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1" y="4715909"/>
            <a:ext cx="5439115" cy="446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35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96" y="9428635"/>
            <a:ext cx="2946254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DC2F6B-6017-41A3-B2D6-D5EF7B9DB9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41280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B405-7670-44EF-8A5A-6D3F7644FF3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836613"/>
            <a:ext cx="7777162" cy="1439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7016750" cy="21383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endParaRPr lang="ko-KR" altLang="ko-KR" noProof="0" smtClean="0"/>
          </a:p>
        </p:txBody>
      </p:sp>
      <p:sp>
        <p:nvSpPr>
          <p:cNvPr id="4111" name="Rectangle 15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01A222-1FAA-4932-A1D5-BA943B1D88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111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13563" y="188913"/>
            <a:ext cx="2051050" cy="61198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6005513" cy="61198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E1BBDD-79B4-42C8-B271-5E5A63C88F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25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A84017-52E9-41EA-B857-658B83BB798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161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3014E-5E68-44D8-A3D0-34FF33E2B4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0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402748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8" y="1196975"/>
            <a:ext cx="4029075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CE39E-1C2C-4A43-A8EE-73966F7641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74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39310-322F-411A-899C-6A7116E69E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407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5EF6B-2D65-4481-BAA3-5F6B03F593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542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955DA-0828-416F-90FF-BB7E0C30FF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4051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EAADE-034C-45E7-9B73-C155C141E0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9877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6C82DF-42BE-4E01-9128-F8C6D6EC89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9327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8208963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HY견고딕" pitchFamily="18" charset="-127"/>
                <a:ea typeface="HY견고딕" pitchFamily="18" charset="-127"/>
              </a:defRPr>
            </a:lvl1pPr>
          </a:lstStyle>
          <a:p>
            <a:fld id="{C6BCBAFA-C14B-4EED-BC56-0FA9D21DEA7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6858000"/>
          </a:xfrm>
          <a:prstGeom prst="rect">
            <a:avLst/>
          </a:prstGeom>
          <a:solidFill>
            <a:srgbClr val="6266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55650" y="981075"/>
            <a:ext cx="81534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tint val="33333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ko-KR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914400" y="6400800"/>
            <a:ext cx="8001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755650" y="6417332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개인기초연구지원사업</a:t>
            </a:r>
            <a:endParaRPr lang="en-US" altLang="ko-KR" sz="11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기본연구지원사업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auto">
          <a:xfrm>
            <a:off x="6827242" y="6453336"/>
            <a:ext cx="2088158" cy="33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+mn-lt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HY견고딕" pitchFamily="18" charset="-127"/>
                <a:ea typeface="HY견고딕" pitchFamily="18" charset="-127"/>
              </a:rPr>
              <a:t>인하공업전문대학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 rot="16200000">
            <a:off x="-1580052" y="1813454"/>
            <a:ext cx="3758433" cy="48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r" eaLnBrk="0" latin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소형 </a:t>
            </a:r>
            <a:r>
              <a:rPr lang="en-US" altLang="ko-KR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UAV</a:t>
            </a:r>
            <a:r>
              <a:rPr lang="ko-KR" altLang="en-US" sz="1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들의 충돌 예방을 위한 저고도 교통 제어 방안 연구</a:t>
            </a:r>
            <a:endParaRPr lang="en-US" altLang="ko-KR" sz="1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Y견고딕" pitchFamily="18" charset="-127"/>
          <a:ea typeface="HY견고딕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kumimoji="1" sz="2000" b="1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kumimoji="1" sz="1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kumimoji="1" sz="1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umimoji="1" sz="14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 smtClean="0"/>
              <a:t>소형 </a:t>
            </a:r>
            <a:r>
              <a:rPr lang="en-US" altLang="ko-KR" sz="2800" dirty="0" smtClean="0"/>
              <a:t>UAV</a:t>
            </a:r>
            <a:r>
              <a:rPr lang="ko-KR" altLang="en-US" sz="2800" dirty="0" smtClean="0"/>
              <a:t>의 충돌 예방을 위한 저고도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교통 제어 방안 연구</a:t>
            </a:r>
            <a:endParaRPr lang="en-US" altLang="ko-K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537012"/>
            <a:ext cx="7488237" cy="2339913"/>
          </a:xfrm>
        </p:spPr>
        <p:txBody>
          <a:bodyPr/>
          <a:lstStyle/>
          <a:p>
            <a:r>
              <a:rPr lang="en-US" altLang="ko-KR" sz="2400" dirty="0" smtClean="0"/>
              <a:t>2017. 1. 24 – 2017. 2. 7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인하공업전문대학</a:t>
            </a:r>
            <a:endParaRPr lang="en-US" altLang="ko-KR" sz="2400" dirty="0"/>
          </a:p>
        </p:txBody>
      </p:sp>
    </p:spTree>
  </p:cSld>
  <p:clrMapOvr>
    <a:masterClrMapping/>
  </p:clrMapOvr>
  <p:transition advTm="117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jgy\Desktop\unityProject\카메라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038" y="1665288"/>
            <a:ext cx="8716962" cy="500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jgy\Desktop\unityProject\카메라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9113" y="2044700"/>
            <a:ext cx="8802688" cy="509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jgy\Desktop\unityProject\카메라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38" y="2224088"/>
            <a:ext cx="8840787" cy="3800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jgy\Desktop\unityProject\카메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661988"/>
            <a:ext cx="8821738" cy="448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jgy\Desktop\unityProject\카메라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52538" y="976313"/>
            <a:ext cx="8926513" cy="475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jgy\Desktop\unityProject\카메라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1941513"/>
            <a:ext cx="8669338" cy="4733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jgy\Desktop\unityProject\카메라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" y="2011363"/>
            <a:ext cx="8745538" cy="439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jgy\Desktop\unityProject\카메라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70088" y="1898650"/>
            <a:ext cx="8736013" cy="4248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jgy\Desktop\unityProject\카메라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77950" y="1876425"/>
            <a:ext cx="8202613" cy="44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jgy\Desktop\unityProject\카메라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8" y="2287588"/>
            <a:ext cx="8736012" cy="4162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jgy\Desktop\unityProject\카메라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38138" y="1982788"/>
            <a:ext cx="8764588" cy="5381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20</Words>
  <Application>Microsoft Office PowerPoint</Application>
  <PresentationFormat>화면 슬라이드 쇼(4:3)</PresentationFormat>
  <Paragraphs>5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기본 디자인</vt:lpstr>
      <vt:lpstr>소형 UAV의 충돌 예방을 위한 저고도  교통 제어 방안 연구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Sogang Univ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Hyohyun Choi</dc:creator>
  <cp:lastModifiedBy>jgy</cp:lastModifiedBy>
  <cp:revision>410</cp:revision>
  <cp:lastPrinted>2013-08-02T12:48:46Z</cp:lastPrinted>
  <dcterms:created xsi:type="dcterms:W3CDTF">2004-06-16T04:31:41Z</dcterms:created>
  <dcterms:modified xsi:type="dcterms:W3CDTF">2017-02-09T02:27:14Z</dcterms:modified>
</cp:coreProperties>
</file>