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0000"/>
    <a:srgbClr val="003054"/>
    <a:srgbClr val="481F67"/>
    <a:srgbClr val="007E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667" autoAdjust="0"/>
  </p:normalViewPr>
  <p:slideViewPr>
    <p:cSldViewPr>
      <p:cViewPr varScale="1">
        <p:scale>
          <a:sx n="72" d="100"/>
          <a:sy n="72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52" y="156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F24B9-51B8-4B58-92A4-99926EC499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6463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1" y="4715909"/>
            <a:ext cx="5439115" cy="446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DC2F6B-6017-41A3-B2D6-D5EF7B9DB9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412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3B405-7670-44EF-8A5A-6D3F7644FF34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836613"/>
            <a:ext cx="7777162" cy="1439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7016750" cy="21383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ko-KR" altLang="ko-KR" noProof="0" smtClean="0"/>
          </a:p>
        </p:txBody>
      </p:sp>
      <p:sp>
        <p:nvSpPr>
          <p:cNvPr id="4111" name="Rectangle 15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01A222-1FAA-4932-A1D5-BA943B1D88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111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3563" y="188913"/>
            <a:ext cx="2051050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6005513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E1BBDD-79B4-42C8-B271-5E5A63C88F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25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A84017-52E9-41EA-B857-658B83BB79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161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3014E-5E68-44D8-A3D0-34FF33E2B4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05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0" y="1196975"/>
            <a:ext cx="402748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8" y="1196975"/>
            <a:ext cx="40290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5CE39E-1C2C-4A43-A8EE-73966F7641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741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039310-322F-411A-899C-6A7116E69E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407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5EF6B-2D65-4481-BAA3-5F6B03F59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42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6955DA-0828-416F-90FF-BB7E0C30FF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405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EAADE-034C-45E7-9B73-C155C141E0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877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C82DF-42BE-4E01-9128-F8C6D6EC89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932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0645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96975"/>
            <a:ext cx="8208963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HY견고딕" pitchFamily="18" charset="-127"/>
                <a:ea typeface="HY견고딕" pitchFamily="18" charset="-127"/>
              </a:defRPr>
            </a:lvl1pPr>
          </a:lstStyle>
          <a:p>
            <a:fld id="{C6BCBAFA-C14B-4EED-BC56-0FA9D21DEA7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55650" y="981075"/>
            <a:ext cx="81534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tint val="33333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914400" y="6400800"/>
            <a:ext cx="8001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755650" y="6417332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개인기초연구지원사업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기본연구지원사업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6827242" y="6453336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인하공업전문대학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kumimoji="1" sz="2000" b="1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pitchFamily="2" charset="2"/>
        <a:buChar char="§"/>
        <a:defRPr kumimoji="1" sz="1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소형 </a:t>
            </a:r>
            <a:r>
              <a:rPr lang="en-US" altLang="ko-KR" sz="2800" dirty="0" smtClean="0"/>
              <a:t>UAV</a:t>
            </a:r>
            <a:r>
              <a:rPr lang="ko-KR" altLang="en-US" sz="2800" dirty="0" smtClean="0"/>
              <a:t>의 충돌 예방을 위한 저고도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교통 제어 방안 연구</a:t>
            </a:r>
            <a:endParaRPr lang="en-US" altLang="ko-K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537012"/>
            <a:ext cx="7488237" cy="2339913"/>
          </a:xfrm>
        </p:spPr>
        <p:txBody>
          <a:bodyPr/>
          <a:lstStyle/>
          <a:p>
            <a:r>
              <a:rPr lang="en-US" altLang="ko-KR" sz="2400" dirty="0" smtClean="0"/>
              <a:t>2017. 1. </a:t>
            </a:r>
            <a:r>
              <a:rPr lang="en-US" altLang="ko-KR" sz="2400" dirty="0" smtClean="0"/>
              <a:t>24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– 2017. </a:t>
            </a:r>
            <a:r>
              <a:rPr lang="en-US" altLang="ko-KR" sz="2400" dirty="0" smtClean="0"/>
              <a:t>2. 7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인하공업전문대학</a:t>
            </a:r>
            <a:endParaRPr lang="en-US" altLang="ko-KR" sz="2400" dirty="0"/>
          </a:p>
        </p:txBody>
      </p:sp>
    </p:spTree>
  </p:cSld>
  <p:clrMapOvr>
    <a:masterClrMapping/>
  </p:clrMapOvr>
  <p:transition advTm="117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500" b="0" dirty="0" smtClean="0"/>
              <a:t> else if (</a:t>
            </a:r>
            <a:r>
              <a:rPr lang="en-US" altLang="ko-KR" sz="1500" b="0" dirty="0" err="1" smtClean="0"/>
              <a:t>tr.position.z</a:t>
            </a:r>
            <a:r>
              <a:rPr lang="en-US" altLang="ko-KR" sz="1500" b="0" dirty="0" smtClean="0"/>
              <a:t> &gt; </a:t>
            </a:r>
            <a:r>
              <a:rPr lang="en-US" altLang="ko-KR" sz="1500" b="0" dirty="0" err="1" smtClean="0"/>
              <a:t>arrayZ</a:t>
            </a:r>
            <a:r>
              <a:rPr lang="en-US" altLang="ko-KR" sz="1500" b="0" dirty="0" smtClean="0"/>
              <a:t>[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])</a:t>
            </a:r>
          </a:p>
          <a:p>
            <a:r>
              <a:rPr lang="en-US" altLang="ko-KR" sz="1500" b="0" dirty="0" smtClean="0"/>
              <a:t>            {</a:t>
            </a:r>
          </a:p>
          <a:p>
            <a:r>
              <a:rPr lang="en-US" altLang="ko-KR" sz="1500" b="0" dirty="0" smtClean="0"/>
              <a:t>                while (</a:t>
            </a:r>
            <a:r>
              <a:rPr lang="en-US" altLang="ko-KR" sz="1500" b="0" dirty="0" err="1" smtClean="0"/>
              <a:t>tr.position.z</a:t>
            </a:r>
            <a:r>
              <a:rPr lang="en-US" altLang="ko-KR" sz="1500" b="0" dirty="0" smtClean="0"/>
              <a:t> &gt;= </a:t>
            </a:r>
            <a:r>
              <a:rPr lang="en-US" altLang="ko-KR" sz="1500" b="0" dirty="0" err="1" smtClean="0"/>
              <a:t>arrayZ</a:t>
            </a:r>
            <a:r>
              <a:rPr lang="en-US" altLang="ko-KR" sz="1500" b="0" dirty="0" smtClean="0"/>
              <a:t>[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])</a:t>
            </a:r>
          </a:p>
          <a:p>
            <a:r>
              <a:rPr lang="en-US" altLang="ko-KR" sz="1500" b="0" dirty="0" smtClean="0"/>
              <a:t>                {</a:t>
            </a:r>
          </a:p>
          <a:p>
            <a:r>
              <a:rPr lang="en-US" altLang="ko-KR" sz="1500" b="0" dirty="0" smtClean="0"/>
              <a:t>                    </a:t>
            </a:r>
            <a:r>
              <a:rPr lang="en-US" altLang="ko-KR" sz="1500" b="0" dirty="0" err="1" smtClean="0"/>
              <a:t>tr.position</a:t>
            </a:r>
            <a:r>
              <a:rPr lang="en-US" altLang="ko-KR" sz="1500" b="0" dirty="0" smtClean="0"/>
              <a:t> -= </a:t>
            </a:r>
            <a:r>
              <a:rPr lang="en-US" altLang="ko-KR" sz="1500" b="0" dirty="0" err="1" smtClean="0"/>
              <a:t>tr.forward</a:t>
            </a:r>
            <a:r>
              <a:rPr lang="en-US" altLang="ko-KR" sz="1500" b="0" dirty="0" smtClean="0"/>
              <a:t> * </a:t>
            </a:r>
            <a:r>
              <a:rPr lang="en-US" altLang="ko-KR" sz="1500" b="0" dirty="0" err="1" smtClean="0"/>
              <a:t>fSpeed</a:t>
            </a:r>
            <a:r>
              <a:rPr lang="en-US" altLang="ko-KR" sz="1500" b="0" dirty="0" smtClean="0"/>
              <a:t> * </a:t>
            </a:r>
            <a:r>
              <a:rPr lang="en-US" altLang="ko-KR" sz="1500" b="0" dirty="0" err="1" smtClean="0"/>
              <a:t>Time.deltaTime</a:t>
            </a:r>
            <a:r>
              <a:rPr lang="en-US" altLang="ko-KR" sz="1500" b="0" dirty="0" smtClean="0"/>
              <a:t>;</a:t>
            </a:r>
          </a:p>
          <a:p>
            <a:r>
              <a:rPr lang="en-US" altLang="ko-KR" sz="1500" b="0" dirty="0" smtClean="0"/>
              <a:t>                    yield return null;</a:t>
            </a:r>
          </a:p>
          <a:p>
            <a:r>
              <a:rPr lang="en-US" altLang="ko-KR" sz="1500" b="0" dirty="0" smtClean="0"/>
              <a:t>                }</a:t>
            </a:r>
          </a:p>
          <a:p>
            <a:r>
              <a:rPr lang="en-US" altLang="ko-KR" sz="1500" b="0" dirty="0" smtClean="0"/>
              <a:t>            }</a:t>
            </a:r>
          </a:p>
          <a:p>
            <a:r>
              <a:rPr lang="en-US" altLang="ko-KR" sz="1500" b="0" dirty="0" smtClean="0"/>
              <a:t>            else if (</a:t>
            </a:r>
            <a:r>
              <a:rPr lang="en-US" altLang="ko-KR" sz="1500" b="0" dirty="0" err="1" smtClean="0"/>
              <a:t>tr.position.z</a:t>
            </a:r>
            <a:r>
              <a:rPr lang="en-US" altLang="ko-KR" sz="1500" b="0" dirty="0" smtClean="0"/>
              <a:t> == </a:t>
            </a:r>
            <a:r>
              <a:rPr lang="en-US" altLang="ko-KR" sz="1500" b="0" dirty="0" err="1" smtClean="0"/>
              <a:t>arrayZ</a:t>
            </a:r>
            <a:r>
              <a:rPr lang="en-US" altLang="ko-KR" sz="1500" b="0" dirty="0" smtClean="0"/>
              <a:t>[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])</a:t>
            </a:r>
          </a:p>
          <a:p>
            <a:r>
              <a:rPr lang="en-US" altLang="ko-KR" sz="1500" b="0" dirty="0" smtClean="0"/>
              <a:t>            {</a:t>
            </a:r>
          </a:p>
          <a:p>
            <a:r>
              <a:rPr lang="en-US" altLang="ko-KR" sz="1500" b="0" dirty="0" smtClean="0"/>
              <a:t>                yield return null;</a:t>
            </a:r>
          </a:p>
          <a:p>
            <a:r>
              <a:rPr lang="en-US" altLang="ko-KR" sz="1500" b="0" dirty="0" smtClean="0"/>
              <a:t>            }</a:t>
            </a:r>
          </a:p>
          <a:p>
            <a:endParaRPr lang="en-US" altLang="ko-KR" sz="1500" b="0" dirty="0" smtClean="0"/>
          </a:p>
          <a:p>
            <a:r>
              <a:rPr lang="en-US" altLang="ko-KR" sz="1500" b="0" dirty="0" smtClean="0"/>
              <a:t>        }</a:t>
            </a:r>
          </a:p>
          <a:p>
            <a:endParaRPr lang="en-US" altLang="ko-KR" sz="1500" b="0" dirty="0" smtClean="0"/>
          </a:p>
          <a:p>
            <a:r>
              <a:rPr lang="en-US" altLang="ko-KR" sz="1500" b="0" dirty="0" smtClean="0"/>
              <a:t>    }</a:t>
            </a:r>
          </a:p>
          <a:p>
            <a:r>
              <a:rPr lang="en-US" altLang="ko-KR" sz="1500" b="0" dirty="0" smtClean="0"/>
              <a:t>}</a:t>
            </a:r>
            <a:endParaRPr lang="ko-KR" alt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gy\Desktop\유니티 프로젝트\태그만들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0648"/>
            <a:ext cx="4472062" cy="58629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gy\Desktop\유니티 프로젝트\이즈트리거,중력무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0648"/>
            <a:ext cx="5176316" cy="58940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gy\Desktop\유니티 프로젝트\충돌함수들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0648"/>
            <a:ext cx="6231841" cy="5852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gy\Desktop\유니티 프로젝트\충돌처리 함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7316788" cy="4810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jgy\Desktop\네이버질의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96752"/>
            <a:ext cx="5742136" cy="48910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gy\Desktop\네이버질의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6237064" cy="4924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유니티 프로젝트\드론 10기 비행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7055438" cy="38290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551723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기 의 드론 비행 모습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500" b="0" dirty="0" smtClean="0"/>
              <a:t>using </a:t>
            </a:r>
            <a:r>
              <a:rPr lang="en-US" altLang="ko-KR" sz="1500" b="0" dirty="0" err="1" smtClean="0"/>
              <a:t>System.Collections</a:t>
            </a:r>
            <a:r>
              <a:rPr lang="en-US" altLang="ko-KR" sz="1500" b="0" dirty="0" smtClean="0"/>
              <a:t>;</a:t>
            </a:r>
          </a:p>
          <a:p>
            <a:r>
              <a:rPr lang="en-US" altLang="ko-KR" sz="1500" b="0" dirty="0" smtClean="0"/>
              <a:t>using </a:t>
            </a:r>
            <a:r>
              <a:rPr lang="en-US" altLang="ko-KR" sz="1500" b="0" dirty="0" err="1" smtClean="0"/>
              <a:t>System.Collections.Generic</a:t>
            </a:r>
            <a:r>
              <a:rPr lang="en-US" altLang="ko-KR" sz="1500" b="0" dirty="0" smtClean="0"/>
              <a:t>;</a:t>
            </a:r>
          </a:p>
          <a:p>
            <a:r>
              <a:rPr lang="en-US" altLang="ko-KR" sz="1500" b="0" dirty="0" smtClean="0"/>
              <a:t>using </a:t>
            </a:r>
            <a:r>
              <a:rPr lang="en-US" altLang="ko-KR" sz="1500" b="0" dirty="0" err="1" smtClean="0"/>
              <a:t>UnityEngine</a:t>
            </a:r>
            <a:r>
              <a:rPr lang="en-US" altLang="ko-KR" sz="1500" b="0" dirty="0" smtClean="0"/>
              <a:t>;</a:t>
            </a:r>
          </a:p>
          <a:p>
            <a:endParaRPr lang="en-US" altLang="ko-KR" sz="1500" b="0" dirty="0" smtClean="0"/>
          </a:p>
          <a:p>
            <a:r>
              <a:rPr lang="en-US" altLang="ko-KR" sz="1500" b="0" dirty="0" smtClean="0"/>
              <a:t>public class ArrayMove1 : </a:t>
            </a:r>
            <a:r>
              <a:rPr lang="en-US" altLang="ko-KR" sz="1500" b="0" dirty="0" err="1" smtClean="0"/>
              <a:t>MonoBehaviour</a:t>
            </a:r>
            <a:endParaRPr lang="en-US" altLang="ko-KR" sz="1500" b="0" dirty="0" smtClean="0"/>
          </a:p>
          <a:p>
            <a:r>
              <a:rPr lang="en-US" altLang="ko-KR" sz="1500" b="0" dirty="0" smtClean="0"/>
              <a:t>{</a:t>
            </a:r>
          </a:p>
          <a:p>
            <a:r>
              <a:rPr lang="en-US" altLang="ko-KR" sz="1500" b="0" dirty="0" smtClean="0"/>
              <a:t>    private Transform </a:t>
            </a:r>
            <a:r>
              <a:rPr lang="en-US" altLang="ko-KR" sz="1500" b="0" dirty="0" err="1" smtClean="0"/>
              <a:t>tr</a:t>
            </a:r>
            <a:r>
              <a:rPr lang="en-US" altLang="ko-KR" sz="1500" b="0" dirty="0" smtClean="0"/>
              <a:t>;</a:t>
            </a:r>
          </a:p>
          <a:p>
            <a:r>
              <a:rPr lang="en-US" altLang="ko-KR" sz="1500" b="0" dirty="0" smtClean="0"/>
              <a:t>    //private float </a:t>
            </a:r>
            <a:r>
              <a:rPr lang="en-US" altLang="ko-KR" sz="1500" b="0" dirty="0" err="1" smtClean="0"/>
              <a:t>fAngleY</a:t>
            </a:r>
            <a:r>
              <a:rPr lang="en-US" altLang="ko-KR" sz="1500" b="0" dirty="0" smtClean="0"/>
              <a:t> = 0.0f;</a:t>
            </a:r>
          </a:p>
          <a:p>
            <a:r>
              <a:rPr lang="en-US" altLang="ko-KR" sz="1500" b="0" dirty="0" smtClean="0"/>
              <a:t>    private float </a:t>
            </a:r>
            <a:r>
              <a:rPr lang="en-US" altLang="ko-KR" sz="1500" b="0" dirty="0" err="1" smtClean="0"/>
              <a:t>fSpeed</a:t>
            </a:r>
            <a:r>
              <a:rPr lang="en-US" altLang="ko-KR" sz="1500" b="0" dirty="0" smtClean="0"/>
              <a:t> = 2.0f;</a:t>
            </a:r>
          </a:p>
          <a:p>
            <a:endParaRPr lang="en-US" altLang="ko-KR" sz="1500" b="0" dirty="0" smtClean="0"/>
          </a:p>
          <a:p>
            <a:r>
              <a:rPr lang="en-US" altLang="ko-KR" sz="1500" b="0" dirty="0" smtClean="0"/>
              <a:t>    private float node = 3;</a:t>
            </a:r>
          </a:p>
          <a:p>
            <a:endParaRPr lang="en-US" altLang="ko-KR" sz="1500" b="0" dirty="0" smtClean="0"/>
          </a:p>
          <a:p>
            <a:r>
              <a:rPr lang="en-US" altLang="ko-KR" sz="1500" b="0" dirty="0" smtClean="0"/>
              <a:t>    private float[] </a:t>
            </a:r>
            <a:r>
              <a:rPr lang="en-US" altLang="ko-KR" sz="1500" b="0" dirty="0" err="1" smtClean="0"/>
              <a:t>arrayX</a:t>
            </a:r>
            <a:r>
              <a:rPr lang="en-US" altLang="ko-KR" sz="1500" b="0" dirty="0" smtClean="0"/>
              <a:t> = { 10, 10, 20, 20 };</a:t>
            </a:r>
          </a:p>
          <a:p>
            <a:r>
              <a:rPr lang="en-US" altLang="ko-KR" sz="1500" b="0" dirty="0" smtClean="0"/>
              <a:t>    private float[] </a:t>
            </a:r>
            <a:r>
              <a:rPr lang="en-US" altLang="ko-KR" sz="1500" b="0" dirty="0" err="1" smtClean="0"/>
              <a:t>arrayY</a:t>
            </a:r>
            <a:r>
              <a:rPr lang="en-US" altLang="ko-KR" sz="1500" b="0" dirty="0" smtClean="0"/>
              <a:t> = { 0, 10, 10, 0 };</a:t>
            </a:r>
          </a:p>
          <a:p>
            <a:r>
              <a:rPr lang="en-US" altLang="ko-KR" sz="1500" b="0" dirty="0" smtClean="0"/>
              <a:t>    private float[] </a:t>
            </a:r>
            <a:r>
              <a:rPr lang="en-US" altLang="ko-KR" sz="1500" b="0" dirty="0" err="1" smtClean="0"/>
              <a:t>arrayZ</a:t>
            </a:r>
            <a:r>
              <a:rPr lang="en-US" altLang="ko-KR" sz="1500" b="0" dirty="0" smtClean="0"/>
              <a:t> = { 10, 10, 20, 20 };</a:t>
            </a:r>
          </a:p>
          <a:p>
            <a:endParaRPr lang="en-US" altLang="ko-KR" sz="1500" b="0" dirty="0" smtClean="0"/>
          </a:p>
          <a:p>
            <a:endParaRPr lang="ko-KR" altLang="en-US" sz="15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692696"/>
            <a:ext cx="8208963" cy="5111750"/>
          </a:xfrm>
        </p:spPr>
        <p:txBody>
          <a:bodyPr/>
          <a:lstStyle/>
          <a:p>
            <a:r>
              <a:rPr lang="en-US" altLang="ko-KR" sz="1500" b="0" dirty="0" smtClean="0"/>
              <a:t> // Use this for initialization</a:t>
            </a:r>
          </a:p>
          <a:p>
            <a:r>
              <a:rPr lang="en-US" altLang="ko-KR" sz="1500" b="0" dirty="0" smtClean="0"/>
              <a:t>    void Start()</a:t>
            </a:r>
          </a:p>
          <a:p>
            <a:r>
              <a:rPr lang="en-US" altLang="ko-KR" sz="1500" b="0" dirty="0" smtClean="0"/>
              <a:t>    {</a:t>
            </a:r>
          </a:p>
          <a:p>
            <a:r>
              <a:rPr lang="en-US" altLang="ko-KR" sz="1500" b="0" dirty="0" smtClean="0"/>
              <a:t>        </a:t>
            </a:r>
            <a:r>
              <a:rPr lang="en-US" altLang="ko-KR" sz="1500" b="0" dirty="0" err="1" smtClean="0"/>
              <a:t>tr</a:t>
            </a:r>
            <a:r>
              <a:rPr lang="en-US" altLang="ko-KR" sz="1500" b="0" dirty="0" smtClean="0"/>
              <a:t> = </a:t>
            </a:r>
            <a:r>
              <a:rPr lang="en-US" altLang="ko-KR" sz="1500" b="0" dirty="0" err="1" smtClean="0"/>
              <a:t>GetComponent</a:t>
            </a:r>
            <a:r>
              <a:rPr lang="en-US" altLang="ko-KR" sz="1500" b="0" dirty="0" smtClean="0"/>
              <a:t>&lt;Transform&gt;();</a:t>
            </a:r>
          </a:p>
          <a:p>
            <a:r>
              <a:rPr lang="en-US" altLang="ko-KR" sz="1500" b="0" dirty="0" smtClean="0"/>
              <a:t>        </a:t>
            </a:r>
            <a:r>
              <a:rPr lang="en-US" altLang="ko-KR" sz="1500" b="0" dirty="0" err="1" smtClean="0"/>
              <a:t>StartCoroutine</a:t>
            </a:r>
            <a:r>
              <a:rPr lang="en-US" altLang="ko-KR" sz="1500" b="0" dirty="0" smtClean="0"/>
              <a:t>(</a:t>
            </a:r>
            <a:r>
              <a:rPr lang="en-US" altLang="ko-KR" sz="1500" b="0" dirty="0" err="1" smtClean="0"/>
              <a:t>StartRutine</a:t>
            </a:r>
            <a:r>
              <a:rPr lang="en-US" altLang="ko-KR" sz="1500" b="0" dirty="0" smtClean="0"/>
              <a:t>());</a:t>
            </a:r>
          </a:p>
          <a:p>
            <a:r>
              <a:rPr lang="en-US" altLang="ko-KR" sz="1500" b="0" dirty="0" smtClean="0"/>
              <a:t>    }</a:t>
            </a:r>
          </a:p>
          <a:p>
            <a:endParaRPr lang="en-US" altLang="ko-KR" sz="1500" b="0" dirty="0" smtClean="0"/>
          </a:p>
          <a:p>
            <a:r>
              <a:rPr lang="en-US" altLang="ko-KR" sz="1500" b="0" dirty="0" smtClean="0"/>
              <a:t>    /* Update is called once per frame</a:t>
            </a:r>
          </a:p>
          <a:p>
            <a:r>
              <a:rPr lang="en-US" altLang="ko-KR" sz="1500" b="0" dirty="0" smtClean="0"/>
              <a:t>	void Update () {</a:t>
            </a:r>
          </a:p>
          <a:p>
            <a:r>
              <a:rPr lang="en-US" altLang="ko-KR" sz="1500" b="0" dirty="0" smtClean="0"/>
              <a:t>		</a:t>
            </a:r>
          </a:p>
          <a:p>
            <a:r>
              <a:rPr lang="en-US" altLang="ko-KR" sz="1500" b="0" dirty="0" smtClean="0"/>
              <a:t>	}</a:t>
            </a:r>
          </a:p>
          <a:p>
            <a:r>
              <a:rPr lang="en-US" altLang="ko-KR" sz="1500" b="0" dirty="0" smtClean="0"/>
              <a:t>    */</a:t>
            </a:r>
          </a:p>
          <a:p>
            <a:endParaRPr lang="en-US" altLang="ko-KR" sz="1500" b="0" dirty="0" smtClean="0"/>
          </a:p>
          <a:p>
            <a:r>
              <a:rPr lang="en-US" altLang="ko-KR" sz="1500" b="0" dirty="0" smtClean="0"/>
              <a:t>    </a:t>
            </a:r>
            <a:r>
              <a:rPr lang="en-US" altLang="ko-KR" sz="1500" b="0" dirty="0" err="1" smtClean="0"/>
              <a:t>IEnumerator</a:t>
            </a:r>
            <a:r>
              <a:rPr lang="en-US" altLang="ko-KR" sz="1500" b="0" dirty="0" smtClean="0"/>
              <a:t> </a:t>
            </a:r>
            <a:r>
              <a:rPr lang="en-US" altLang="ko-KR" sz="1500" b="0" dirty="0" err="1" smtClean="0"/>
              <a:t>StartRutine</a:t>
            </a:r>
            <a:r>
              <a:rPr lang="en-US" altLang="ko-KR" sz="1500" b="0" dirty="0" smtClean="0"/>
              <a:t>()</a:t>
            </a:r>
          </a:p>
          <a:p>
            <a:r>
              <a:rPr lang="en-US" altLang="ko-KR" sz="1500" b="0" dirty="0" smtClean="0"/>
              <a:t>    {</a:t>
            </a:r>
          </a:p>
          <a:p>
            <a:r>
              <a:rPr lang="en-US" altLang="ko-KR" sz="1500" b="0" dirty="0" smtClean="0"/>
              <a:t>        for (</a:t>
            </a:r>
            <a:r>
              <a:rPr lang="en-US" altLang="ko-KR" sz="1500" b="0" dirty="0" err="1" smtClean="0"/>
              <a:t>int</a:t>
            </a:r>
            <a:r>
              <a:rPr lang="en-US" altLang="ko-KR" sz="1500" b="0" dirty="0" smtClean="0"/>
              <a:t> 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 = 0; 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 &lt;= node; 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++)</a:t>
            </a:r>
          </a:p>
          <a:p>
            <a:r>
              <a:rPr lang="en-US" altLang="ko-KR" sz="1500" b="0" dirty="0" smtClean="0"/>
              <a:t>        </a:t>
            </a:r>
            <a:r>
              <a:rPr lang="en-US" altLang="ko-KR" sz="1500" b="0" dirty="0" smtClean="0"/>
              <a:t>{</a:t>
            </a:r>
            <a:endParaRPr lang="en-US" altLang="ko-KR" sz="1500" b="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500" b="0" dirty="0" smtClean="0"/>
              <a:t> if (</a:t>
            </a:r>
            <a:r>
              <a:rPr lang="en-US" altLang="ko-KR" sz="1500" b="0" dirty="0" err="1" smtClean="0"/>
              <a:t>tr.position.x</a:t>
            </a:r>
            <a:r>
              <a:rPr lang="en-US" altLang="ko-KR" sz="1500" b="0" dirty="0" smtClean="0"/>
              <a:t> &lt; </a:t>
            </a:r>
            <a:r>
              <a:rPr lang="en-US" altLang="ko-KR" sz="1500" b="0" dirty="0" err="1" smtClean="0"/>
              <a:t>arrayX</a:t>
            </a:r>
            <a:r>
              <a:rPr lang="en-US" altLang="ko-KR" sz="1500" b="0" dirty="0" smtClean="0"/>
              <a:t>[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])</a:t>
            </a:r>
          </a:p>
          <a:p>
            <a:r>
              <a:rPr lang="en-US" altLang="ko-KR" sz="1500" b="0" dirty="0" smtClean="0"/>
              <a:t>            {</a:t>
            </a:r>
          </a:p>
          <a:p>
            <a:r>
              <a:rPr lang="en-US" altLang="ko-KR" sz="1500" b="0" dirty="0" smtClean="0"/>
              <a:t>                while (</a:t>
            </a:r>
            <a:r>
              <a:rPr lang="en-US" altLang="ko-KR" sz="1500" b="0" dirty="0" err="1" smtClean="0"/>
              <a:t>tr.position.x</a:t>
            </a:r>
            <a:r>
              <a:rPr lang="en-US" altLang="ko-KR" sz="1500" b="0" dirty="0" smtClean="0"/>
              <a:t> &lt;= </a:t>
            </a:r>
            <a:r>
              <a:rPr lang="en-US" altLang="ko-KR" sz="1500" b="0" dirty="0" err="1" smtClean="0"/>
              <a:t>arrayX</a:t>
            </a:r>
            <a:r>
              <a:rPr lang="en-US" altLang="ko-KR" sz="1500" b="0" dirty="0" smtClean="0"/>
              <a:t>[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])</a:t>
            </a:r>
          </a:p>
          <a:p>
            <a:r>
              <a:rPr lang="en-US" altLang="ko-KR" sz="1500" b="0" dirty="0" smtClean="0"/>
              <a:t>                {</a:t>
            </a:r>
          </a:p>
          <a:p>
            <a:r>
              <a:rPr lang="en-US" altLang="ko-KR" sz="1500" b="0" dirty="0" smtClean="0"/>
              <a:t>                    </a:t>
            </a:r>
            <a:r>
              <a:rPr lang="en-US" altLang="ko-KR" sz="1500" b="0" dirty="0" err="1" smtClean="0"/>
              <a:t>tr.position</a:t>
            </a:r>
            <a:r>
              <a:rPr lang="en-US" altLang="ko-KR" sz="1500" b="0" dirty="0" smtClean="0"/>
              <a:t> += </a:t>
            </a:r>
            <a:r>
              <a:rPr lang="en-US" altLang="ko-KR" sz="1500" b="0" dirty="0" err="1" smtClean="0"/>
              <a:t>tr.right</a:t>
            </a:r>
            <a:r>
              <a:rPr lang="en-US" altLang="ko-KR" sz="1500" b="0" dirty="0" smtClean="0"/>
              <a:t> * </a:t>
            </a:r>
            <a:r>
              <a:rPr lang="en-US" altLang="ko-KR" sz="1500" b="0" dirty="0" err="1" smtClean="0"/>
              <a:t>fSpeed</a:t>
            </a:r>
            <a:r>
              <a:rPr lang="en-US" altLang="ko-KR" sz="1500" b="0" dirty="0" smtClean="0"/>
              <a:t> * </a:t>
            </a:r>
            <a:r>
              <a:rPr lang="en-US" altLang="ko-KR" sz="1500" b="0" dirty="0" err="1" smtClean="0"/>
              <a:t>Time.deltaTime</a:t>
            </a:r>
            <a:r>
              <a:rPr lang="en-US" altLang="ko-KR" sz="1500" b="0" dirty="0" smtClean="0"/>
              <a:t>;</a:t>
            </a:r>
          </a:p>
          <a:p>
            <a:r>
              <a:rPr lang="en-US" altLang="ko-KR" sz="1500" b="0" dirty="0" smtClean="0"/>
              <a:t>                    yield return null;</a:t>
            </a:r>
          </a:p>
          <a:p>
            <a:r>
              <a:rPr lang="en-US" altLang="ko-KR" sz="1500" b="0" dirty="0" smtClean="0"/>
              <a:t>                }</a:t>
            </a:r>
          </a:p>
          <a:p>
            <a:r>
              <a:rPr lang="en-US" altLang="ko-KR" sz="1500" b="0" dirty="0" smtClean="0"/>
              <a:t>            }</a:t>
            </a:r>
          </a:p>
          <a:p>
            <a:r>
              <a:rPr lang="en-US" altLang="ko-KR" sz="1500" b="0" dirty="0" smtClean="0"/>
              <a:t>            else if (</a:t>
            </a:r>
            <a:r>
              <a:rPr lang="en-US" altLang="ko-KR" sz="1500" b="0" dirty="0" err="1" smtClean="0"/>
              <a:t>tr.position.x</a:t>
            </a:r>
            <a:r>
              <a:rPr lang="en-US" altLang="ko-KR" sz="1500" b="0" dirty="0" smtClean="0"/>
              <a:t> &gt; </a:t>
            </a:r>
            <a:r>
              <a:rPr lang="en-US" altLang="ko-KR" sz="1500" b="0" dirty="0" err="1" smtClean="0"/>
              <a:t>arrayX</a:t>
            </a:r>
            <a:r>
              <a:rPr lang="en-US" altLang="ko-KR" sz="1500" b="0" dirty="0" smtClean="0"/>
              <a:t>[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])</a:t>
            </a:r>
          </a:p>
          <a:p>
            <a:r>
              <a:rPr lang="en-US" altLang="ko-KR" sz="1500" b="0" dirty="0" smtClean="0"/>
              <a:t>            {</a:t>
            </a:r>
          </a:p>
          <a:p>
            <a:r>
              <a:rPr lang="en-US" altLang="ko-KR" sz="1500" b="0" dirty="0" smtClean="0"/>
              <a:t>                while (</a:t>
            </a:r>
            <a:r>
              <a:rPr lang="en-US" altLang="ko-KR" sz="1500" b="0" dirty="0" err="1" smtClean="0"/>
              <a:t>tr.position.x</a:t>
            </a:r>
            <a:r>
              <a:rPr lang="en-US" altLang="ko-KR" sz="1500" b="0" dirty="0" smtClean="0"/>
              <a:t> &gt;= </a:t>
            </a:r>
            <a:r>
              <a:rPr lang="en-US" altLang="ko-KR" sz="1500" b="0" dirty="0" err="1" smtClean="0"/>
              <a:t>arrayX</a:t>
            </a:r>
            <a:r>
              <a:rPr lang="en-US" altLang="ko-KR" sz="1500" b="0" dirty="0" smtClean="0"/>
              <a:t>[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])</a:t>
            </a:r>
          </a:p>
          <a:p>
            <a:r>
              <a:rPr lang="en-US" altLang="ko-KR" sz="1500" b="0" dirty="0" smtClean="0"/>
              <a:t>                {</a:t>
            </a:r>
          </a:p>
          <a:p>
            <a:r>
              <a:rPr lang="en-US" altLang="ko-KR" sz="1500" b="0" dirty="0" smtClean="0"/>
              <a:t>                    </a:t>
            </a:r>
            <a:r>
              <a:rPr lang="en-US" altLang="ko-KR" sz="1500" b="0" dirty="0" err="1" smtClean="0"/>
              <a:t>tr.position</a:t>
            </a:r>
            <a:r>
              <a:rPr lang="en-US" altLang="ko-KR" sz="1500" b="0" dirty="0" smtClean="0"/>
              <a:t> -= </a:t>
            </a:r>
            <a:r>
              <a:rPr lang="en-US" altLang="ko-KR" sz="1500" b="0" dirty="0" err="1" smtClean="0"/>
              <a:t>tr.right</a:t>
            </a:r>
            <a:r>
              <a:rPr lang="en-US" altLang="ko-KR" sz="1500" b="0" dirty="0" smtClean="0"/>
              <a:t> * </a:t>
            </a:r>
            <a:r>
              <a:rPr lang="en-US" altLang="ko-KR" sz="1500" b="0" dirty="0" err="1" smtClean="0"/>
              <a:t>fSpeed</a:t>
            </a:r>
            <a:r>
              <a:rPr lang="en-US" altLang="ko-KR" sz="1500" b="0" dirty="0" smtClean="0"/>
              <a:t> * </a:t>
            </a:r>
            <a:r>
              <a:rPr lang="en-US" altLang="ko-KR" sz="1500" b="0" dirty="0" err="1" smtClean="0"/>
              <a:t>Time.deltaTime</a:t>
            </a:r>
            <a:r>
              <a:rPr lang="en-US" altLang="ko-KR" sz="1500" b="0" dirty="0" smtClean="0"/>
              <a:t>;</a:t>
            </a:r>
          </a:p>
          <a:p>
            <a:r>
              <a:rPr lang="en-US" altLang="ko-KR" sz="1500" b="0" dirty="0" smtClean="0"/>
              <a:t>                    yield return null;</a:t>
            </a:r>
          </a:p>
          <a:p>
            <a:r>
              <a:rPr lang="en-US" altLang="ko-KR" sz="1500" b="0" dirty="0" smtClean="0"/>
              <a:t>                }</a:t>
            </a:r>
          </a:p>
          <a:p>
            <a:r>
              <a:rPr lang="en-US" altLang="ko-KR" sz="1500" b="0" dirty="0" smtClean="0"/>
              <a:t>            </a:t>
            </a:r>
            <a:r>
              <a:rPr lang="en-US" altLang="ko-KR" sz="1500" b="0" dirty="0" smtClean="0"/>
              <a:t>}</a:t>
            </a:r>
            <a:endParaRPr lang="en-US" altLang="ko-KR" sz="1500" b="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500" b="0" dirty="0" smtClean="0"/>
              <a:t> else if (</a:t>
            </a:r>
            <a:r>
              <a:rPr lang="en-US" altLang="ko-KR" sz="1500" b="0" dirty="0" err="1" smtClean="0"/>
              <a:t>tr.position.x</a:t>
            </a:r>
            <a:r>
              <a:rPr lang="en-US" altLang="ko-KR" sz="1500" b="0" dirty="0" smtClean="0"/>
              <a:t> == </a:t>
            </a:r>
            <a:r>
              <a:rPr lang="en-US" altLang="ko-KR" sz="1500" b="0" dirty="0" err="1" smtClean="0"/>
              <a:t>arrayX</a:t>
            </a:r>
            <a:r>
              <a:rPr lang="en-US" altLang="ko-KR" sz="1500" b="0" dirty="0" smtClean="0"/>
              <a:t>[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])</a:t>
            </a:r>
          </a:p>
          <a:p>
            <a:r>
              <a:rPr lang="en-US" altLang="ko-KR" sz="1500" b="0" dirty="0" smtClean="0"/>
              <a:t>            {</a:t>
            </a:r>
          </a:p>
          <a:p>
            <a:r>
              <a:rPr lang="en-US" altLang="ko-KR" sz="1500" b="0" dirty="0" smtClean="0"/>
              <a:t>                yield return null;</a:t>
            </a:r>
          </a:p>
          <a:p>
            <a:r>
              <a:rPr lang="en-US" altLang="ko-KR" sz="1500" b="0" dirty="0" smtClean="0"/>
              <a:t>            }</a:t>
            </a:r>
          </a:p>
          <a:p>
            <a:endParaRPr lang="en-US" altLang="ko-KR" sz="1500" b="0" dirty="0" smtClean="0"/>
          </a:p>
          <a:p>
            <a:r>
              <a:rPr lang="en-US" altLang="ko-KR" sz="1500" b="0" dirty="0" smtClean="0"/>
              <a:t>            if (</a:t>
            </a:r>
            <a:r>
              <a:rPr lang="en-US" altLang="ko-KR" sz="1500" b="0" dirty="0" err="1" smtClean="0"/>
              <a:t>tr.position.y</a:t>
            </a:r>
            <a:r>
              <a:rPr lang="en-US" altLang="ko-KR" sz="1500" b="0" dirty="0" smtClean="0"/>
              <a:t> &lt; </a:t>
            </a:r>
            <a:r>
              <a:rPr lang="en-US" altLang="ko-KR" sz="1500" b="0" dirty="0" err="1" smtClean="0"/>
              <a:t>arrayY</a:t>
            </a:r>
            <a:r>
              <a:rPr lang="en-US" altLang="ko-KR" sz="1500" b="0" dirty="0" smtClean="0"/>
              <a:t>[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])</a:t>
            </a:r>
          </a:p>
          <a:p>
            <a:r>
              <a:rPr lang="en-US" altLang="ko-KR" sz="1500" b="0" dirty="0" smtClean="0"/>
              <a:t>            {</a:t>
            </a:r>
          </a:p>
          <a:p>
            <a:r>
              <a:rPr lang="en-US" altLang="ko-KR" sz="1500" b="0" dirty="0" smtClean="0"/>
              <a:t>                while (</a:t>
            </a:r>
            <a:r>
              <a:rPr lang="en-US" altLang="ko-KR" sz="1500" b="0" dirty="0" err="1" smtClean="0"/>
              <a:t>tr.position.y</a:t>
            </a:r>
            <a:r>
              <a:rPr lang="en-US" altLang="ko-KR" sz="1500" b="0" dirty="0" smtClean="0"/>
              <a:t> &lt;= </a:t>
            </a:r>
            <a:r>
              <a:rPr lang="en-US" altLang="ko-KR" sz="1500" b="0" dirty="0" err="1" smtClean="0"/>
              <a:t>arrayY</a:t>
            </a:r>
            <a:r>
              <a:rPr lang="en-US" altLang="ko-KR" sz="1500" b="0" dirty="0" smtClean="0"/>
              <a:t>[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])</a:t>
            </a:r>
          </a:p>
          <a:p>
            <a:r>
              <a:rPr lang="en-US" altLang="ko-KR" sz="1500" b="0" dirty="0" smtClean="0"/>
              <a:t>                {</a:t>
            </a:r>
          </a:p>
          <a:p>
            <a:r>
              <a:rPr lang="en-US" altLang="ko-KR" sz="1500" b="0" dirty="0" smtClean="0"/>
              <a:t>                    </a:t>
            </a:r>
            <a:r>
              <a:rPr lang="en-US" altLang="ko-KR" sz="1500" b="0" dirty="0" err="1" smtClean="0"/>
              <a:t>tr.position</a:t>
            </a:r>
            <a:r>
              <a:rPr lang="en-US" altLang="ko-KR" sz="1500" b="0" dirty="0" smtClean="0"/>
              <a:t> += </a:t>
            </a:r>
            <a:r>
              <a:rPr lang="en-US" altLang="ko-KR" sz="1500" b="0" dirty="0" err="1" smtClean="0"/>
              <a:t>tr.up</a:t>
            </a:r>
            <a:r>
              <a:rPr lang="en-US" altLang="ko-KR" sz="1500" b="0" dirty="0" smtClean="0"/>
              <a:t> * </a:t>
            </a:r>
            <a:r>
              <a:rPr lang="en-US" altLang="ko-KR" sz="1500" b="0" dirty="0" err="1" smtClean="0"/>
              <a:t>fSpeed</a:t>
            </a:r>
            <a:r>
              <a:rPr lang="en-US" altLang="ko-KR" sz="1500" b="0" dirty="0" smtClean="0"/>
              <a:t> * </a:t>
            </a:r>
            <a:r>
              <a:rPr lang="en-US" altLang="ko-KR" sz="1500" b="0" dirty="0" err="1" smtClean="0"/>
              <a:t>Time.deltaTime</a:t>
            </a:r>
            <a:r>
              <a:rPr lang="en-US" altLang="ko-KR" sz="1500" b="0" dirty="0" smtClean="0"/>
              <a:t>;</a:t>
            </a:r>
          </a:p>
          <a:p>
            <a:r>
              <a:rPr lang="en-US" altLang="ko-KR" sz="1500" b="0" dirty="0" smtClean="0"/>
              <a:t>                    yield return null;</a:t>
            </a:r>
          </a:p>
          <a:p>
            <a:r>
              <a:rPr lang="en-US" altLang="ko-KR" sz="1500" b="0" dirty="0" smtClean="0"/>
              <a:t>                }</a:t>
            </a:r>
          </a:p>
          <a:p>
            <a:r>
              <a:rPr lang="en-US" altLang="ko-KR" sz="1500" b="0" dirty="0" smtClean="0"/>
              <a:t>            }</a:t>
            </a:r>
          </a:p>
          <a:p>
            <a:r>
              <a:rPr lang="en-US" altLang="ko-KR" sz="1500" b="0" dirty="0" smtClean="0"/>
              <a:t>            else if (</a:t>
            </a:r>
            <a:r>
              <a:rPr lang="en-US" altLang="ko-KR" sz="1500" b="0" dirty="0" err="1" smtClean="0"/>
              <a:t>tr.position.y</a:t>
            </a:r>
            <a:r>
              <a:rPr lang="en-US" altLang="ko-KR" sz="1500" b="0" dirty="0" smtClean="0"/>
              <a:t> &gt; </a:t>
            </a:r>
            <a:r>
              <a:rPr lang="en-US" altLang="ko-KR" sz="1500" b="0" dirty="0" err="1" smtClean="0"/>
              <a:t>arrayY</a:t>
            </a:r>
            <a:r>
              <a:rPr lang="en-US" altLang="ko-KR" sz="1500" b="0" dirty="0" smtClean="0"/>
              <a:t>[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])</a:t>
            </a:r>
          </a:p>
          <a:p>
            <a:r>
              <a:rPr lang="en-US" altLang="ko-KR" sz="1500" b="0" dirty="0" smtClean="0"/>
              <a:t>            {</a:t>
            </a:r>
          </a:p>
          <a:p>
            <a:r>
              <a:rPr lang="en-US" altLang="ko-KR" sz="1500" b="0" dirty="0" smtClean="0"/>
              <a:t>                while (</a:t>
            </a:r>
            <a:r>
              <a:rPr lang="en-US" altLang="ko-KR" sz="1500" b="0" dirty="0" err="1" smtClean="0"/>
              <a:t>tr.position.y</a:t>
            </a:r>
            <a:r>
              <a:rPr lang="en-US" altLang="ko-KR" sz="1500" b="0" dirty="0" smtClean="0"/>
              <a:t> &gt;= </a:t>
            </a:r>
            <a:r>
              <a:rPr lang="en-US" altLang="ko-KR" sz="1500" b="0" dirty="0" err="1" smtClean="0"/>
              <a:t>arrayY</a:t>
            </a:r>
            <a:r>
              <a:rPr lang="en-US" altLang="ko-KR" sz="1500" b="0" dirty="0" smtClean="0"/>
              <a:t>[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])</a:t>
            </a:r>
          </a:p>
          <a:p>
            <a:r>
              <a:rPr lang="en-US" altLang="ko-KR" sz="1500" b="0" dirty="0" smtClean="0"/>
              <a:t>                </a:t>
            </a:r>
            <a:r>
              <a:rPr lang="en-US" altLang="ko-KR" sz="1500" b="0" dirty="0" smtClean="0"/>
              <a:t>{</a:t>
            </a:r>
            <a:endParaRPr lang="en-US" altLang="ko-KR" sz="1500" b="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500" b="0" dirty="0" smtClean="0"/>
              <a:t> </a:t>
            </a:r>
            <a:r>
              <a:rPr lang="en-US" altLang="ko-KR" sz="1500" b="0" dirty="0" err="1" smtClean="0"/>
              <a:t>tr.position</a:t>
            </a:r>
            <a:r>
              <a:rPr lang="en-US" altLang="ko-KR" sz="1500" b="0" dirty="0" smtClean="0"/>
              <a:t> -= </a:t>
            </a:r>
            <a:r>
              <a:rPr lang="en-US" altLang="ko-KR" sz="1500" b="0" dirty="0" err="1" smtClean="0"/>
              <a:t>tr.up</a:t>
            </a:r>
            <a:r>
              <a:rPr lang="en-US" altLang="ko-KR" sz="1500" b="0" dirty="0" smtClean="0"/>
              <a:t> * </a:t>
            </a:r>
            <a:r>
              <a:rPr lang="en-US" altLang="ko-KR" sz="1500" b="0" dirty="0" err="1" smtClean="0"/>
              <a:t>fSpeed</a:t>
            </a:r>
            <a:r>
              <a:rPr lang="en-US" altLang="ko-KR" sz="1500" b="0" dirty="0" smtClean="0"/>
              <a:t> * </a:t>
            </a:r>
            <a:r>
              <a:rPr lang="en-US" altLang="ko-KR" sz="1500" b="0" dirty="0" err="1" smtClean="0"/>
              <a:t>Time.deltaTime</a:t>
            </a:r>
            <a:r>
              <a:rPr lang="en-US" altLang="ko-KR" sz="1500" b="0" dirty="0" smtClean="0"/>
              <a:t>;</a:t>
            </a:r>
          </a:p>
          <a:p>
            <a:r>
              <a:rPr lang="en-US" altLang="ko-KR" sz="1500" b="0" dirty="0" smtClean="0"/>
              <a:t>                    yield return null;</a:t>
            </a:r>
          </a:p>
          <a:p>
            <a:r>
              <a:rPr lang="en-US" altLang="ko-KR" sz="1500" b="0" dirty="0" smtClean="0"/>
              <a:t>                }</a:t>
            </a:r>
          </a:p>
          <a:p>
            <a:r>
              <a:rPr lang="en-US" altLang="ko-KR" sz="1500" b="0" dirty="0" smtClean="0"/>
              <a:t>            }</a:t>
            </a:r>
          </a:p>
          <a:p>
            <a:r>
              <a:rPr lang="en-US" altLang="ko-KR" sz="1500" b="0" dirty="0" smtClean="0"/>
              <a:t>            else if (</a:t>
            </a:r>
            <a:r>
              <a:rPr lang="en-US" altLang="ko-KR" sz="1500" b="0" dirty="0" err="1" smtClean="0"/>
              <a:t>tr.position.y</a:t>
            </a:r>
            <a:r>
              <a:rPr lang="en-US" altLang="ko-KR" sz="1500" b="0" dirty="0" smtClean="0"/>
              <a:t> == </a:t>
            </a:r>
            <a:r>
              <a:rPr lang="en-US" altLang="ko-KR" sz="1500" b="0" dirty="0" err="1" smtClean="0"/>
              <a:t>arrayY</a:t>
            </a:r>
            <a:r>
              <a:rPr lang="en-US" altLang="ko-KR" sz="1500" b="0" dirty="0" smtClean="0"/>
              <a:t>[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])</a:t>
            </a:r>
          </a:p>
          <a:p>
            <a:r>
              <a:rPr lang="en-US" altLang="ko-KR" sz="1500" b="0" dirty="0" smtClean="0"/>
              <a:t>            {</a:t>
            </a:r>
          </a:p>
          <a:p>
            <a:r>
              <a:rPr lang="en-US" altLang="ko-KR" sz="1500" b="0" dirty="0" smtClean="0"/>
              <a:t>                yield return null;</a:t>
            </a:r>
          </a:p>
          <a:p>
            <a:r>
              <a:rPr lang="en-US" altLang="ko-KR" sz="1500" b="0" dirty="0" smtClean="0"/>
              <a:t>            }</a:t>
            </a:r>
          </a:p>
          <a:p>
            <a:endParaRPr lang="en-US" altLang="ko-KR" sz="1500" b="0" dirty="0" smtClean="0"/>
          </a:p>
          <a:p>
            <a:r>
              <a:rPr lang="en-US" altLang="ko-KR" sz="1500" b="0" dirty="0" smtClean="0"/>
              <a:t>            if (</a:t>
            </a:r>
            <a:r>
              <a:rPr lang="en-US" altLang="ko-KR" sz="1500" b="0" dirty="0" err="1" smtClean="0"/>
              <a:t>tr.position.z</a:t>
            </a:r>
            <a:r>
              <a:rPr lang="en-US" altLang="ko-KR" sz="1500" b="0" dirty="0" smtClean="0"/>
              <a:t> &lt; </a:t>
            </a:r>
            <a:r>
              <a:rPr lang="en-US" altLang="ko-KR" sz="1500" b="0" dirty="0" err="1" smtClean="0"/>
              <a:t>arrayZ</a:t>
            </a:r>
            <a:r>
              <a:rPr lang="en-US" altLang="ko-KR" sz="1500" b="0" dirty="0" smtClean="0"/>
              <a:t>[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])</a:t>
            </a:r>
          </a:p>
          <a:p>
            <a:r>
              <a:rPr lang="en-US" altLang="ko-KR" sz="1500" b="0" dirty="0" smtClean="0"/>
              <a:t>            {</a:t>
            </a:r>
          </a:p>
          <a:p>
            <a:r>
              <a:rPr lang="en-US" altLang="ko-KR" sz="1500" b="0" dirty="0" smtClean="0"/>
              <a:t>                while (</a:t>
            </a:r>
            <a:r>
              <a:rPr lang="en-US" altLang="ko-KR" sz="1500" b="0" dirty="0" err="1" smtClean="0"/>
              <a:t>tr.position.z</a:t>
            </a:r>
            <a:r>
              <a:rPr lang="en-US" altLang="ko-KR" sz="1500" b="0" dirty="0" smtClean="0"/>
              <a:t> &lt;= </a:t>
            </a:r>
            <a:r>
              <a:rPr lang="en-US" altLang="ko-KR" sz="1500" b="0" dirty="0" err="1" smtClean="0"/>
              <a:t>arrayZ</a:t>
            </a:r>
            <a:r>
              <a:rPr lang="en-US" altLang="ko-KR" sz="1500" b="0" dirty="0" smtClean="0"/>
              <a:t>[</a:t>
            </a:r>
            <a:r>
              <a:rPr lang="en-US" altLang="ko-KR" sz="1500" b="0" dirty="0" err="1" smtClean="0"/>
              <a:t>i</a:t>
            </a:r>
            <a:r>
              <a:rPr lang="en-US" altLang="ko-KR" sz="1500" b="0" dirty="0" smtClean="0"/>
              <a:t>])</a:t>
            </a:r>
          </a:p>
          <a:p>
            <a:r>
              <a:rPr lang="en-US" altLang="ko-KR" sz="1500" b="0" dirty="0" smtClean="0"/>
              <a:t>                {</a:t>
            </a:r>
          </a:p>
          <a:p>
            <a:r>
              <a:rPr lang="en-US" altLang="ko-KR" sz="1500" b="0" dirty="0" smtClean="0"/>
              <a:t>                    </a:t>
            </a:r>
            <a:r>
              <a:rPr lang="en-US" altLang="ko-KR" sz="1500" b="0" dirty="0" err="1" smtClean="0"/>
              <a:t>tr.position</a:t>
            </a:r>
            <a:r>
              <a:rPr lang="en-US" altLang="ko-KR" sz="1500" b="0" dirty="0" smtClean="0"/>
              <a:t> += </a:t>
            </a:r>
            <a:r>
              <a:rPr lang="en-US" altLang="ko-KR" sz="1500" b="0" dirty="0" err="1" smtClean="0"/>
              <a:t>tr.forward</a:t>
            </a:r>
            <a:r>
              <a:rPr lang="en-US" altLang="ko-KR" sz="1500" b="0" dirty="0" smtClean="0"/>
              <a:t> * </a:t>
            </a:r>
            <a:r>
              <a:rPr lang="en-US" altLang="ko-KR" sz="1500" b="0" dirty="0" err="1" smtClean="0"/>
              <a:t>fSpeed</a:t>
            </a:r>
            <a:r>
              <a:rPr lang="en-US" altLang="ko-KR" sz="1500" b="0" dirty="0" smtClean="0"/>
              <a:t> * </a:t>
            </a:r>
            <a:r>
              <a:rPr lang="en-US" altLang="ko-KR" sz="1500" b="0" dirty="0" err="1" smtClean="0"/>
              <a:t>Time.deltaTime</a:t>
            </a:r>
            <a:r>
              <a:rPr lang="en-US" altLang="ko-KR" sz="1500" b="0" dirty="0" smtClean="0"/>
              <a:t>;</a:t>
            </a:r>
          </a:p>
          <a:p>
            <a:r>
              <a:rPr lang="en-US" altLang="ko-KR" sz="1500" b="0" dirty="0" smtClean="0"/>
              <a:t>                    yield return null;</a:t>
            </a:r>
          </a:p>
          <a:p>
            <a:r>
              <a:rPr lang="en-US" altLang="ko-KR" sz="1500" b="0" dirty="0" smtClean="0"/>
              <a:t>                }</a:t>
            </a:r>
          </a:p>
          <a:p>
            <a:r>
              <a:rPr lang="en-US" altLang="ko-KR" sz="1500" b="0" dirty="0" smtClean="0"/>
              <a:t>            </a:t>
            </a:r>
            <a:r>
              <a:rPr lang="en-US" altLang="ko-KR" sz="1500" b="0" dirty="0" smtClean="0"/>
              <a:t>}</a:t>
            </a:r>
            <a:endParaRPr lang="en-US" altLang="ko-KR" sz="1500" b="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6630</TotalTime>
  <Words>418</Words>
  <Application>Microsoft Office PowerPoint</Application>
  <PresentationFormat>화면 슬라이드 쇼(4:3)</PresentationFormat>
  <Paragraphs>105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 디자인</vt:lpstr>
      <vt:lpstr>소형 UAV의 충돌 예방을 위한 저고도  교통 제어 방안 연구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Sogang Univ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Hyohyun Choi</dc:creator>
  <cp:lastModifiedBy>jgy</cp:lastModifiedBy>
  <cp:revision>407</cp:revision>
  <cp:lastPrinted>2013-08-02T12:48:46Z</cp:lastPrinted>
  <dcterms:created xsi:type="dcterms:W3CDTF">2004-06-16T04:31:41Z</dcterms:created>
  <dcterms:modified xsi:type="dcterms:W3CDTF">2017-02-07T02:51:46Z</dcterms:modified>
</cp:coreProperties>
</file>