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57" r:id="rId4"/>
    <p:sldId id="276" r:id="rId5"/>
    <p:sldId id="258" r:id="rId6"/>
    <p:sldId id="260" r:id="rId7"/>
    <p:sldId id="266" r:id="rId8"/>
    <p:sldId id="267" r:id="rId9"/>
    <p:sldId id="269" r:id="rId10"/>
    <p:sldId id="268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용식" initials="조" lastIdx="4" clrIdx="0">
    <p:extLst>
      <p:ext uri="{19B8F6BF-5375-455C-9EA6-DF929625EA0E}">
        <p15:presenceInfo xmlns:p15="http://schemas.microsoft.com/office/powerpoint/2012/main" userId="S::12184816@inha.edu::5318144e-7c9b-420e-94db-350379f28c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8FFAF-FBDD-4338-9AA2-8D3AF67B4D33}" v="28" dt="2021-06-29T04:02:52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7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호" userId="a115ac67-88fc-423e-bd34-78ee0fe0a2b7" providerId="ADAL" clId="{E1E0E81B-6216-48B0-A2D5-A3648E4349AD}"/>
    <pc:docChg chg="modSld">
      <pc:chgData name="김정호" userId="a115ac67-88fc-423e-bd34-78ee0fe0a2b7" providerId="ADAL" clId="{E1E0E81B-6216-48B0-A2D5-A3648E4349AD}" dt="2021-06-25T03:49:57.635" v="45" actId="14100"/>
      <pc:docMkLst>
        <pc:docMk/>
      </pc:docMkLst>
      <pc:sldChg chg="modSp mod">
        <pc:chgData name="김정호" userId="a115ac67-88fc-423e-bd34-78ee0fe0a2b7" providerId="ADAL" clId="{E1E0E81B-6216-48B0-A2D5-A3648E4349AD}" dt="2021-06-25T03:49:57.635" v="45" actId="14100"/>
        <pc:sldMkLst>
          <pc:docMk/>
          <pc:sldMk cId="3421291493" sldId="267"/>
        </pc:sldMkLst>
        <pc:spChg chg="mod">
          <ac:chgData name="김정호" userId="a115ac67-88fc-423e-bd34-78ee0fe0a2b7" providerId="ADAL" clId="{E1E0E81B-6216-48B0-A2D5-A3648E4349AD}" dt="2021-06-25T03:49:57.635" v="45" actId="14100"/>
          <ac:spMkLst>
            <pc:docMk/>
            <pc:sldMk cId="3421291493" sldId="267"/>
            <ac:spMk id="18" creationId="{08F67CF5-5B39-40CA-88D2-ABC5A7BF8475}"/>
          </ac:spMkLst>
        </pc:spChg>
      </pc:sldChg>
    </pc:docChg>
  </pc:docChgLst>
  <pc:docChgLst>
    <pc:chgData name="김정호" userId="a115ac67-88fc-423e-bd34-78ee0fe0a2b7" providerId="ADAL" clId="{4AA8FFAF-FBDD-4338-9AA2-8D3AF67B4D33}"/>
    <pc:docChg chg="undo custSel addSld modSld">
      <pc:chgData name="김정호" userId="a115ac67-88fc-423e-bd34-78ee0fe0a2b7" providerId="ADAL" clId="{4AA8FFAF-FBDD-4338-9AA2-8D3AF67B4D33}" dt="2021-06-29T04:02:52.654" v="405"/>
      <pc:docMkLst>
        <pc:docMk/>
      </pc:docMkLst>
      <pc:sldChg chg="addSp delSp modSp add mod">
        <pc:chgData name="김정호" userId="a115ac67-88fc-423e-bd34-78ee0fe0a2b7" providerId="ADAL" clId="{4AA8FFAF-FBDD-4338-9AA2-8D3AF67B4D33}" dt="2021-06-24T13:50:23.311" v="144" actId="20577"/>
        <pc:sldMkLst>
          <pc:docMk/>
          <pc:sldMk cId="2026012488" sldId="257"/>
        </pc:sldMkLst>
        <pc:spChg chg="del">
          <ac:chgData name="김정호" userId="a115ac67-88fc-423e-bd34-78ee0fe0a2b7" providerId="ADAL" clId="{4AA8FFAF-FBDD-4338-9AA2-8D3AF67B4D33}" dt="2021-06-24T13:46:56.129" v="5" actId="478"/>
          <ac:spMkLst>
            <pc:docMk/>
            <pc:sldMk cId="2026012488" sldId="257"/>
            <ac:spMk id="8" creationId="{B760FAF3-A7FF-46FA-8677-450A837BD8DC}"/>
          </ac:spMkLst>
        </pc:spChg>
        <pc:spChg chg="add mod">
          <ac:chgData name="김정호" userId="a115ac67-88fc-423e-bd34-78ee0fe0a2b7" providerId="ADAL" clId="{4AA8FFAF-FBDD-4338-9AA2-8D3AF67B4D33}" dt="2021-06-24T13:46:42.170" v="1"/>
          <ac:spMkLst>
            <pc:docMk/>
            <pc:sldMk cId="2026012488" sldId="257"/>
            <ac:spMk id="10" creationId="{AED4A7C2-53F3-4219-A49C-AE1C908F8735}"/>
          </ac:spMkLst>
        </pc:spChg>
        <pc:spChg chg="mod">
          <ac:chgData name="김정호" userId="a115ac67-88fc-423e-bd34-78ee0fe0a2b7" providerId="ADAL" clId="{4AA8FFAF-FBDD-4338-9AA2-8D3AF67B4D33}" dt="2021-06-24T13:50:23.311" v="144" actId="20577"/>
          <ac:spMkLst>
            <pc:docMk/>
            <pc:sldMk cId="2026012488" sldId="257"/>
            <ac:spMk id="14" creationId="{D174AE92-69B5-4906-964F-464B0077DAAB}"/>
          </ac:spMkLst>
        </pc:spChg>
        <pc:spChg chg="mod">
          <ac:chgData name="김정호" userId="a115ac67-88fc-423e-bd34-78ee0fe0a2b7" providerId="ADAL" clId="{4AA8FFAF-FBDD-4338-9AA2-8D3AF67B4D33}" dt="2021-06-24T13:50:16.940" v="139" actId="113"/>
          <ac:spMkLst>
            <pc:docMk/>
            <pc:sldMk cId="2026012488" sldId="257"/>
            <ac:spMk id="15" creationId="{74F4511B-4E15-43D8-8BC1-D27D36E6C79D}"/>
          </ac:spMkLst>
        </pc:spChg>
        <pc:spChg chg="add mod">
          <ac:chgData name="김정호" userId="a115ac67-88fc-423e-bd34-78ee0fe0a2b7" providerId="ADAL" clId="{4AA8FFAF-FBDD-4338-9AA2-8D3AF67B4D33}" dt="2021-06-24T13:46:54.505" v="4"/>
          <ac:spMkLst>
            <pc:docMk/>
            <pc:sldMk cId="2026012488" sldId="257"/>
            <ac:spMk id="20" creationId="{ED1641DC-F0C4-49D8-AA6B-EE7E0F89FE34}"/>
          </ac:spMkLst>
        </pc:spChg>
        <pc:grpChg chg="add mod">
          <ac:chgData name="김정호" userId="a115ac67-88fc-423e-bd34-78ee0fe0a2b7" providerId="ADAL" clId="{4AA8FFAF-FBDD-4338-9AA2-8D3AF67B4D33}" dt="2021-06-24T13:46:42.170" v="1"/>
          <ac:grpSpMkLst>
            <pc:docMk/>
            <pc:sldMk cId="2026012488" sldId="257"/>
            <ac:grpSpMk id="11" creationId="{37439ADC-FCED-4AA7-820D-9C4632381004}"/>
          </ac:grpSpMkLst>
        </pc:grpChg>
        <pc:picChg chg="mod">
          <ac:chgData name="김정호" userId="a115ac67-88fc-423e-bd34-78ee0fe0a2b7" providerId="ADAL" clId="{4AA8FFAF-FBDD-4338-9AA2-8D3AF67B4D33}" dt="2021-06-24T13:47:05.546" v="6" actId="1076"/>
          <ac:picMkLst>
            <pc:docMk/>
            <pc:sldMk cId="2026012488" sldId="257"/>
            <ac:picMk id="3" creationId="{A425BEFA-2FCE-46CD-B9CE-087DF5D94039}"/>
          </ac:picMkLst>
        </pc:pic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2" creationId="{F1EF3EB6-AEA9-4403-B328-A5CC092DCD54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3" creationId="{5744723A-F10F-47B2-B2C4-2650E9FAFD38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6" creationId="{13E9F5BF-BEF1-4E6F-8981-1C075EDEE333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7" creationId="{F882832D-C130-45D2-B0DD-1EE158D3FCAE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8" creationId="{F2603ED2-7CDA-4449-8AC9-8D7E5CE415B5}"/>
          </ac:cxnSpMkLst>
        </pc:cxnChg>
        <pc:cxnChg chg="mod">
          <ac:chgData name="김정호" userId="a115ac67-88fc-423e-bd34-78ee0fe0a2b7" providerId="ADAL" clId="{4AA8FFAF-FBDD-4338-9AA2-8D3AF67B4D33}" dt="2021-06-24T13:46:42.170" v="1"/>
          <ac:cxnSpMkLst>
            <pc:docMk/>
            <pc:sldMk cId="2026012488" sldId="257"/>
            <ac:cxnSpMk id="19" creationId="{357951A1-AB86-4479-9D44-DE2BF0D6215D}"/>
          </ac:cxnSpMkLst>
        </pc:cxnChg>
      </pc:sldChg>
      <pc:sldChg chg="addSp delSp modSp add mod">
        <pc:chgData name="김정호" userId="a115ac67-88fc-423e-bd34-78ee0fe0a2b7" providerId="ADAL" clId="{4AA8FFAF-FBDD-4338-9AA2-8D3AF67B4D33}" dt="2021-06-24T13:50:13.520" v="137" actId="113"/>
        <pc:sldMkLst>
          <pc:docMk/>
          <pc:sldMk cId="4249502762" sldId="258"/>
        </pc:sldMkLst>
        <pc:spChg chg="del">
          <ac:chgData name="김정호" userId="a115ac67-88fc-423e-bd34-78ee0fe0a2b7" providerId="ADAL" clId="{4AA8FFAF-FBDD-4338-9AA2-8D3AF67B4D33}" dt="2021-06-24T13:47:39.199" v="24" actId="478"/>
          <ac:spMkLst>
            <pc:docMk/>
            <pc:sldMk cId="4249502762" sldId="258"/>
            <ac:spMk id="8" creationId="{0555B48E-D6A6-48F6-B2C2-99BF61DF7A7C}"/>
          </ac:spMkLst>
        </pc:spChg>
        <pc:spChg chg="mod">
          <ac:chgData name="김정호" userId="a115ac67-88fc-423e-bd34-78ee0fe0a2b7" providerId="ADAL" clId="{4AA8FFAF-FBDD-4338-9AA2-8D3AF67B4D33}" dt="2021-06-24T13:50:13.520" v="137" actId="113"/>
          <ac:spMkLst>
            <pc:docMk/>
            <pc:sldMk cId="4249502762" sldId="258"/>
            <ac:spMk id="9" creationId="{EDBEB181-4339-4B8D-BC45-0F4B991F1671}"/>
          </ac:spMkLst>
        </pc:spChg>
        <pc:spChg chg="add mod">
          <ac:chgData name="김정호" userId="a115ac67-88fc-423e-bd34-78ee0fe0a2b7" providerId="ADAL" clId="{4AA8FFAF-FBDD-4338-9AA2-8D3AF67B4D33}" dt="2021-06-24T13:46:43.121" v="2"/>
          <ac:spMkLst>
            <pc:docMk/>
            <pc:sldMk cId="4249502762" sldId="258"/>
            <ac:spMk id="12" creationId="{7FB2F928-D1DD-457C-A47D-3FDD9D937D0E}"/>
          </ac:spMkLst>
        </pc:spChg>
        <pc:spChg chg="mod">
          <ac:chgData name="김정호" userId="a115ac67-88fc-423e-bd34-78ee0fe0a2b7" providerId="ADAL" clId="{4AA8FFAF-FBDD-4338-9AA2-8D3AF67B4D33}" dt="2021-06-24T13:50:12.249" v="136" actId="113"/>
          <ac:spMkLst>
            <pc:docMk/>
            <pc:sldMk cId="4249502762" sldId="258"/>
            <ac:spMk id="16" creationId="{0FC811EE-F665-460D-ADAF-486A0762C228}"/>
          </ac:spMkLst>
        </pc:spChg>
        <pc:spChg chg="add mod">
          <ac:chgData name="김정호" userId="a115ac67-88fc-423e-bd34-78ee0fe0a2b7" providerId="ADAL" clId="{4AA8FFAF-FBDD-4338-9AA2-8D3AF67B4D33}" dt="2021-06-24T13:47:36.851" v="23"/>
          <ac:spMkLst>
            <pc:docMk/>
            <pc:sldMk cId="4249502762" sldId="258"/>
            <ac:spMk id="22" creationId="{26D603E7-0447-4299-B980-8F8E76F7E903}"/>
          </ac:spMkLst>
        </pc:spChg>
        <pc:grpChg chg="add mod">
          <ac:chgData name="김정호" userId="a115ac67-88fc-423e-bd34-78ee0fe0a2b7" providerId="ADAL" clId="{4AA8FFAF-FBDD-4338-9AA2-8D3AF67B4D33}" dt="2021-06-24T13:46:43.121" v="2"/>
          <ac:grpSpMkLst>
            <pc:docMk/>
            <pc:sldMk cId="4249502762" sldId="258"/>
            <ac:grpSpMk id="14" creationId="{066CDD5C-B5AD-4CC9-B2E2-D2823F9450A6}"/>
          </ac:grpSpMkLst>
        </pc:grp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5" creationId="{B4D794B0-4B58-4AA6-9C77-C0B424880557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7" creationId="{FD8F6390-6A13-4D11-9BED-8387469F5BF1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8" creationId="{50B44699-65A8-4764-B8BE-67CD3FED6EF5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19" creationId="{9A421E2B-0851-47CA-9C33-AB698C46D694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20" creationId="{B2FA54A5-DE62-4B81-8579-486F30157F5C}"/>
          </ac:cxnSpMkLst>
        </pc:cxnChg>
        <pc:cxnChg chg="mod">
          <ac:chgData name="김정호" userId="a115ac67-88fc-423e-bd34-78ee0fe0a2b7" providerId="ADAL" clId="{4AA8FFAF-FBDD-4338-9AA2-8D3AF67B4D33}" dt="2021-06-24T13:46:43.121" v="2"/>
          <ac:cxnSpMkLst>
            <pc:docMk/>
            <pc:sldMk cId="4249502762" sldId="258"/>
            <ac:cxnSpMk id="21" creationId="{A2CB4A5F-C863-44F1-896F-2D833A25FC31}"/>
          </ac:cxnSpMkLst>
        </pc:cxnChg>
      </pc:sldChg>
      <pc:sldChg chg="addSp delSp modSp add mod">
        <pc:chgData name="김정호" userId="a115ac67-88fc-423e-bd34-78ee0fe0a2b7" providerId="ADAL" clId="{4AA8FFAF-FBDD-4338-9AA2-8D3AF67B4D33}" dt="2021-06-24T13:50:39.663" v="146" actId="20577"/>
        <pc:sldMkLst>
          <pc:docMk/>
          <pc:sldMk cId="1931034498" sldId="260"/>
        </pc:sldMkLst>
        <pc:spChg chg="mod">
          <ac:chgData name="김정호" userId="a115ac67-88fc-423e-bd34-78ee0fe0a2b7" providerId="ADAL" clId="{4AA8FFAF-FBDD-4338-9AA2-8D3AF67B4D33}" dt="2021-06-24T13:49:17.700" v="134" actId="1076"/>
          <ac:spMkLst>
            <pc:docMk/>
            <pc:sldMk cId="1931034498" sldId="260"/>
            <ac:spMk id="10" creationId="{8B033AA5-A9E6-42D4-98A8-657C38E05079}"/>
          </ac:spMkLst>
        </pc:spChg>
        <pc:spChg chg="mod">
          <ac:chgData name="김정호" userId="a115ac67-88fc-423e-bd34-78ee0fe0a2b7" providerId="ADAL" clId="{4AA8FFAF-FBDD-4338-9AA2-8D3AF67B4D33}" dt="2021-06-24T13:49:13.205" v="133" actId="1076"/>
          <ac:spMkLst>
            <pc:docMk/>
            <pc:sldMk cId="1931034498" sldId="260"/>
            <ac:spMk id="11" creationId="{8E939A23-FF09-4C1A-A750-0255957DBC90}"/>
          </ac:spMkLst>
        </pc:spChg>
        <pc:spChg chg="mod">
          <ac:chgData name="김정호" userId="a115ac67-88fc-423e-bd34-78ee0fe0a2b7" providerId="ADAL" clId="{4AA8FFAF-FBDD-4338-9AA2-8D3AF67B4D33}" dt="2021-06-24T13:49:31.660" v="135" actId="1076"/>
          <ac:spMkLst>
            <pc:docMk/>
            <pc:sldMk cId="1931034498" sldId="260"/>
            <ac:spMk id="12" creationId="{D9545F0D-647C-452F-AB03-3C23F63439D9}"/>
          </ac:spMkLst>
        </pc:spChg>
        <pc:spChg chg="del">
          <ac:chgData name="김정호" userId="a115ac67-88fc-423e-bd34-78ee0fe0a2b7" providerId="ADAL" clId="{4AA8FFAF-FBDD-4338-9AA2-8D3AF67B4D33}" dt="2021-06-24T13:48:27.927" v="124" actId="478"/>
          <ac:spMkLst>
            <pc:docMk/>
            <pc:sldMk cId="1931034498" sldId="260"/>
            <ac:spMk id="14" creationId="{756B914D-F8A6-4CE5-9577-FE2D1E8415D1}"/>
          </ac:spMkLst>
        </pc:spChg>
        <pc:spChg chg="add mod">
          <ac:chgData name="김정호" userId="a115ac67-88fc-423e-bd34-78ee0fe0a2b7" providerId="ADAL" clId="{4AA8FFAF-FBDD-4338-9AA2-8D3AF67B4D33}" dt="2021-06-24T13:50:39.663" v="146" actId="20577"/>
          <ac:spMkLst>
            <pc:docMk/>
            <pc:sldMk cId="1931034498" sldId="260"/>
            <ac:spMk id="15" creationId="{FA3BD5B0-5ED7-40F1-A8C9-95E3988A3353}"/>
          </ac:spMkLst>
        </pc:spChg>
        <pc:spChg chg="add mod">
          <ac:chgData name="김정호" userId="a115ac67-88fc-423e-bd34-78ee0fe0a2b7" providerId="ADAL" clId="{4AA8FFAF-FBDD-4338-9AA2-8D3AF67B4D33}" dt="2021-06-24T13:48:25.503" v="123" actId="14100"/>
          <ac:spMkLst>
            <pc:docMk/>
            <pc:sldMk cId="1931034498" sldId="260"/>
            <ac:spMk id="23" creationId="{E5625951-A4C9-4389-AC42-F9FE0A0C6D91}"/>
          </ac:spMkLst>
        </pc:spChg>
        <pc:grpChg chg="add mod">
          <ac:chgData name="김정호" userId="a115ac67-88fc-423e-bd34-78ee0fe0a2b7" providerId="ADAL" clId="{4AA8FFAF-FBDD-4338-9AA2-8D3AF67B4D33}" dt="2021-06-24T13:46:43.873" v="3"/>
          <ac:grpSpMkLst>
            <pc:docMk/>
            <pc:sldMk cId="1931034498" sldId="260"/>
            <ac:grpSpMk id="16" creationId="{143D9924-915D-4D5E-AD76-98845803CFF7}"/>
          </ac:grpSpMkLst>
        </pc:grpChg>
        <pc:picChg chg="mod">
          <ac:chgData name="김정호" userId="a115ac67-88fc-423e-bd34-78ee0fe0a2b7" providerId="ADAL" clId="{4AA8FFAF-FBDD-4338-9AA2-8D3AF67B4D33}" dt="2021-06-24T13:49:03.810" v="131" actId="1076"/>
          <ac:picMkLst>
            <pc:docMk/>
            <pc:sldMk cId="1931034498" sldId="260"/>
            <ac:picMk id="8" creationId="{4953B3AA-BCA1-4F71-9D45-ABE16951F3B2}"/>
          </ac:picMkLst>
        </pc:picChg>
        <pc:picChg chg="mod">
          <ac:chgData name="김정호" userId="a115ac67-88fc-423e-bd34-78ee0fe0a2b7" providerId="ADAL" clId="{4AA8FFAF-FBDD-4338-9AA2-8D3AF67B4D33}" dt="2021-06-24T13:48:56.085" v="130" actId="1076"/>
          <ac:picMkLst>
            <pc:docMk/>
            <pc:sldMk cId="1931034498" sldId="260"/>
            <ac:picMk id="9" creationId="{02F2D66C-B6E6-4FCE-B1ED-AF09E30D676E}"/>
          </ac:picMkLst>
        </pc:picChg>
        <pc:cxnChg chg="mod">
          <ac:chgData name="김정호" userId="a115ac67-88fc-423e-bd34-78ee0fe0a2b7" providerId="ADAL" clId="{4AA8FFAF-FBDD-4338-9AA2-8D3AF67B4D33}" dt="2021-06-24T13:48:52.269" v="129" actId="1076"/>
          <ac:cxnSpMkLst>
            <pc:docMk/>
            <pc:sldMk cId="1931034498" sldId="260"/>
            <ac:cxnSpMk id="13" creationId="{3F887BE6-19F8-406E-B70E-89D200CAADCC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17" creationId="{ED6F65AA-ACAC-4678-B24F-673B590B1FD2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18" creationId="{3C0274FF-3B64-4568-9995-9AE99C13FACE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19" creationId="{A56B084F-C9F1-4AD7-8508-4D4B0972DF48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20" creationId="{8823D1F4-326E-44BA-A7DC-772241164615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21" creationId="{4E261D59-3F1E-455C-B3A2-9B37695AF2F4}"/>
          </ac:cxnSpMkLst>
        </pc:cxnChg>
        <pc:cxnChg chg="mod">
          <ac:chgData name="김정호" userId="a115ac67-88fc-423e-bd34-78ee0fe0a2b7" providerId="ADAL" clId="{4AA8FFAF-FBDD-4338-9AA2-8D3AF67B4D33}" dt="2021-06-24T13:46:43.873" v="3"/>
          <ac:cxnSpMkLst>
            <pc:docMk/>
            <pc:sldMk cId="1931034498" sldId="260"/>
            <ac:cxnSpMk id="22" creationId="{32DA8E28-C053-4774-A894-16E66CA97186}"/>
          </ac:cxnSpMkLst>
        </pc:cxnChg>
      </pc:sldChg>
      <pc:sldChg chg="modSp mod">
        <pc:chgData name="김정호" userId="a115ac67-88fc-423e-bd34-78ee0fe0a2b7" providerId="ADAL" clId="{4AA8FFAF-FBDD-4338-9AA2-8D3AF67B4D33}" dt="2021-06-24T13:50:41.959" v="148" actId="20577"/>
        <pc:sldMkLst>
          <pc:docMk/>
          <pc:sldMk cId="450713697" sldId="266"/>
        </pc:sldMkLst>
        <pc:spChg chg="mod">
          <ac:chgData name="김정호" userId="a115ac67-88fc-423e-bd34-78ee0fe0a2b7" providerId="ADAL" clId="{4AA8FFAF-FBDD-4338-9AA2-8D3AF67B4D33}" dt="2021-06-24T13:50:41.959" v="148" actId="20577"/>
          <ac:spMkLst>
            <pc:docMk/>
            <pc:sldMk cId="450713697" sldId="266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4T13:50:43.750" v="150" actId="20577"/>
        <pc:sldMkLst>
          <pc:docMk/>
          <pc:sldMk cId="3421291493" sldId="267"/>
        </pc:sldMkLst>
        <pc:spChg chg="mod">
          <ac:chgData name="김정호" userId="a115ac67-88fc-423e-bd34-78ee0fe0a2b7" providerId="ADAL" clId="{4AA8FFAF-FBDD-4338-9AA2-8D3AF67B4D33}" dt="2021-06-24T13:50:43.750" v="150" actId="20577"/>
          <ac:spMkLst>
            <pc:docMk/>
            <pc:sldMk cId="3421291493" sldId="267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4T13:50:49.958" v="154" actId="20577"/>
        <pc:sldMkLst>
          <pc:docMk/>
          <pc:sldMk cId="248195568" sldId="268"/>
        </pc:sldMkLst>
        <pc:spChg chg="mod">
          <ac:chgData name="김정호" userId="a115ac67-88fc-423e-bd34-78ee0fe0a2b7" providerId="ADAL" clId="{4AA8FFAF-FBDD-4338-9AA2-8D3AF67B4D33}" dt="2021-06-24T13:50:49.958" v="154" actId="20577"/>
          <ac:spMkLst>
            <pc:docMk/>
            <pc:sldMk cId="248195568" sldId="268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4T13:50:47.849" v="152" actId="20577"/>
        <pc:sldMkLst>
          <pc:docMk/>
          <pc:sldMk cId="3802387367" sldId="269"/>
        </pc:sldMkLst>
        <pc:spChg chg="mod">
          <ac:chgData name="김정호" userId="a115ac67-88fc-423e-bd34-78ee0fe0a2b7" providerId="ADAL" clId="{4AA8FFAF-FBDD-4338-9AA2-8D3AF67B4D33}" dt="2021-06-24T13:50:47.849" v="152" actId="20577"/>
          <ac:spMkLst>
            <pc:docMk/>
            <pc:sldMk cId="3802387367" sldId="269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9T03:39:47.937" v="166" actId="1036"/>
        <pc:sldMkLst>
          <pc:docMk/>
          <pc:sldMk cId="3253722260" sldId="270"/>
        </pc:sldMkLst>
        <pc:spChg chg="mod">
          <ac:chgData name="김정호" userId="a115ac67-88fc-423e-bd34-78ee0fe0a2b7" providerId="ADAL" clId="{4AA8FFAF-FBDD-4338-9AA2-8D3AF67B4D33}" dt="2021-06-24T13:50:52.502" v="156" actId="20577"/>
          <ac:spMkLst>
            <pc:docMk/>
            <pc:sldMk cId="3253722260" sldId="270"/>
            <ac:spMk id="9" creationId="{35A597BA-5A42-47FC-8C67-C7A9F8B7045F}"/>
          </ac:spMkLst>
        </pc:spChg>
        <pc:spChg chg="mod">
          <ac:chgData name="김정호" userId="a115ac67-88fc-423e-bd34-78ee0fe0a2b7" providerId="ADAL" clId="{4AA8FFAF-FBDD-4338-9AA2-8D3AF67B4D33}" dt="2021-06-29T03:39:47.937" v="166" actId="1036"/>
          <ac:spMkLst>
            <pc:docMk/>
            <pc:sldMk cId="3253722260" sldId="270"/>
            <ac:spMk id="21" creationId="{8113EFF0-C2CC-4643-AE93-1BC701FAA589}"/>
          </ac:spMkLst>
        </pc:spChg>
      </pc:sldChg>
      <pc:sldChg chg="modSp mod">
        <pc:chgData name="김정호" userId="a115ac67-88fc-423e-bd34-78ee0fe0a2b7" providerId="ADAL" clId="{4AA8FFAF-FBDD-4338-9AA2-8D3AF67B4D33}" dt="2021-06-24T13:50:54.911" v="158" actId="20577"/>
        <pc:sldMkLst>
          <pc:docMk/>
          <pc:sldMk cId="624751599" sldId="272"/>
        </pc:sldMkLst>
        <pc:spChg chg="mod">
          <ac:chgData name="김정호" userId="a115ac67-88fc-423e-bd34-78ee0fe0a2b7" providerId="ADAL" clId="{4AA8FFAF-FBDD-4338-9AA2-8D3AF67B4D33}" dt="2021-06-24T13:50:54.911" v="158" actId="20577"/>
          <ac:spMkLst>
            <pc:docMk/>
            <pc:sldMk cId="624751599" sldId="272"/>
            <ac:spMk id="9" creationId="{35A597BA-5A42-47FC-8C67-C7A9F8B7045F}"/>
          </ac:spMkLst>
        </pc:spChg>
      </pc:sldChg>
      <pc:sldChg chg="modSp mod">
        <pc:chgData name="김정호" userId="a115ac67-88fc-423e-bd34-78ee0fe0a2b7" providerId="ADAL" clId="{4AA8FFAF-FBDD-4338-9AA2-8D3AF67B4D33}" dt="2021-06-29T03:41:25.267" v="389" actId="20577"/>
        <pc:sldMkLst>
          <pc:docMk/>
          <pc:sldMk cId="3354675266" sldId="273"/>
        </pc:sldMkLst>
        <pc:spChg chg="mod">
          <ac:chgData name="김정호" userId="a115ac67-88fc-423e-bd34-78ee0fe0a2b7" providerId="ADAL" clId="{4AA8FFAF-FBDD-4338-9AA2-8D3AF67B4D33}" dt="2021-06-24T13:50:57.207" v="160" actId="20577"/>
          <ac:spMkLst>
            <pc:docMk/>
            <pc:sldMk cId="3354675266" sldId="273"/>
            <ac:spMk id="9" creationId="{35A597BA-5A42-47FC-8C67-C7A9F8B7045F}"/>
          </ac:spMkLst>
        </pc:spChg>
        <pc:spChg chg="mod">
          <ac:chgData name="김정호" userId="a115ac67-88fc-423e-bd34-78ee0fe0a2b7" providerId="ADAL" clId="{4AA8FFAF-FBDD-4338-9AA2-8D3AF67B4D33}" dt="2021-06-29T03:41:25.267" v="389" actId="20577"/>
          <ac:spMkLst>
            <pc:docMk/>
            <pc:sldMk cId="3354675266" sldId="273"/>
            <ac:spMk id="18" creationId="{22F05C82-6D3B-459F-80B5-20B9C41F6C46}"/>
          </ac:spMkLst>
        </pc:spChg>
      </pc:sldChg>
      <pc:sldChg chg="modSp mod">
        <pc:chgData name="김정호" userId="a115ac67-88fc-423e-bd34-78ee0fe0a2b7" providerId="ADAL" clId="{4AA8FFAF-FBDD-4338-9AA2-8D3AF67B4D33}" dt="2021-06-29T04:02:52.654" v="405"/>
        <pc:sldMkLst>
          <pc:docMk/>
          <pc:sldMk cId="2200659396" sldId="274"/>
        </pc:sldMkLst>
        <pc:spChg chg="mod">
          <ac:chgData name="김정호" userId="a115ac67-88fc-423e-bd34-78ee0fe0a2b7" providerId="ADAL" clId="{4AA8FFAF-FBDD-4338-9AA2-8D3AF67B4D33}" dt="2021-06-29T04:02:52.654" v="405"/>
          <ac:spMkLst>
            <pc:docMk/>
            <pc:sldMk cId="2200659396" sldId="274"/>
            <ac:spMk id="11" creationId="{99C954D4-4DEB-43DA-BD40-C62F4BF100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4E12-91D1-4D94-8D78-684A1C7D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954C0-807A-43CA-BB3D-A1A21F0C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D150F-5EB5-4EFC-B308-DB8D783E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346C-4EDE-45F2-A027-9B2FA738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65031-93B1-483C-A6DC-8D96EE4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3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D4B77-DD02-439A-8B58-8865CCE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6BC09-8418-4E79-8D67-CCC9A359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ED18E-6703-472A-878C-BC0A654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A115E-D8B4-4A36-B52C-1F8ECCEB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3252A-F11E-46C5-B920-4CA548EB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5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01FED-F1E9-4C4D-9308-9101C05A0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ABE8C-CA34-43E7-A0F7-0C486FC6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6FB73-B1F4-4788-98B3-EE46B2A7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33E2D-FAA3-4D18-8090-FC72881B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9AAA4-7D94-4F98-AD06-039B1A3A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DCC52-F8DB-45CE-9533-8DF56C5A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F3B78-E8FE-4B7F-BB98-46851D49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8C1E5-490D-461D-A1AE-CCEF04FB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3BFF0-EE4C-4932-9920-F0F1879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51DD5-1471-4B8C-B458-F78C5D5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E5BC7-FC16-409A-AB00-024CA8FF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688CE-4136-48F2-9085-76D98E24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0B73B-189D-4AD3-B605-F2D8F5D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7836D-304B-4AC8-9C22-68CF8D9D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46887-2909-4174-AE4B-405103AC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B994-D1EC-4130-B9CF-5CE30B36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AB86A-315B-4A67-833A-2DBDEB330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D7309-0CD5-413E-913F-D7EC94D7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058A3-650C-40E2-B867-A3953760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1820D-88F3-4F82-9E0B-DD05CB73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087F6-E99C-40EF-A91C-444CC6A7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6A17-E5B3-4AEF-B0CA-4C1E11D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BBEA2-4176-4398-A7E3-968471B4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CD98D5-A913-4E5E-8D23-A1D0FEDE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0D29EA-E556-49BE-8EF8-65F9E8BC4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5475B-3A43-475D-AA96-C776AABF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6D0CC-F688-423C-B096-D260323E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BB185-D516-46F7-B799-677925A4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6A67F6-B687-4830-9659-DD7F5309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5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4D1DC-09FE-4844-9B63-FFF44195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F14132-229E-4939-83BB-341AD574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D6DF6-D46E-43D1-8D5D-4D4D8783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8B9BD-65A5-4108-B38D-DB2EBC43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EC94F8-80BB-45ED-B95A-D915F96D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5B5A8-FEC6-4DD2-A326-E7A1414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2C747-61C2-47F7-93CC-927105F1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435-0997-40F9-9CF1-AE0F649E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3348D-595F-4E70-834C-CC26D480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CC0E2-72BF-455D-BCBE-EA2BC5E8F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3B532-FC39-44AE-85CA-BBABA65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F7299-8C9C-4494-BE32-E87FC40B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0E303-39E9-4251-82BC-C2A5583C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A1C9-BD99-4560-98A2-FA848F6C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4D89D-214B-490C-8127-E8C1B3DE4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CD36A-B1A3-40CE-8803-DA5E7513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D1569-23A8-4F2B-9588-EC302F20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EDBEC-E8DF-44D4-8982-C286DFF7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7D2DD-E7D7-4938-9194-B29B5574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49F49-A91C-4EFF-8E0F-BDB2D3C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A5B4C-6B60-46FE-8EAB-CFD83F5A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F9ED5-D0F8-42C9-A32C-0FA9387A7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58BF-E47E-4ECA-A246-FF4B464703B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D1091-FA55-450F-8D85-ACBE54D9B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50777-1D64-4CCA-B6CE-CBF20F83A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0741-C895-48C5-95B2-8DA8D8C90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4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9AB62-0012-4464-B89D-20E798B3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493" y="1088161"/>
            <a:ext cx="4005407" cy="2387600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I-GPS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C9DA8A-5AEE-48B6-B7D7-D6D2E46B3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332" y="3475761"/>
            <a:ext cx="4697506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  <a:ea typeface="나눔스퀘어 ExtraBold" panose="020B0600000101010101"/>
              </a:rPr>
              <a:t>I-Cinema TEAM</a:t>
            </a:r>
            <a:endParaRPr lang="en-US" altLang="ko-KR" b="1" dirty="0">
              <a:ea typeface="나눔스퀘어 ExtraBold" panose="020B0600000101010101"/>
            </a:endParaRPr>
          </a:p>
        </p:txBody>
      </p:sp>
      <p:pic>
        <p:nvPicPr>
          <p:cNvPr id="4" name="Picture 0">
            <a:extLst>
              <a:ext uri="{FF2B5EF4-FFF2-40B4-BE49-F238E27FC236}">
                <a16:creationId xmlns:a16="http://schemas.microsoft.com/office/drawing/2014/main" id="{B44689D6-121B-4779-B88A-0484CB57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A18879-AD94-4940-8C61-E908E378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2619DF-86EC-4C9D-BA0E-763A46FDB087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9F60EE4-7FB8-45A8-A934-1102E28D546C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6">
            <a:extLst>
              <a:ext uri="{FF2B5EF4-FFF2-40B4-BE49-F238E27FC236}">
                <a16:creationId xmlns:a16="http://schemas.microsoft.com/office/drawing/2014/main" id="{08DC0DEF-247A-476C-BBC9-F083ABD38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115" y="843354"/>
            <a:ext cx="5077769" cy="50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9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 일반회귀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E36A32-8811-4355-889A-02B188343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1" y="1917161"/>
            <a:ext cx="3819977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748D271-19D3-440D-B403-860125C2E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70" y="1924356"/>
            <a:ext cx="5774955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D70AB1-75B9-4B91-86BB-2F8BE7B23B3B}"/>
              </a:ext>
            </a:extLst>
          </p:cNvPr>
          <p:cNvSpPr txBox="1"/>
          <p:nvPr/>
        </p:nvSpPr>
        <p:spPr>
          <a:xfrm>
            <a:off x="8388311" y="2083270"/>
            <a:ext cx="247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Harmful_themes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3E572-27E4-4BB8-AFEE-DD48E898B660}"/>
              </a:ext>
            </a:extLst>
          </p:cNvPr>
          <p:cNvSpPr txBox="1"/>
          <p:nvPr/>
        </p:nvSpPr>
        <p:spPr>
          <a:xfrm>
            <a:off x="0" y="584593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평균 러닝타임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, </a:t>
            </a:r>
            <a:r>
              <a:rPr lang="ko-KR" altLang="en-US" dirty="0"/>
              <a:t>유해한 주제가 있음</a:t>
            </a:r>
          </a:p>
        </p:txBody>
      </p:sp>
    </p:spTree>
    <p:extLst>
      <p:ext uri="{BB962C8B-B14F-4D97-AF65-F5344CB8AC3E}">
        <p14:creationId xmlns:p14="http://schemas.microsoft.com/office/powerpoint/2010/main" val="24819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</a:t>
            </a:r>
            <a:r>
              <a:rPr lang="en-US" altLang="ko-KR" dirty="0"/>
              <a:t> &amp; </a:t>
            </a:r>
            <a:r>
              <a:rPr lang="ko-KR" altLang="en-US" dirty="0"/>
              <a:t>영화 </a:t>
            </a:r>
            <a:r>
              <a:rPr lang="ko-KR" altLang="en-US" dirty="0" err="1"/>
              <a:t>로버스트회귀</a:t>
            </a:r>
            <a:r>
              <a:rPr lang="ko-KR" altLang="en-US" dirty="0"/>
              <a:t>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AF40AA-6716-4FC3-89CC-6FF847456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1" y="2340879"/>
            <a:ext cx="4141146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F46EAF-B7B7-499E-901F-E8D508B63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70" y="2340879"/>
            <a:ext cx="6552483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2EDABA-E0E5-4AFC-B975-18369229FC35}"/>
              </a:ext>
            </a:extLst>
          </p:cNvPr>
          <p:cNvSpPr txBox="1"/>
          <p:nvPr/>
        </p:nvSpPr>
        <p:spPr>
          <a:xfrm>
            <a:off x="9274244" y="2544936"/>
            <a:ext cx="2612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높음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높음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74952-4490-4089-AC57-658CA126E987}"/>
              </a:ext>
            </a:extLst>
          </p:cNvPr>
          <p:cNvSpPr txBox="1"/>
          <p:nvPr/>
        </p:nvSpPr>
        <p:spPr>
          <a:xfrm>
            <a:off x="170329" y="1644044"/>
            <a:ext cx="10341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로버스트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회귀 함수에서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 지원하지 않아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값이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1.96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클 경우 유의하다고 판단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드라마데이터 경우 중복쌍으로 인해 결과값 없음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13EFF0-C2CC-4643-AE93-1BC701FAA589}"/>
              </a:ext>
            </a:extLst>
          </p:cNvPr>
          <p:cNvSpPr txBox="1"/>
          <p:nvPr/>
        </p:nvSpPr>
        <p:spPr>
          <a:xfrm>
            <a:off x="-32996" y="5970488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평균 러닝타임</a:t>
            </a:r>
            <a:r>
              <a:rPr lang="en-US" altLang="ko-KR" dirty="0"/>
              <a:t>, </a:t>
            </a:r>
            <a:r>
              <a:rPr lang="ko-KR" altLang="en-US" dirty="0"/>
              <a:t>감독의 수상개수</a:t>
            </a:r>
            <a:r>
              <a:rPr lang="en-US" altLang="ko-KR" dirty="0"/>
              <a:t>, </a:t>
            </a:r>
            <a:r>
              <a:rPr lang="ko-KR" altLang="en-US" dirty="0"/>
              <a:t>높은 선정성</a:t>
            </a:r>
            <a:r>
              <a:rPr lang="en-US" altLang="ko-KR" dirty="0"/>
              <a:t>, </a:t>
            </a:r>
            <a:r>
              <a:rPr lang="ko-KR" altLang="en-US" dirty="0"/>
              <a:t>높은 공포의 정도가 있음</a:t>
            </a:r>
          </a:p>
        </p:txBody>
      </p:sp>
    </p:spTree>
    <p:extLst>
      <p:ext uri="{BB962C8B-B14F-4D97-AF65-F5344CB8AC3E}">
        <p14:creationId xmlns:p14="http://schemas.microsoft.com/office/powerpoint/2010/main" val="325372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ko-KR" altLang="en-US" dirty="0" err="1"/>
              <a:t>로버스트회귀</a:t>
            </a:r>
            <a:r>
              <a:rPr lang="ko-KR" altLang="en-US" dirty="0"/>
              <a:t>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D6B563-625B-40D4-BFB2-99B7573B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22" y="2002486"/>
            <a:ext cx="4121474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5724B3-56FF-4C9D-B482-0532148E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181" y="2002486"/>
            <a:ext cx="6575187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F05C82-6D3B-459F-80B5-20B9C41F6C46}"/>
              </a:ext>
            </a:extLst>
          </p:cNvPr>
          <p:cNvSpPr txBox="1"/>
          <p:nvPr/>
        </p:nvSpPr>
        <p:spPr>
          <a:xfrm>
            <a:off x="9005315" y="2205323"/>
            <a:ext cx="2715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전체관람가</a:t>
            </a:r>
            <a:endParaRPr lang="ko-KR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다소높음</a:t>
            </a:r>
            <a:endParaRPr lang="ko-KR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보통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높음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5D1BE-8876-464A-8AD0-77DF368B9957}"/>
              </a:ext>
            </a:extLst>
          </p:cNvPr>
          <p:cNvSpPr txBox="1"/>
          <p:nvPr/>
        </p:nvSpPr>
        <p:spPr>
          <a:xfrm>
            <a:off x="0" y="5686667"/>
            <a:ext cx="1216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감독의 수상개수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(</a:t>
            </a:r>
            <a:r>
              <a:rPr lang="ko-KR" altLang="en-US" dirty="0" err="1"/>
              <a:t>전체관람가</a:t>
            </a:r>
            <a:r>
              <a:rPr lang="en-US" altLang="ko-KR" dirty="0"/>
              <a:t>), </a:t>
            </a:r>
            <a:r>
              <a:rPr lang="ko-KR" altLang="en-US" dirty="0" err="1"/>
              <a:t>다소높은</a:t>
            </a:r>
            <a:r>
              <a:rPr lang="en-US" altLang="ko-KR" dirty="0"/>
              <a:t> </a:t>
            </a:r>
            <a:r>
              <a:rPr lang="ko-KR" altLang="en-US" dirty="0"/>
              <a:t>선정성</a:t>
            </a:r>
            <a:r>
              <a:rPr lang="en-US" altLang="ko-KR" dirty="0"/>
              <a:t>, </a:t>
            </a:r>
            <a:r>
              <a:rPr lang="ko-KR" altLang="en-US" dirty="0"/>
              <a:t>높은 선정성</a:t>
            </a:r>
            <a:r>
              <a:rPr lang="en-US" altLang="ko-KR" dirty="0"/>
              <a:t>, </a:t>
            </a:r>
            <a:r>
              <a:rPr lang="ko-KR" altLang="en-US" dirty="0"/>
              <a:t>높은 공포의 정도가 있음</a:t>
            </a:r>
          </a:p>
        </p:txBody>
      </p:sp>
    </p:spTree>
    <p:extLst>
      <p:ext uri="{BB962C8B-B14F-4D97-AF65-F5344CB8AC3E}">
        <p14:creationId xmlns:p14="http://schemas.microsoft.com/office/powerpoint/2010/main" val="62475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05C82-6D3B-459F-80B5-20B9C41F6C46}"/>
              </a:ext>
            </a:extLst>
          </p:cNvPr>
          <p:cNvSpPr txBox="1"/>
          <p:nvPr/>
        </p:nvSpPr>
        <p:spPr>
          <a:xfrm>
            <a:off x="2152994" y="1843934"/>
            <a:ext cx="7016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로버스트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회귀에서 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일반회귀에서도 유의함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로버스트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회귀에서 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수가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줄음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종합적으로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경우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~~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할수록 평점이 높아지는 경향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영화의 경우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~~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할수록 평점이 높아지는 경향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드라마의 경우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~~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할수록 평점이 높아지는 경향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4BD122-7379-4404-8C55-12760045D6A6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9AA612A1-88B6-4F2A-A45B-9917EE82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E8CF4-9CE6-4125-BE09-A0A32B78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BBA303-B92D-4417-97C2-40728699D007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2FB0FF-CF12-4876-BD4F-4FF0D273979C}"/>
              </a:ext>
            </a:extLst>
          </p:cNvPr>
          <p:cNvSpPr txBox="1"/>
          <p:nvPr/>
        </p:nvSpPr>
        <p:spPr>
          <a:xfrm>
            <a:off x="129033" y="1432937"/>
            <a:ext cx="119339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숫자형 데이터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전체 에피소드 러닝타임의 최대값과 최소값의 평균을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분단위로 표현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 (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영화의 경우 러닝타임과 동일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감독의 수상개수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공동 감독의 경우 가장 수상개수가 많은 감독의 수상개수를 적용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lt"/>
              </a:rPr>
              <a:t> </a:t>
            </a:r>
            <a:r>
              <a:rPr lang="en-US" altLang="ko-KR" sz="1800" dirty="0" err="1">
                <a:latin typeface="+mj-lt"/>
              </a:rPr>
              <a:t>All_rating</a:t>
            </a:r>
            <a:r>
              <a:rPr lang="en-US" altLang="ko-KR" sz="1800" dirty="0">
                <a:latin typeface="+mj-lt"/>
              </a:rPr>
              <a:t> : IMDB</a:t>
            </a:r>
            <a:r>
              <a:rPr lang="ko-KR" altLang="en-US" sz="1800" dirty="0">
                <a:latin typeface="+mj-lt"/>
              </a:rPr>
              <a:t>의 전체 평점 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>
                <a:latin typeface="+mj-lt"/>
              </a:rPr>
              <a:t>성별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나이 무관</a:t>
            </a:r>
            <a:r>
              <a:rPr lang="en-US" altLang="ko-KR" sz="1800" dirty="0">
                <a:latin typeface="+mj-lt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954D4-4DEB-43DA-BD40-C62F4BF1006B}"/>
              </a:ext>
            </a:extLst>
          </p:cNvPr>
          <p:cNvSpPr txBox="1"/>
          <p:nvPr/>
        </p:nvSpPr>
        <p:spPr>
          <a:xfrm>
            <a:off x="129033" y="3089238"/>
            <a:ext cx="106478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-Factor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형 데이터</a:t>
            </a:r>
            <a:endParaRPr lang="en-US" altLang="ko-KR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관람등급을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청소년관람불가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, 12</a:t>
            </a:r>
            <a:r>
              <a:rPr lang="ko-KR" altLang="en-US" dirty="0" err="1">
                <a:solidFill>
                  <a:srgbClr val="333333"/>
                </a:solidFill>
                <a:latin typeface="Helvetica Neue"/>
              </a:rPr>
              <a:t>세이상관람가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, 15</a:t>
            </a:r>
            <a:r>
              <a:rPr lang="ko-KR" altLang="en-US" dirty="0" err="1">
                <a:solidFill>
                  <a:srgbClr val="333333"/>
                </a:solidFill>
                <a:latin typeface="Helvetica Neue"/>
              </a:rPr>
              <a:t>세이상관람가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ko-KR" altLang="en-US" dirty="0" err="1">
                <a:solidFill>
                  <a:srgbClr val="333333"/>
                </a:solidFill>
                <a:latin typeface="Helvetica Neue"/>
              </a:rPr>
              <a:t>전체관람가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Year 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제작년도를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2013~2020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년으로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strike="noStrike" dirty="0" err="1">
                <a:effectLst/>
                <a:latin typeface="+mj-lt"/>
                <a:ea typeface="맑은 고딕" panose="020B0503020000020004" pitchFamily="50" charset="-127"/>
              </a:rPr>
              <a:t>Harmful_themes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: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유해한 주제를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sz="1800" strike="noStrike" dirty="0">
              <a:effectLst/>
              <a:latin typeface="+mj-lt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선정적인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Violence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폭력성의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sz="1800" strike="noStrike" dirty="0">
              <a:effectLst/>
              <a:latin typeface="+mj-lt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Profanity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욕설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의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공포의 정도를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Drugs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마약의 비중을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800" strike="noStrike" dirty="0" err="1">
                <a:effectLst/>
                <a:latin typeface="+mj-lt"/>
                <a:ea typeface="맑은 고딕" panose="020B0503020000020004" pitchFamily="50" charset="-127"/>
              </a:rPr>
              <a:t>Immatatable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모방위험을 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없음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 err="1">
                <a:effectLst/>
                <a:latin typeface="+mj-lt"/>
                <a:ea typeface="맑은 고딕" panose="020B0503020000020004" pitchFamily="50" charset="-127"/>
              </a:rPr>
              <a:t>다소높음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보통</a:t>
            </a:r>
            <a:r>
              <a:rPr lang="en-US" altLang="ko-KR" sz="1800" strike="noStrike" dirty="0">
                <a:effectLst/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800" strike="noStrike" dirty="0">
                <a:effectLst/>
                <a:latin typeface="+mj-lt"/>
                <a:ea typeface="맑은 고딕" panose="020B0503020000020004" pitchFamily="50" charset="-127"/>
              </a:rPr>
              <a:t>로 표현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312349-BE1B-47AE-AD2A-21BCF3F2EDA7}"/>
              </a:ext>
            </a:extLst>
          </p:cNvPr>
          <p:cNvSpPr/>
          <p:nvPr/>
        </p:nvSpPr>
        <p:spPr>
          <a:xfrm>
            <a:off x="892804" y="647159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17F465-2B81-4606-92AB-8FC040BC10B6}"/>
              </a:ext>
            </a:extLst>
          </p:cNvPr>
          <p:cNvGrpSpPr/>
          <p:nvPr/>
        </p:nvGrpSpPr>
        <p:grpSpPr>
          <a:xfrm>
            <a:off x="1827883" y="1112970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99B178E-DB31-47FD-988C-6A8E9BEAEB9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E63937-BFF6-418C-A7C3-3AF3505F6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88C05B7-7ED3-4865-BD4F-B133130F9B29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4AFA92B-B128-45C9-9EEC-27C386178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2910C49-0737-4E01-A082-E841CE889A71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2FC3DBC-CD27-4387-B5E0-BE02F9A57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1C924-9F59-4EF9-AC3E-A71D998008C8}"/>
              </a:ext>
            </a:extLst>
          </p:cNvPr>
          <p:cNvSpPr txBox="1"/>
          <p:nvPr/>
        </p:nvSpPr>
        <p:spPr>
          <a:xfrm>
            <a:off x="1738236" y="629441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변수에 대한 설명 </a:t>
            </a:r>
            <a:r>
              <a:rPr lang="en-US" altLang="ko-KR" b="1" dirty="0"/>
              <a:t>(</a:t>
            </a:r>
            <a:r>
              <a:rPr lang="ko-KR" altLang="en-US" b="1" dirty="0"/>
              <a:t>앞부분에 넣을 내용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06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17487D-D593-4FF4-B8E4-B9B62B19D731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50006A0D-8FFF-429A-BD55-A7F54765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999295-A110-4710-8A89-881F2C3B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85A44C-BB12-4EEA-B1B9-6B2DB70BD30A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74AE92-69B5-4906-964F-464B0077DAAB}"/>
              </a:ext>
            </a:extLst>
          </p:cNvPr>
          <p:cNvSpPr txBox="1"/>
          <p:nvPr/>
        </p:nvSpPr>
        <p:spPr>
          <a:xfrm>
            <a:off x="6096000" y="2254896"/>
            <a:ext cx="637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종합데이터는 드라마와 영화가 혼합된 자료이기 때문에 드라마와 영화에 따른 특성이 다를 수 있음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5BEFA-2FCE-46CD-B9CE-087DF5D94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81" y="1836048"/>
            <a:ext cx="5828761" cy="3874314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F4511B-4E15-43D8-8BC1-D27D36E6C79D}"/>
              </a:ext>
            </a:extLst>
          </p:cNvPr>
          <p:cNvSpPr txBox="1"/>
          <p:nvPr/>
        </p:nvSpPr>
        <p:spPr>
          <a:xfrm>
            <a:off x="6096000" y="3041511"/>
            <a:ext cx="6118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확인하기 위하여 데이터를 분리하여 따로 회귀를 진행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D4A7C2-53F3-4219-A49C-AE1C908F8735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439ADC-FCED-4AA7-820D-9C4632381004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1EF3EB6-AEA9-4403-B328-A5CC092DCD5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744723A-F10F-47B2-B2C4-2650E9FAF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E9F5BF-BEF1-4E6F-8981-1C075EDEE333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82832D-C130-45D2-B0DD-1EE158D3F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603ED2-7CDA-4449-8AC9-8D7E5CE415B5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57951A1-AB86-4479-9D44-DE2BF0D62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1641DC-F0C4-49D8-AA6B-EE7E0F89FE34}"/>
              </a:ext>
            </a:extLst>
          </p:cNvPr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20260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321597-D429-4B3A-AC4E-81053662CD19}"/>
              </a:ext>
            </a:extLst>
          </p:cNvPr>
          <p:cNvSpPr txBox="1"/>
          <p:nvPr/>
        </p:nvSpPr>
        <p:spPr>
          <a:xfrm>
            <a:off x="555811" y="637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드라마 영화 데이터를 분리한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6FDE96-44F7-4893-96AC-D6B281CA5FB1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7087954-DE13-4CA7-83C3-F0355BB4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22A625-B6E7-4460-BA1F-D606D61437F4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B9CCF-7B52-4047-97DB-0273F14D4A1F}"/>
              </a:ext>
            </a:extLst>
          </p:cNvPr>
          <p:cNvSpPr txBox="1"/>
          <p:nvPr/>
        </p:nvSpPr>
        <p:spPr>
          <a:xfrm>
            <a:off x="640976" y="4183872"/>
            <a:ext cx="109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영화와 드라마는 특성이 다르고 평점에 영향을 주는 요소도 다를 것이라고 판단되어 따로 분석을 진행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3161B6-EC58-4034-8ADA-BE1FD9E7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8" y="1225942"/>
            <a:ext cx="3507349" cy="22288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51AFA9-2BDC-4A8E-90A9-E46C42634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777" y="1225942"/>
            <a:ext cx="3626650" cy="222574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17E5C4-7242-4B24-AE32-568005118A99}"/>
              </a:ext>
            </a:extLst>
          </p:cNvPr>
          <p:cNvSpPr txBox="1"/>
          <p:nvPr/>
        </p:nvSpPr>
        <p:spPr>
          <a:xfrm>
            <a:off x="1059984" y="3630709"/>
            <a:ext cx="962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IMDB</a:t>
            </a:r>
            <a:r>
              <a:rPr lang="ko-KR" altLang="en-US" dirty="0"/>
              <a:t>의 영화</a:t>
            </a:r>
            <a:r>
              <a:rPr lang="en-US" altLang="ko-KR" dirty="0"/>
              <a:t>, </a:t>
            </a:r>
            <a:r>
              <a:rPr lang="ko-KR" altLang="en-US" dirty="0"/>
              <a:t>드라마 상위 평점을 살펴보면 드라마의 평점이 전체적으로 </a:t>
            </a:r>
            <a:r>
              <a:rPr lang="ko-KR" altLang="en-US" dirty="0" err="1"/>
              <a:t>높은것을</a:t>
            </a:r>
            <a:r>
              <a:rPr lang="ko-KR" altLang="en-US" dirty="0"/>
              <a:t> 확인가능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B8D112-B6A0-43AF-8856-B9876BAC9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407" y="4680014"/>
            <a:ext cx="1385098" cy="15005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08B052-841B-4304-BEE3-C16A7EECAF65}"/>
              </a:ext>
            </a:extLst>
          </p:cNvPr>
          <p:cNvSpPr txBox="1"/>
          <p:nvPr/>
        </p:nvSpPr>
        <p:spPr>
          <a:xfrm>
            <a:off x="555811" y="5007825"/>
            <a:ext cx="8317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분류 방법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err="1"/>
              <a:t>넷플릭스</a:t>
            </a:r>
            <a:r>
              <a:rPr lang="ko-KR" altLang="en-US" dirty="0"/>
              <a:t> 오리지널 데이터 중 에피소드의 유무를 통해 드라마와 영화를 분류</a:t>
            </a:r>
          </a:p>
        </p:txBody>
      </p:sp>
    </p:spTree>
    <p:extLst>
      <p:ext uri="{BB962C8B-B14F-4D97-AF65-F5344CB8AC3E}">
        <p14:creationId xmlns:p14="http://schemas.microsoft.com/office/powerpoint/2010/main" val="289333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2F852D-44AF-4232-80CC-209449D39ED5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1CC73462-07F5-4B98-80D7-0E2FC1E5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1E7F79-DB09-4586-BC40-ED9C36D2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1FCFEB-E146-4A7B-9238-9477EB85E214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BEB181-4339-4B8D-BC45-0F4B991F1671}"/>
              </a:ext>
            </a:extLst>
          </p:cNvPr>
          <p:cNvSpPr txBox="1"/>
          <p:nvPr/>
        </p:nvSpPr>
        <p:spPr>
          <a:xfrm>
            <a:off x="707201" y="5364955"/>
            <a:ext cx="1122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Age,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Year,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 err="1">
                <a:effectLst/>
                <a:latin typeface="+mj-lt"/>
                <a:ea typeface="맑은 고딕" panose="020B0503020000020004" pitchFamily="50" charset="-127"/>
              </a:rPr>
              <a:t>Harmful_themes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Lewdness,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Violence,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Profanity,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Fear,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>
                <a:effectLst/>
                <a:latin typeface="+mj-lt"/>
                <a:ea typeface="맑은 고딕" panose="020B0503020000020004" pitchFamily="50" charset="-127"/>
              </a:rPr>
              <a:t>Drugs,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trike="noStrike" dirty="0" err="1">
                <a:effectLst/>
                <a:latin typeface="+mj-lt"/>
                <a:ea typeface="맑은 고딕" panose="020B0503020000020004" pitchFamily="50" charset="-127"/>
              </a:rPr>
              <a:t>Immatatable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 항목은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factor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의 형태로 가져옴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78C14D-C58F-4BFB-96C6-EC1F18FD9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01" y="2037792"/>
            <a:ext cx="4038600" cy="168592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CD1AF9-58C6-4F6A-AA78-7C326BA89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626" y="2634648"/>
            <a:ext cx="8915400" cy="16573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C811EE-F665-460D-ADAF-486A0762C228}"/>
              </a:ext>
            </a:extLst>
          </p:cNvPr>
          <p:cNvSpPr txBox="1"/>
          <p:nvPr/>
        </p:nvSpPr>
        <p:spPr>
          <a:xfrm>
            <a:off x="707200" y="4491892"/>
            <a:ext cx="10086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lt"/>
              </a:rPr>
              <a:t>데이터들 중 </a:t>
            </a:r>
            <a:r>
              <a:rPr lang="en-US" altLang="ko-KR" sz="1600" strike="noStrike" dirty="0" err="1">
                <a:effectLst/>
                <a:latin typeface="+mj-lt"/>
                <a:ea typeface="맑은 고딕" panose="020B0503020000020004" pitchFamily="50" charset="-127"/>
              </a:rPr>
              <a:t>Mean_Length</a:t>
            </a:r>
            <a:r>
              <a:rPr lang="en-US" altLang="ko-KR" sz="1600" dirty="0">
                <a:latin typeface="+mj-lt"/>
              </a:rPr>
              <a:t> , </a:t>
            </a:r>
            <a:r>
              <a:rPr lang="en-US" altLang="ko-KR" sz="1600" dirty="0" err="1">
                <a:latin typeface="+mj-lt"/>
              </a:rPr>
              <a:t>Director_max_award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dirty="0" err="1">
                <a:latin typeface="+mj-lt"/>
              </a:rPr>
              <a:t>All_rating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항목을 숫자형으로 가져옴</a:t>
            </a:r>
            <a:endParaRPr lang="en-US" altLang="ko-KR" sz="1600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B2F928-D1DD-457C-A47D-3FDD9D937D0E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6CDD5C-B5AD-4CC9-B2E2-D2823F9450A6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4D794B0-4B58-4AA6-9C77-C0B424880557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D8F6390-6A13-4D11-9BED-8387469F5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0B44699-65A8-4764-B8BE-67CD3FED6EF5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A421E2B-0851-47CA-9C33-AB698C46D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2FA54A5-DE62-4B81-8579-486F30157F5C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CB4A5F-C863-44F1-896F-2D833A25F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D603E7-0447-4299-B980-8F8E76F7E903}"/>
              </a:ext>
            </a:extLst>
          </p:cNvPr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424950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268B7B2-0A8A-4733-8425-2033A7B1F310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4C8DD51B-1057-488A-A54C-C5BE1503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2A9B4E-3AD9-483B-910D-CA154587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17FD0D-F405-4A39-A1A6-3F6928FAFA2C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953B3AA-BCA1-4F71-9D45-ABE16951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232" y="1945588"/>
            <a:ext cx="3107580" cy="1932763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F2D66C-B6E6-4FCE-B1ED-AF09E30D6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36" y="4399266"/>
            <a:ext cx="3130753" cy="1903439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33AA5-A9E6-42D4-98A8-657C38E05079}"/>
              </a:ext>
            </a:extLst>
          </p:cNvPr>
          <p:cNvSpPr txBox="1"/>
          <p:nvPr/>
        </p:nvSpPr>
        <p:spPr>
          <a:xfrm>
            <a:off x="5255000" y="43947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독립성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그래프를 보았을 때 특별한 패턴 없기 때문에 독립성을 만족한다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39A23-FF09-4C1A-A750-0255957DBC90}"/>
              </a:ext>
            </a:extLst>
          </p:cNvPr>
          <p:cNvSpPr txBox="1"/>
          <p:nvPr/>
        </p:nvSpPr>
        <p:spPr>
          <a:xfrm>
            <a:off x="5255000" y="53710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등분산성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x</a:t>
            </a:r>
            <a:r>
              <a:rPr lang="ko-KR" altLang="en-US" dirty="0"/>
              <a:t>값이 커질수록 </a:t>
            </a:r>
            <a:r>
              <a:rPr lang="ko-KR" altLang="en-US" dirty="0" err="1"/>
              <a:t>잔차가</a:t>
            </a:r>
            <a:r>
              <a:rPr lang="ko-KR" altLang="en-US" dirty="0"/>
              <a:t> 커지거나 작아지는 경향이 따로 없기 때문에 등분산성을 만족한다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45F0D-647C-452F-AB03-3C23F63439D9}"/>
              </a:ext>
            </a:extLst>
          </p:cNvPr>
          <p:cNvSpPr txBox="1"/>
          <p:nvPr/>
        </p:nvSpPr>
        <p:spPr>
          <a:xfrm>
            <a:off x="5255000" y="2345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Normal Q-Q plot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데이터의 분포가 직선형태로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모여있다는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것을 통해 정규성을 만족한다고 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887BE6-19F8-406E-B70E-89D200CAADCC}"/>
              </a:ext>
            </a:extLst>
          </p:cNvPr>
          <p:cNvCxnSpPr>
            <a:cxnSpLocks/>
          </p:cNvCxnSpPr>
          <p:nvPr/>
        </p:nvCxnSpPr>
        <p:spPr>
          <a:xfrm>
            <a:off x="0" y="4154151"/>
            <a:ext cx="12169256" cy="25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A3BD5B0-5ED7-40F1-A8C9-95E3988A3353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3D9924-915D-4D5E-AD76-98845803CF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D6F65AA-ACAC-4678-B24F-673B590B1FD2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C0274FF-3B64-4568-9995-9AE99C13F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56B084F-C9F1-4AD7-8508-4D4B0972DF48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823D1F4-326E-44BA-A7DC-772241164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E261D59-3F1E-455C-B3A2-9B37695AF2F4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DA8E28-C053-4774-A894-16E66CA97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625951-A4C9-4389-AC42-F9FE0A0C6D91}"/>
              </a:ext>
            </a:extLst>
          </p:cNvPr>
          <p:cNvSpPr txBox="1"/>
          <p:nvPr/>
        </p:nvSpPr>
        <p:spPr>
          <a:xfrm>
            <a:off x="2152995" y="1108918"/>
            <a:ext cx="702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잔차그래프를</a:t>
            </a:r>
            <a:r>
              <a:rPr lang="ko-KR" altLang="en-US" dirty="0"/>
              <a:t> 통해 정규성</a:t>
            </a:r>
            <a:r>
              <a:rPr lang="en-US" altLang="ko-KR" dirty="0"/>
              <a:t>, </a:t>
            </a:r>
            <a:r>
              <a:rPr lang="ko-KR" altLang="en-US" dirty="0"/>
              <a:t>독립성</a:t>
            </a:r>
            <a:r>
              <a:rPr lang="en-US" altLang="ko-KR" dirty="0"/>
              <a:t>, </a:t>
            </a:r>
            <a:r>
              <a:rPr lang="ko-KR" altLang="en-US" dirty="0"/>
              <a:t>등분산성이 만족하는지 확인</a:t>
            </a:r>
          </a:p>
        </p:txBody>
      </p:sp>
    </p:spTree>
    <p:extLst>
      <p:ext uri="{BB962C8B-B14F-4D97-AF65-F5344CB8AC3E}">
        <p14:creationId xmlns:p14="http://schemas.microsoft.com/office/powerpoint/2010/main" val="193103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03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Cooks</a:t>
            </a:r>
            <a:r>
              <a:rPr lang="ko-KR" altLang="en-US" dirty="0"/>
              <a:t> </a:t>
            </a:r>
            <a:r>
              <a:rPr lang="en-US" altLang="ko-KR" dirty="0"/>
              <a:t>distance</a:t>
            </a:r>
            <a:r>
              <a:rPr lang="ko-KR" altLang="en-US" dirty="0"/>
              <a:t> </a:t>
            </a:r>
            <a:r>
              <a:rPr lang="en-US" altLang="ko-KR" dirty="0"/>
              <a:t>outlier</a:t>
            </a:r>
            <a:r>
              <a:rPr lang="ko-KR" altLang="en-US" dirty="0"/>
              <a:t> 제거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BFDF5-9990-475D-891C-C725E8747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56" y="3757048"/>
            <a:ext cx="3675963" cy="252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3EBDB3-C19C-401F-8863-98F0CBC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13" y="1848935"/>
            <a:ext cx="3528000" cy="2520000"/>
          </a:xfrm>
          <a:prstGeom prst="rect">
            <a:avLst/>
          </a:prstGeom>
          <a:noFill/>
          <a:ln w="38100">
            <a:solidFill>
              <a:srgbClr val="E5091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BDF6CE3-7535-4A23-95BB-C9264FF259A0}"/>
              </a:ext>
            </a:extLst>
          </p:cNvPr>
          <p:cNvSpPr txBox="1"/>
          <p:nvPr/>
        </p:nvSpPr>
        <p:spPr>
          <a:xfrm>
            <a:off x="7981195" y="5373903"/>
            <a:ext cx="367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{cooks &gt; 4/(</a:t>
            </a:r>
            <a:r>
              <a:rPr lang="ko-KR" altLang="en-US" dirty="0"/>
              <a:t>데이터 행 개수</a:t>
            </a:r>
            <a:r>
              <a:rPr lang="en-US" altLang="ko-KR" dirty="0"/>
              <a:t>)}</a:t>
            </a:r>
            <a:r>
              <a:rPr lang="ko-KR" altLang="en-US" dirty="0"/>
              <a:t>를 만족하는 데이터를 </a:t>
            </a:r>
            <a:r>
              <a:rPr lang="en-US" altLang="ko-KR" dirty="0"/>
              <a:t>outlier</a:t>
            </a:r>
            <a:r>
              <a:rPr lang="ko-KR" altLang="en-US" dirty="0"/>
              <a:t>로 판단하고 제거</a:t>
            </a:r>
            <a:endParaRPr lang="en-US" altLang="ko-KR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501B810-5CF0-432F-9A3B-0AD06CC88B15}"/>
              </a:ext>
            </a:extLst>
          </p:cNvPr>
          <p:cNvSpPr/>
          <p:nvPr/>
        </p:nvSpPr>
        <p:spPr>
          <a:xfrm>
            <a:off x="5828563" y="3003712"/>
            <a:ext cx="54897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7E08D18C-FA05-4767-8EEA-7C2C2F0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89" y="1849051"/>
            <a:ext cx="3528000" cy="2520000"/>
          </a:xfrm>
          <a:prstGeom prst="rect">
            <a:avLst/>
          </a:prstGeom>
          <a:noFill/>
          <a:ln w="38100">
            <a:solidFill>
              <a:srgbClr val="E5091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</a:t>
            </a:r>
            <a:r>
              <a:rPr lang="en-US" altLang="ko-KR" dirty="0"/>
              <a:t> &amp; </a:t>
            </a:r>
            <a:r>
              <a:rPr lang="ko-KR" altLang="en-US" dirty="0"/>
              <a:t>영화 일반회귀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BDC970-8E90-4384-A261-703D4E6D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32" y="1783095"/>
            <a:ext cx="3652525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1791DD-4F7D-4D56-A951-03A02B17F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50" y="1790290"/>
            <a:ext cx="5789822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67CF5-5B39-40CA-88D2-ABC5A7BF8475}"/>
              </a:ext>
            </a:extLst>
          </p:cNvPr>
          <p:cNvSpPr txBox="1"/>
          <p:nvPr/>
        </p:nvSpPr>
        <p:spPr>
          <a:xfrm>
            <a:off x="8795250" y="1778778"/>
            <a:ext cx="2825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Mean_Length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Drugs</a:t>
            </a:r>
          </a:p>
          <a:p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1CA17-55A9-4921-858C-17F721AF513B}"/>
              </a:ext>
            </a:extLst>
          </p:cNvPr>
          <p:cNvSpPr txBox="1"/>
          <p:nvPr/>
        </p:nvSpPr>
        <p:spPr>
          <a:xfrm>
            <a:off x="0" y="5733143"/>
            <a:ext cx="1230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평균 러닝타임</a:t>
            </a:r>
            <a:r>
              <a:rPr lang="en-US" altLang="ko-KR" dirty="0"/>
              <a:t>, </a:t>
            </a:r>
            <a:r>
              <a:rPr lang="ko-KR" altLang="en-US" dirty="0"/>
              <a:t>감독의 수상개수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, </a:t>
            </a:r>
            <a:r>
              <a:rPr lang="ko-KR" altLang="en-US" dirty="0" err="1"/>
              <a:t>제작년도</a:t>
            </a:r>
            <a:r>
              <a:rPr lang="en-US" altLang="ko-KR" dirty="0"/>
              <a:t>, </a:t>
            </a:r>
            <a:r>
              <a:rPr lang="ko-KR" altLang="en-US" dirty="0"/>
              <a:t>선정성</a:t>
            </a:r>
            <a:r>
              <a:rPr lang="en-US" altLang="ko-KR" dirty="0"/>
              <a:t>, </a:t>
            </a:r>
            <a:r>
              <a:rPr lang="ko-KR" altLang="en-US" dirty="0"/>
              <a:t>공포의 정도</a:t>
            </a:r>
            <a:r>
              <a:rPr lang="en-US" altLang="ko-KR" dirty="0"/>
              <a:t>, </a:t>
            </a:r>
            <a:r>
              <a:rPr lang="ko-KR" altLang="en-US" dirty="0"/>
              <a:t>마약의 정도가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07677-1926-4677-9FF9-DBE8CB3AE371}"/>
              </a:ext>
            </a:extLst>
          </p:cNvPr>
          <p:cNvSpPr txBox="1"/>
          <p:nvPr/>
        </p:nvSpPr>
        <p:spPr>
          <a:xfrm>
            <a:off x="6472658" y="1131756"/>
            <a:ext cx="6114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유의수준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작은 경우 유의하다고 판단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9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86FC79-9F92-4065-AA27-325192205294}"/>
              </a:ext>
            </a:extLst>
          </p:cNvPr>
          <p:cNvCxnSpPr>
            <a:cxnSpLocks/>
          </p:cNvCxnSpPr>
          <p:nvPr/>
        </p:nvCxnSpPr>
        <p:spPr>
          <a:xfrm>
            <a:off x="0" y="268413"/>
            <a:ext cx="12192000" cy="1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0">
            <a:extLst>
              <a:ext uri="{FF2B5EF4-FFF2-40B4-BE49-F238E27FC236}">
                <a16:creationId xmlns:a16="http://schemas.microsoft.com/office/drawing/2014/main" id="{28D6FD54-83FF-431E-A4E9-64B6E02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t="3956" r="12996" b="8674"/>
          <a:stretch>
            <a:fillRect/>
          </a:stretch>
        </p:blipFill>
        <p:spPr>
          <a:xfrm>
            <a:off x="9661111" y="6277048"/>
            <a:ext cx="581727" cy="552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A9C4E-00B3-4809-97A2-A5C29FDC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55" y="6297233"/>
            <a:ext cx="1961501" cy="5121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FC584-2B1A-49A5-83F0-FA6C3A5655A5}"/>
              </a:ext>
            </a:extLst>
          </p:cNvPr>
          <p:cNvCxnSpPr>
            <a:cxnSpLocks/>
          </p:cNvCxnSpPr>
          <p:nvPr/>
        </p:nvCxnSpPr>
        <p:spPr>
          <a:xfrm>
            <a:off x="0" y="6526306"/>
            <a:ext cx="95298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5A597BA-5A42-47FC-8C67-C7A9F8B7045F}"/>
              </a:ext>
            </a:extLst>
          </p:cNvPr>
          <p:cNvSpPr/>
          <p:nvPr/>
        </p:nvSpPr>
        <p:spPr>
          <a:xfrm>
            <a:off x="1296216" y="1108918"/>
            <a:ext cx="617677" cy="5079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05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2E97A-658A-4C0D-A24C-7D10456EB1F7}"/>
              </a:ext>
            </a:extLst>
          </p:cNvPr>
          <p:cNvGrpSpPr/>
          <p:nvPr/>
        </p:nvGrpSpPr>
        <p:grpSpPr>
          <a:xfrm>
            <a:off x="2258189" y="1578327"/>
            <a:ext cx="1189686" cy="45719"/>
            <a:chOff x="5844109" y="887373"/>
            <a:chExt cx="457200" cy="5334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F9A06A-48E0-4B35-8F12-EC78C8BDBD44}"/>
                </a:ext>
              </a:extLst>
            </p:cNvPr>
            <p:cNvCxnSpPr/>
            <p:nvPr/>
          </p:nvCxnSpPr>
          <p:spPr>
            <a:xfrm>
              <a:off x="5844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953694-655E-4D03-B3C8-57CBB19F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3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638CBB-505A-46F8-8920-0415D5C21ACC}"/>
                </a:ext>
              </a:extLst>
            </p:cNvPr>
            <p:cNvCxnSpPr/>
            <p:nvPr/>
          </p:nvCxnSpPr>
          <p:spPr>
            <a:xfrm>
              <a:off x="59965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163BDE-C937-44FB-B416-4A09C3560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7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B96E44-CFEF-4F61-8F4F-C2DEA355D2F6}"/>
                </a:ext>
              </a:extLst>
            </p:cNvPr>
            <p:cNvCxnSpPr/>
            <p:nvPr/>
          </p:nvCxnSpPr>
          <p:spPr>
            <a:xfrm>
              <a:off x="61489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56E19B0-0FB5-4592-AFA5-BF6571B08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5109" y="887373"/>
              <a:ext cx="76200" cy="5334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52995" y="1108918"/>
            <a:ext cx="66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일반회귀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9D275-5318-412F-8E49-74FCF8138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2" y="1934988"/>
            <a:ext cx="3628219" cy="360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422D01-CF98-426C-9DD5-6FF297B5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70" y="1934988"/>
            <a:ext cx="5822891" cy="2160000"/>
          </a:xfrm>
          <a:prstGeom prst="rect">
            <a:avLst/>
          </a:prstGeom>
          <a:ln w="38100">
            <a:solidFill>
              <a:srgbClr val="E50914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DF89B1-5D7D-4A06-8B50-5BA4E8E3ECF1}"/>
              </a:ext>
            </a:extLst>
          </p:cNvPr>
          <p:cNvSpPr txBox="1"/>
          <p:nvPr/>
        </p:nvSpPr>
        <p:spPr>
          <a:xfrm>
            <a:off x="8477032" y="1946308"/>
            <a:ext cx="501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Director_max_award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Lewdness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Fear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98E42-9DE4-4FA3-9413-5A23157BAB1C}"/>
              </a:ext>
            </a:extLst>
          </p:cNvPr>
          <p:cNvSpPr txBox="1"/>
          <p:nvPr/>
        </p:nvSpPr>
        <p:spPr>
          <a:xfrm>
            <a:off x="0" y="584593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전체 평점에 영향을 주는 요소로는 감독의 수상개수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, </a:t>
            </a:r>
            <a:r>
              <a:rPr lang="ko-KR" altLang="en-US" dirty="0" err="1"/>
              <a:t>제작년도</a:t>
            </a:r>
            <a:r>
              <a:rPr lang="en-US" altLang="ko-KR" dirty="0"/>
              <a:t>, </a:t>
            </a:r>
            <a:r>
              <a:rPr lang="ko-KR" altLang="en-US" dirty="0"/>
              <a:t>선정성</a:t>
            </a:r>
            <a:r>
              <a:rPr lang="en-US" altLang="ko-KR" dirty="0"/>
              <a:t>, </a:t>
            </a:r>
            <a:r>
              <a:rPr lang="ko-KR" altLang="en-US" dirty="0"/>
              <a:t>공포의 정도가 있음</a:t>
            </a:r>
          </a:p>
        </p:txBody>
      </p:sp>
    </p:spTree>
    <p:extLst>
      <p:ext uri="{BB962C8B-B14F-4D97-AF65-F5344CB8AC3E}">
        <p14:creationId xmlns:p14="http://schemas.microsoft.com/office/powerpoint/2010/main" val="380238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698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Helvetica Neue</vt:lpstr>
      <vt:lpstr>맑은 고딕</vt:lpstr>
      <vt:lpstr>Arial</vt:lpstr>
      <vt:lpstr>Office 테마</vt:lpstr>
      <vt:lpstr>I-GPS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I-GPS</dc:title>
  <dc:creator>조용식</dc:creator>
  <cp:lastModifiedBy>김정호</cp:lastModifiedBy>
  <cp:revision>89</cp:revision>
  <dcterms:created xsi:type="dcterms:W3CDTF">2021-04-06T03:48:35Z</dcterms:created>
  <dcterms:modified xsi:type="dcterms:W3CDTF">2021-06-29T04:03:09Z</dcterms:modified>
</cp:coreProperties>
</file>