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B9FA-1F2C-46E2-B91A-0953A3E66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B719-0230-44A4-B493-FF805C68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8204-CE7B-400E-90DE-D15EEBC8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EB3C-1207-464C-AD00-36753F6C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EF9-F07E-4A5D-BF75-33E13E4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7797-5C54-40C5-9ECC-F9F42E9E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9D778-A8FF-4CFF-B737-3F3AD1F0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371B-6EE3-4DF2-BEF5-590C2357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17EA-8138-4929-A3B2-141C9A36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8CB-4437-4BE4-B362-E6506738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D4FA3-47DA-49DE-8CC5-3B6E35D4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23E2D-382A-4F22-B6AC-CB3E7AA2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307F-E95A-46C9-B109-23BB9DB0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4F875-FD7B-4C0E-BA69-34774EBC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3AB6-8AD2-4438-8E8A-96A2DACB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E7E-1F06-4777-8EF2-EE238CC1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8D8A-9655-4C5C-BEB7-BA9CDEC4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B805-CA1B-4029-BC42-66C273B5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EAC5-0E35-4720-B2F0-416D0A6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9D4C-039E-49E5-A6EA-01A822FE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9855-3744-464D-ABFE-4A38B225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799AF-A16D-42E1-8D02-54FBBF48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764D-D6C7-4D9B-9A72-0788F898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4229-2472-4DF2-A3A4-D640DC64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0A51-8B67-4739-BF42-FE7D438C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D703-C389-489D-9FE9-23052632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A1C2-353C-48EB-8B25-09B87379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2613-F76A-4ED1-8976-4EF4C871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7432-C62F-4372-911A-45A0D9FC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7CDA-D882-46D5-9242-8A9D1D4F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9C98-8AA6-4291-B7BA-F513B227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EE5A-A520-48B4-9879-9F4BF518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555E-F069-4789-B792-B57A761E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D852E-D601-4F0E-B9BB-FDA14ABE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F554A-46CD-49A5-83A5-65272BC34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D29F0-AB93-4B57-9BDA-EB5E5F31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721CD-4152-4301-AC7B-98139324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56D0B-595C-4BE7-B984-59418EC6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C14B9-5685-48A2-88FD-32CF269C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335-2854-4A31-AB75-4748958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A2EA2-B034-4F45-B58C-DE022D4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4BE0E-EBD4-4757-8DAF-593C9042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E93-4BB0-4994-9E85-C79B10C0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D9570-EB97-4E82-BAD1-A559BCC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5616C-916A-4DCD-B4E3-C24BF13E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0D69A-9E96-4DDC-B906-45E7BA41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11C1-2427-43DC-B3E0-868B3000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A261-77EF-4A1A-A18C-A11C405D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9331-C27D-43EE-9DD4-C56B7D57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A0A9-3E18-46E7-BD1E-2FD089EF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F13E-1236-4922-8418-6EBA7B8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02A2-1EB0-46DF-B9D8-ABC2053A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C0A2-5221-4458-833F-581ADBCC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81AF9-098E-4C45-B5A5-949EB6A3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AB0B-283D-462C-A3A2-32C217242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D632-CD91-4F91-A9FC-6C8E593C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9AF8-D9C4-46B9-8494-EB7C38C0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03913-F631-46C2-A9F2-07F537FA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AAFFE-A518-464A-86ED-6BE1D9D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72C8-850C-48E7-B363-9D0E2764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A264-AEA7-43F1-B99D-5C1524B1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6284-DDBF-45D0-8BBA-20F8F5C25D60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77D4-5D16-4029-8AB2-FACCFCF0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16F7-58ED-4198-9267-4ECA816B9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A06E-BE9B-44AF-BCF0-455E8CAE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B0B9C-69AC-40B1-AC9C-F81703C19199}"/>
              </a:ext>
            </a:extLst>
          </p:cNvPr>
          <p:cNvSpPr/>
          <p:nvPr/>
        </p:nvSpPr>
        <p:spPr>
          <a:xfrm>
            <a:off x="1737815" y="1014484"/>
            <a:ext cx="8880143" cy="499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6A666-AB6D-42EA-A9E5-1396523AFF75}"/>
              </a:ext>
            </a:extLst>
          </p:cNvPr>
          <p:cNvSpPr txBox="1"/>
          <p:nvPr/>
        </p:nvSpPr>
        <p:spPr>
          <a:xfrm>
            <a:off x="95534" y="185382"/>
            <a:ext cx="1200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Group -&gt; VNET -&gt; Subnet -&gt; Public IP of LB -&gt; LB -&gt; AS(Availability Set) -&gt; Network Security Group</a:t>
            </a:r>
          </a:p>
          <a:p>
            <a:r>
              <a:rPr lang="en-US" dirty="0"/>
              <a:t>-&gt; NIC(Network Interface Card) -&gt; Custom Script (web.sh) RSA Keys (</a:t>
            </a:r>
            <a:r>
              <a:rPr lang="en-US" dirty="0" err="1"/>
              <a:t>ssh</a:t>
            </a:r>
            <a:r>
              <a:rPr lang="en-US" dirty="0"/>
              <a:t>-keygen) -&gt; Diagnostic Storage -&gt; VM(Virtual Machine)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5A20F-B8F6-4E0C-80E9-38C2D329CE8C}"/>
              </a:ext>
            </a:extLst>
          </p:cNvPr>
          <p:cNvSpPr/>
          <p:nvPr/>
        </p:nvSpPr>
        <p:spPr>
          <a:xfrm>
            <a:off x="6296167" y="1778759"/>
            <a:ext cx="1414818" cy="109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6FD0E3-59A9-4440-B50D-C3769D1A540A}"/>
              </a:ext>
            </a:extLst>
          </p:cNvPr>
          <p:cNvSpPr/>
          <p:nvPr/>
        </p:nvSpPr>
        <p:spPr>
          <a:xfrm>
            <a:off x="2797792" y="2859206"/>
            <a:ext cx="1387522" cy="1264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2BE55-8296-4994-8378-F4DD4EB00B02}"/>
              </a:ext>
            </a:extLst>
          </p:cNvPr>
          <p:cNvSpPr/>
          <p:nvPr/>
        </p:nvSpPr>
        <p:spPr>
          <a:xfrm>
            <a:off x="6296167" y="4123899"/>
            <a:ext cx="1414818" cy="109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CEB0-7E56-4E65-8FB5-3A5EA18F6F52}"/>
              </a:ext>
            </a:extLst>
          </p:cNvPr>
          <p:cNvSpPr txBox="1"/>
          <p:nvPr/>
        </p:nvSpPr>
        <p:spPr>
          <a:xfrm>
            <a:off x="1737815" y="106524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C9606-71F0-4EA7-AABA-40AC2A1B1CF7}"/>
              </a:ext>
            </a:extLst>
          </p:cNvPr>
          <p:cNvSpPr/>
          <p:nvPr/>
        </p:nvSpPr>
        <p:spPr>
          <a:xfrm>
            <a:off x="5450005" y="1166884"/>
            <a:ext cx="3234519" cy="435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017C6-A08A-456B-87CF-67D179FBBA8D}"/>
              </a:ext>
            </a:extLst>
          </p:cNvPr>
          <p:cNvSpPr txBox="1"/>
          <p:nvPr/>
        </p:nvSpPr>
        <p:spPr>
          <a:xfrm>
            <a:off x="5450006" y="1148561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2D25A-9A10-4A1A-BFF0-64D299C67DB0}"/>
              </a:ext>
            </a:extLst>
          </p:cNvPr>
          <p:cNvSpPr txBox="1"/>
          <p:nvPr/>
        </p:nvSpPr>
        <p:spPr>
          <a:xfrm>
            <a:off x="1818037" y="351358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A60340-72F9-43A0-9DF3-0581F8C80E2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955" y="3491553"/>
            <a:ext cx="252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D09966-D3C0-4CD1-8BB1-ECA9F5ABE17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 flipV="1">
            <a:off x="4185314" y="2326944"/>
            <a:ext cx="2110853" cy="116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7E6AE9-9246-4B98-BDEF-8B1673C6F077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4185314" y="3491553"/>
            <a:ext cx="2110853" cy="118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E8AF6A-62DC-4E69-8669-31A9C028B383}"/>
              </a:ext>
            </a:extLst>
          </p:cNvPr>
          <p:cNvSpPr txBox="1"/>
          <p:nvPr/>
        </p:nvSpPr>
        <p:spPr>
          <a:xfrm>
            <a:off x="7226489" y="3253728"/>
            <a:ext cx="1878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32F62"/>
                </a:solidFill>
                <a:latin typeface="SFMono-Regular"/>
              </a:rPr>
              <a:t>A</a:t>
            </a:r>
            <a:r>
              <a:rPr lang="en-US" b="0" i="0" dirty="0" err="1">
                <a:solidFill>
                  <a:srgbClr val="032F62"/>
                </a:solidFill>
                <a:effectLst/>
                <a:latin typeface="SFMono-Regular"/>
              </a:rPr>
              <a:t>vailability_Set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9BB210-634E-4E31-BA00-CCB73FDF2AB0}"/>
              </a:ext>
            </a:extLst>
          </p:cNvPr>
          <p:cNvSpPr/>
          <p:nvPr/>
        </p:nvSpPr>
        <p:spPr>
          <a:xfrm>
            <a:off x="6055057" y="1651969"/>
            <a:ext cx="2110853" cy="36752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849AF-E1B7-4DAF-905D-29C7F8713F72}"/>
              </a:ext>
            </a:extLst>
          </p:cNvPr>
          <p:cNvSpPr txBox="1"/>
          <p:nvPr/>
        </p:nvSpPr>
        <p:spPr>
          <a:xfrm>
            <a:off x="2893325" y="4192474"/>
            <a:ext cx="211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Backendpool</a:t>
            </a:r>
          </a:p>
          <a:p>
            <a:r>
              <a:rPr lang="en-US" dirty="0"/>
              <a:t>LB Rule</a:t>
            </a:r>
          </a:p>
          <a:p>
            <a:r>
              <a:rPr lang="en-US" dirty="0"/>
              <a:t>NAT Rule(option)</a:t>
            </a:r>
          </a:p>
          <a:p>
            <a:r>
              <a:rPr lang="en-US" dirty="0"/>
              <a:t>Probe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69258C-8F56-4FAF-8C0E-EEF02BFC6AD7}"/>
              </a:ext>
            </a:extLst>
          </p:cNvPr>
          <p:cNvSpPr txBox="1"/>
          <p:nvPr/>
        </p:nvSpPr>
        <p:spPr>
          <a:xfrm>
            <a:off x="4590195" y="2118549"/>
            <a:ext cx="1760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NIC(Network Interface Card)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C4848-68D4-4274-8868-B55B23CD03C0}"/>
              </a:ext>
            </a:extLst>
          </p:cNvPr>
          <p:cNvSpPr txBox="1"/>
          <p:nvPr/>
        </p:nvSpPr>
        <p:spPr>
          <a:xfrm>
            <a:off x="4590195" y="4684566"/>
            <a:ext cx="1760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NIC(Network Interface Card)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07EA8-28B8-42C6-B27B-AD83CBF5DE96}"/>
              </a:ext>
            </a:extLst>
          </p:cNvPr>
          <p:cNvSpPr txBox="1"/>
          <p:nvPr/>
        </p:nvSpPr>
        <p:spPr>
          <a:xfrm>
            <a:off x="8855202" y="2056993"/>
            <a:ext cx="234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Script (web.sh)</a:t>
            </a:r>
          </a:p>
          <a:p>
            <a:r>
              <a:rPr lang="en-US" dirty="0"/>
              <a:t>RSA Keys (</a:t>
            </a:r>
            <a:r>
              <a:rPr lang="en-US" dirty="0" err="1"/>
              <a:t>ssh</a:t>
            </a:r>
            <a:r>
              <a:rPr lang="en-US" dirty="0"/>
              <a:t>-keygen)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39B9AE-D828-4FA7-810F-67B029B4E6A6}"/>
              </a:ext>
            </a:extLst>
          </p:cNvPr>
          <p:cNvCxnSpPr>
            <a:stCxn id="28" idx="1"/>
          </p:cNvCxnSpPr>
          <p:nvPr/>
        </p:nvCxnSpPr>
        <p:spPr>
          <a:xfrm flipH="1">
            <a:off x="7801970" y="2380159"/>
            <a:ext cx="10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65B070-3514-412D-A064-4D34C56F19F5}"/>
              </a:ext>
            </a:extLst>
          </p:cNvPr>
          <p:cNvSpPr/>
          <p:nvPr/>
        </p:nvSpPr>
        <p:spPr>
          <a:xfrm>
            <a:off x="6814783" y="6212970"/>
            <a:ext cx="3839570" cy="4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7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SFMono-Regular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Yoon</dc:creator>
  <cp:lastModifiedBy>David Yoon</cp:lastModifiedBy>
  <cp:revision>6</cp:revision>
  <dcterms:created xsi:type="dcterms:W3CDTF">2020-12-29T00:56:20Z</dcterms:created>
  <dcterms:modified xsi:type="dcterms:W3CDTF">2020-12-29T02:27:18Z</dcterms:modified>
</cp:coreProperties>
</file>