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oon Lee" userId="45817ff2-20be-423c-ae80-c52246e47fe9" providerId="ADAL" clId="{3531BDD0-8EFE-453E-B55F-533121DCB075}"/>
    <pc:docChg chg="addSld modSld">
      <pc:chgData name="Jeonghoon Lee" userId="45817ff2-20be-423c-ae80-c52246e47fe9" providerId="ADAL" clId="{3531BDD0-8EFE-453E-B55F-533121DCB075}" dt="2018-11-20T02:21:51.890" v="116" actId="1037"/>
      <pc:docMkLst>
        <pc:docMk/>
      </pc:docMkLst>
      <pc:sldChg chg="addSp modSp">
        <pc:chgData name="Jeonghoon Lee" userId="45817ff2-20be-423c-ae80-c52246e47fe9" providerId="ADAL" clId="{3531BDD0-8EFE-453E-B55F-533121DCB075}" dt="2018-11-20T02:21:51.890" v="116" actId="1037"/>
        <pc:sldMkLst>
          <pc:docMk/>
          <pc:sldMk cId="3123397942" sldId="256"/>
        </pc:sldMkLst>
        <pc:spChg chg="mod">
          <ac:chgData name="Jeonghoon Lee" userId="45817ff2-20be-423c-ae80-c52246e47fe9" providerId="ADAL" clId="{3531BDD0-8EFE-453E-B55F-533121DCB075}" dt="2018-11-20T02:14:15.671" v="42" actId="207"/>
          <ac:spMkLst>
            <pc:docMk/>
            <pc:sldMk cId="3123397942" sldId="256"/>
            <ac:spMk id="5" creationId="{F79C2161-1D96-46CE-B541-2CBB3541087A}"/>
          </ac:spMkLst>
        </pc:spChg>
        <pc:spChg chg="add mod">
          <ac:chgData name="Jeonghoon Lee" userId="45817ff2-20be-423c-ae80-c52246e47fe9" providerId="ADAL" clId="{3531BDD0-8EFE-453E-B55F-533121DCB075}" dt="2018-11-20T02:21:51.890" v="116" actId="1037"/>
          <ac:spMkLst>
            <pc:docMk/>
            <pc:sldMk cId="3123397942" sldId="256"/>
            <ac:spMk id="27" creationId="{8A7D7E48-A8B4-4ACF-B8A5-BAD6970D12B8}"/>
          </ac:spMkLst>
        </pc:spChg>
        <pc:spChg chg="add mod">
          <ac:chgData name="Jeonghoon Lee" userId="45817ff2-20be-423c-ae80-c52246e47fe9" providerId="ADAL" clId="{3531BDD0-8EFE-453E-B55F-533121DCB075}" dt="2018-11-20T02:21:22.384" v="83" actId="20577"/>
          <ac:spMkLst>
            <pc:docMk/>
            <pc:sldMk cId="3123397942" sldId="256"/>
            <ac:spMk id="28" creationId="{C05575A1-16E4-4CB9-9EE5-1AA55AD0EBDB}"/>
          </ac:spMkLst>
        </pc:spChg>
        <pc:spChg chg="add mod">
          <ac:chgData name="Jeonghoon Lee" userId="45817ff2-20be-423c-ae80-c52246e47fe9" providerId="ADAL" clId="{3531BDD0-8EFE-453E-B55F-533121DCB075}" dt="2018-11-20T01:59:14.226" v="21" actId="11529"/>
          <ac:spMkLst>
            <pc:docMk/>
            <pc:sldMk cId="3123397942" sldId="256"/>
            <ac:spMk id="32" creationId="{C26BCBB2-AB63-405C-86D5-86EAC05257F6}"/>
          </ac:spMkLst>
        </pc:spChg>
        <pc:spChg chg="add mod">
          <ac:chgData name="Jeonghoon Lee" userId="45817ff2-20be-423c-ae80-c52246e47fe9" providerId="ADAL" clId="{3531BDD0-8EFE-453E-B55F-533121DCB075}" dt="2018-11-20T02:01:25.218" v="22" actId="11529"/>
          <ac:spMkLst>
            <pc:docMk/>
            <pc:sldMk cId="3123397942" sldId="256"/>
            <ac:spMk id="34" creationId="{618D2196-14A9-4FC4-8B0A-4426413138B6}"/>
          </ac:spMkLst>
        </pc:spChg>
        <pc:spChg chg="add mod">
          <ac:chgData name="Jeonghoon Lee" userId="45817ff2-20be-423c-ae80-c52246e47fe9" providerId="ADAL" clId="{3531BDD0-8EFE-453E-B55F-533121DCB075}" dt="2018-11-20T02:01:44.467" v="23" actId="11529"/>
          <ac:spMkLst>
            <pc:docMk/>
            <pc:sldMk cId="3123397942" sldId="256"/>
            <ac:spMk id="35" creationId="{C57F1BA2-3E23-43D0-ADF0-A27F4D115839}"/>
          </ac:spMkLst>
        </pc:spChg>
        <pc:spChg chg="add mod">
          <ac:chgData name="Jeonghoon Lee" userId="45817ff2-20be-423c-ae80-c52246e47fe9" providerId="ADAL" clId="{3531BDD0-8EFE-453E-B55F-533121DCB075}" dt="2018-11-20T02:03:17.170" v="25" actId="11529"/>
          <ac:spMkLst>
            <pc:docMk/>
            <pc:sldMk cId="3123397942" sldId="256"/>
            <ac:spMk id="43" creationId="{EA6E200B-6CC2-43FA-ADD1-F7B66D1EABC1}"/>
          </ac:spMkLst>
        </pc:spChg>
        <pc:spChg chg="add mod">
          <ac:chgData name="Jeonghoon Lee" userId="45817ff2-20be-423c-ae80-c52246e47fe9" providerId="ADAL" clId="{3531BDD0-8EFE-453E-B55F-533121DCB075}" dt="2018-11-20T02:03:48.747" v="26" actId="11529"/>
          <ac:spMkLst>
            <pc:docMk/>
            <pc:sldMk cId="3123397942" sldId="256"/>
            <ac:spMk id="44" creationId="{EEC0F5CB-6EA8-4896-926E-13B91FCA09E2}"/>
          </ac:spMkLst>
        </pc:spChg>
        <pc:spChg chg="add mod">
          <ac:chgData name="Jeonghoon Lee" userId="45817ff2-20be-423c-ae80-c52246e47fe9" providerId="ADAL" clId="{3531BDD0-8EFE-453E-B55F-533121DCB075}" dt="2018-11-20T02:04:27.421" v="27" actId="11529"/>
          <ac:spMkLst>
            <pc:docMk/>
            <pc:sldMk cId="3123397942" sldId="256"/>
            <ac:spMk id="45" creationId="{CE9D5C9F-A76F-4E5A-8835-8DCE17ECE7F3}"/>
          </ac:spMkLst>
        </pc:spChg>
        <pc:spChg chg="add mod">
          <ac:chgData name="Jeonghoon Lee" userId="45817ff2-20be-423c-ae80-c52246e47fe9" providerId="ADAL" clId="{3531BDD0-8EFE-453E-B55F-533121DCB075}" dt="2018-11-20T02:04:55.840" v="29" actId="11529"/>
          <ac:spMkLst>
            <pc:docMk/>
            <pc:sldMk cId="3123397942" sldId="256"/>
            <ac:spMk id="48" creationId="{4FF096A3-B050-4783-B55C-BEA59A6F88B1}"/>
          </ac:spMkLst>
        </pc:spChg>
        <pc:spChg chg="add mod">
          <ac:chgData name="Jeonghoon Lee" userId="45817ff2-20be-423c-ae80-c52246e47fe9" providerId="ADAL" clId="{3531BDD0-8EFE-453E-B55F-533121DCB075}" dt="2018-11-20T02:05:31.466" v="30" actId="11529"/>
          <ac:spMkLst>
            <pc:docMk/>
            <pc:sldMk cId="3123397942" sldId="256"/>
            <ac:spMk id="49" creationId="{0C091149-AA70-4BFA-8AC5-0446618A7815}"/>
          </ac:spMkLst>
        </pc:spChg>
        <pc:spChg chg="add mod">
          <ac:chgData name="Jeonghoon Lee" userId="45817ff2-20be-423c-ae80-c52246e47fe9" providerId="ADAL" clId="{3531BDD0-8EFE-453E-B55F-533121DCB075}" dt="2018-11-20T02:05:59.221" v="31" actId="11529"/>
          <ac:spMkLst>
            <pc:docMk/>
            <pc:sldMk cId="3123397942" sldId="256"/>
            <ac:spMk id="50" creationId="{D6694A35-B82B-4B20-8DCF-30FF6317DB62}"/>
          </ac:spMkLst>
        </pc:spChg>
        <pc:spChg chg="add mod">
          <ac:chgData name="Jeonghoon Lee" userId="45817ff2-20be-423c-ae80-c52246e47fe9" providerId="ADAL" clId="{3531BDD0-8EFE-453E-B55F-533121DCB075}" dt="2018-11-20T02:06:23.981" v="32" actId="11529"/>
          <ac:spMkLst>
            <pc:docMk/>
            <pc:sldMk cId="3123397942" sldId="256"/>
            <ac:spMk id="51" creationId="{4841A5A6-29A1-4AF0-8635-F013914B6736}"/>
          </ac:spMkLst>
        </pc:spChg>
        <pc:spChg chg="add mod">
          <ac:chgData name="Jeonghoon Lee" userId="45817ff2-20be-423c-ae80-c52246e47fe9" providerId="ADAL" clId="{3531BDD0-8EFE-453E-B55F-533121DCB075}" dt="2018-11-20T02:12:25.344" v="40" actId="164"/>
          <ac:spMkLst>
            <pc:docMk/>
            <pc:sldMk cId="3123397942" sldId="256"/>
            <ac:spMk id="52" creationId="{4AE8F5B7-A340-4409-8A22-5D1AF0A6810B}"/>
          </ac:spMkLst>
        </pc:spChg>
        <pc:spChg chg="add mod">
          <ac:chgData name="Jeonghoon Lee" userId="45817ff2-20be-423c-ae80-c52246e47fe9" providerId="ADAL" clId="{3531BDD0-8EFE-453E-B55F-533121DCB075}" dt="2018-11-20T02:12:25.344" v="40" actId="164"/>
          <ac:spMkLst>
            <pc:docMk/>
            <pc:sldMk cId="3123397942" sldId="256"/>
            <ac:spMk id="54" creationId="{1FA7E88A-7863-4323-B08C-8A730DB76E35}"/>
          </ac:spMkLst>
        </pc:spChg>
        <pc:spChg chg="add mod">
          <ac:chgData name="Jeonghoon Lee" userId="45817ff2-20be-423c-ae80-c52246e47fe9" providerId="ADAL" clId="{3531BDD0-8EFE-453E-B55F-533121DCB075}" dt="2018-11-20T02:20:50.843" v="74" actId="20577"/>
          <ac:spMkLst>
            <pc:docMk/>
            <pc:sldMk cId="3123397942" sldId="256"/>
            <ac:spMk id="55" creationId="{973D3B62-6CC6-4E42-A040-76F431EC70AD}"/>
          </ac:spMkLst>
        </pc:spChg>
        <pc:grpChg chg="add mod">
          <ac:chgData name="Jeonghoon Lee" userId="45817ff2-20be-423c-ae80-c52246e47fe9" providerId="ADAL" clId="{3531BDD0-8EFE-453E-B55F-533121DCB075}" dt="2018-11-20T02:12:25.344" v="40" actId="164"/>
          <ac:grpSpMkLst>
            <pc:docMk/>
            <pc:sldMk cId="3123397942" sldId="256"/>
            <ac:grpSpMk id="26" creationId="{8BCF2489-599E-4E2B-AA47-BAF36EB8B58E}"/>
          </ac:grpSpMkLst>
        </pc:grpChg>
        <pc:grpChg chg="add mod">
          <ac:chgData name="Jeonghoon Lee" userId="45817ff2-20be-423c-ae80-c52246e47fe9" providerId="ADAL" clId="{3531BDD0-8EFE-453E-B55F-533121DCB075}" dt="2018-11-20T02:12:25.344" v="40" actId="164"/>
          <ac:grpSpMkLst>
            <pc:docMk/>
            <pc:sldMk cId="3123397942" sldId="256"/>
            <ac:grpSpMk id="56" creationId="{3A1C8D81-BB7A-48DF-8940-8FF521FCE28B}"/>
          </ac:grpSpMkLst>
        </pc:grpChg>
        <pc:cxnChg chg="add mod">
          <ac:chgData name="Jeonghoon Lee" userId="45817ff2-20be-423c-ae80-c52246e47fe9" providerId="ADAL" clId="{3531BDD0-8EFE-453E-B55F-533121DCB075}" dt="2018-11-20T01:52:56.481" v="8" actId="11529"/>
          <ac:cxnSpMkLst>
            <pc:docMk/>
            <pc:sldMk cId="3123397942" sldId="256"/>
            <ac:cxnSpMk id="7" creationId="{7AE04A22-A2E2-43C7-B73D-5843DC46181D}"/>
          </ac:cxnSpMkLst>
        </pc:cxnChg>
        <pc:cxnChg chg="add mod">
          <ac:chgData name="Jeonghoon Lee" userId="45817ff2-20be-423c-ae80-c52246e47fe9" providerId="ADAL" clId="{3531BDD0-8EFE-453E-B55F-533121DCB075}" dt="2018-11-20T01:54:31.458" v="12" actId="207"/>
          <ac:cxnSpMkLst>
            <pc:docMk/>
            <pc:sldMk cId="3123397942" sldId="256"/>
            <ac:cxnSpMk id="8" creationId="{9CF90D77-C703-4DB0-8901-4409952B090B}"/>
          </ac:cxnSpMkLst>
        </pc:cxnChg>
        <pc:cxnChg chg="add mod">
          <ac:chgData name="Jeonghoon Lee" userId="45817ff2-20be-423c-ae80-c52246e47fe9" providerId="ADAL" clId="{3531BDD0-8EFE-453E-B55F-533121DCB075}" dt="2018-11-20T01:53:37.080" v="10" actId="11529"/>
          <ac:cxnSpMkLst>
            <pc:docMk/>
            <pc:sldMk cId="3123397942" sldId="256"/>
            <ac:cxnSpMk id="12" creationId="{7676723A-7E82-470B-B41D-639DB9479829}"/>
          </ac:cxnSpMkLst>
        </pc:cxnChg>
        <pc:cxnChg chg="add mod">
          <ac:chgData name="Jeonghoon Lee" userId="45817ff2-20be-423c-ae80-c52246e47fe9" providerId="ADAL" clId="{3531BDD0-8EFE-453E-B55F-533121DCB075}" dt="2018-11-20T01:54:51.001" v="13" actId="11529"/>
          <ac:cxnSpMkLst>
            <pc:docMk/>
            <pc:sldMk cId="3123397942" sldId="256"/>
            <ac:cxnSpMk id="16" creationId="{BBE0F68A-247F-403C-B748-CA25BFF4B895}"/>
          </ac:cxnSpMkLst>
        </pc:cxnChg>
        <pc:cxnChg chg="add mod">
          <ac:chgData name="Jeonghoon Lee" userId="45817ff2-20be-423c-ae80-c52246e47fe9" providerId="ADAL" clId="{3531BDD0-8EFE-453E-B55F-533121DCB075}" dt="2018-11-20T01:56:22.155" v="16" actId="164"/>
          <ac:cxnSpMkLst>
            <pc:docMk/>
            <pc:sldMk cId="3123397942" sldId="256"/>
            <ac:cxnSpMk id="20" creationId="{4584BE0B-F70A-4E42-9AFA-ADF2A03D1F10}"/>
          </ac:cxnSpMkLst>
        </pc:cxnChg>
        <pc:cxnChg chg="add mod">
          <ac:chgData name="Jeonghoon Lee" userId="45817ff2-20be-423c-ae80-c52246e47fe9" providerId="ADAL" clId="{3531BDD0-8EFE-453E-B55F-533121DCB075}" dt="2018-11-20T01:56:22.155" v="16" actId="164"/>
          <ac:cxnSpMkLst>
            <pc:docMk/>
            <pc:sldMk cId="3123397942" sldId="256"/>
            <ac:cxnSpMk id="24" creationId="{4377563C-51AC-4C8E-846C-27BE863C834E}"/>
          </ac:cxnSpMkLst>
        </pc:cxnChg>
        <pc:cxnChg chg="add mod">
          <ac:chgData name="Jeonghoon Lee" userId="45817ff2-20be-423c-ae80-c52246e47fe9" providerId="ADAL" clId="{3531BDD0-8EFE-453E-B55F-533121DCB075}" dt="2018-11-20T02:12:25.344" v="40" actId="164"/>
          <ac:cxnSpMkLst>
            <pc:docMk/>
            <pc:sldMk cId="3123397942" sldId="256"/>
            <ac:cxnSpMk id="30" creationId="{79E1619F-7088-44C3-BC12-ED31B3813076}"/>
          </ac:cxnSpMkLst>
        </pc:cxnChg>
        <pc:cxnChg chg="add mod">
          <ac:chgData name="Jeonghoon Lee" userId="45817ff2-20be-423c-ae80-c52246e47fe9" providerId="ADAL" clId="{3531BDD0-8EFE-453E-B55F-533121DCB075}" dt="2018-11-20T02:02:22.431" v="24" actId="11529"/>
          <ac:cxnSpMkLst>
            <pc:docMk/>
            <pc:sldMk cId="3123397942" sldId="256"/>
            <ac:cxnSpMk id="37" creationId="{1947F461-B906-4057-A02F-EBD2BDAF10C2}"/>
          </ac:cxnSpMkLst>
        </pc:cxnChg>
        <pc:cxnChg chg="add mod">
          <ac:chgData name="Jeonghoon Lee" userId="45817ff2-20be-423c-ae80-c52246e47fe9" providerId="ADAL" clId="{3531BDD0-8EFE-453E-B55F-533121DCB075}" dt="2018-11-20T02:04:41.863" v="28" actId="11529"/>
          <ac:cxnSpMkLst>
            <pc:docMk/>
            <pc:sldMk cId="3123397942" sldId="256"/>
            <ac:cxnSpMk id="47" creationId="{AC712EA2-13F8-4C9F-9CD6-88FD9EBA8AB6}"/>
          </ac:cxnSpMkLst>
        </pc:cxnChg>
      </pc:sldChg>
      <pc:sldChg chg="modSp">
        <pc:chgData name="Jeonghoon Lee" userId="45817ff2-20be-423c-ae80-c52246e47fe9" providerId="ADAL" clId="{3531BDD0-8EFE-453E-B55F-533121DCB075}" dt="2018-11-20T01:35:57.598" v="2" actId="207"/>
        <pc:sldMkLst>
          <pc:docMk/>
          <pc:sldMk cId="470498098" sldId="257"/>
        </pc:sldMkLst>
        <pc:spChg chg="mod">
          <ac:chgData name="Jeonghoon Lee" userId="45817ff2-20be-423c-ae80-c52246e47fe9" providerId="ADAL" clId="{3531BDD0-8EFE-453E-B55F-533121DCB075}" dt="2018-11-20T01:35:57.598" v="2" actId="207"/>
          <ac:spMkLst>
            <pc:docMk/>
            <pc:sldMk cId="470498098" sldId="257"/>
            <ac:spMk id="4" creationId="{00000000-0000-0000-0000-000000000000}"/>
          </ac:spMkLst>
        </pc:spChg>
      </pc:sldChg>
      <pc:sldChg chg="modSp">
        <pc:chgData name="Jeonghoon Lee" userId="45817ff2-20be-423c-ae80-c52246e47fe9" providerId="ADAL" clId="{3531BDD0-8EFE-453E-B55F-533121DCB075}" dt="2018-11-20T01:36:08.476" v="4" actId="931"/>
        <pc:sldMkLst>
          <pc:docMk/>
          <pc:sldMk cId="1604963337" sldId="258"/>
        </pc:sldMkLst>
        <pc:spChg chg="mod">
          <ac:chgData name="Jeonghoon Lee" userId="45817ff2-20be-423c-ae80-c52246e47fe9" providerId="ADAL" clId="{3531BDD0-8EFE-453E-B55F-533121DCB075}" dt="2018-11-20T01:36:08.476" v="4" actId="931"/>
          <ac:spMkLst>
            <pc:docMk/>
            <pc:sldMk cId="1604963337" sldId="258"/>
            <ac:spMk id="2" creationId="{00000000-0000-0000-0000-000000000000}"/>
          </ac:spMkLst>
        </pc:spChg>
      </pc:sldChg>
      <pc:sldChg chg="modSp">
        <pc:chgData name="Jeonghoon Lee" userId="45817ff2-20be-423c-ae80-c52246e47fe9" providerId="ADAL" clId="{3531BDD0-8EFE-453E-B55F-533121DCB075}" dt="2018-11-20T01:50:13.730" v="7" actId="931"/>
        <pc:sldMkLst>
          <pc:docMk/>
          <pc:sldMk cId="3402921010" sldId="259"/>
        </pc:sldMkLst>
        <pc:spChg chg="mod">
          <ac:chgData name="Jeonghoon Lee" userId="45817ff2-20be-423c-ae80-c52246e47fe9" providerId="ADAL" clId="{3531BDD0-8EFE-453E-B55F-533121DCB075}" dt="2018-11-20T01:50:13.730" v="7" actId="931"/>
          <ac:spMkLst>
            <pc:docMk/>
            <pc:sldMk cId="3402921010" sldId="259"/>
            <ac:spMk id="6" creationId="{00000000-0000-0000-0000-000000000000}"/>
          </ac:spMkLst>
        </pc:spChg>
      </pc:sldChg>
      <pc:sldChg chg="addSp modSp add">
        <pc:chgData name="Jeonghoon Lee" userId="45817ff2-20be-423c-ae80-c52246e47fe9" providerId="ADAL" clId="{3531BDD0-8EFE-453E-B55F-533121DCB075}" dt="2018-11-20T02:15:44.455" v="44" actId="931"/>
        <pc:sldMkLst>
          <pc:docMk/>
          <pc:sldMk cId="1175609460" sldId="261"/>
        </pc:sldMkLst>
        <pc:spChg chg="add mod">
          <ac:chgData name="Jeonghoon Lee" userId="45817ff2-20be-423c-ae80-c52246e47fe9" providerId="ADAL" clId="{3531BDD0-8EFE-453E-B55F-533121DCB075}" dt="2018-11-20T02:15:44.455" v="44" actId="931"/>
          <ac:spMkLst>
            <pc:docMk/>
            <pc:sldMk cId="1175609460" sldId="261"/>
            <ac:spMk id="4" creationId="{3295BA7C-0D8B-4A9B-9A5D-ECAC64F8B210}"/>
          </ac:spMkLst>
        </pc:spChg>
        <pc:picChg chg="add mod">
          <ac:chgData name="Jeonghoon Lee" userId="45817ff2-20be-423c-ae80-c52246e47fe9" providerId="ADAL" clId="{3531BDD0-8EFE-453E-B55F-533121DCB075}" dt="2018-11-20T02:15:44.455" v="44" actId="931"/>
          <ac:picMkLst>
            <pc:docMk/>
            <pc:sldMk cId="1175609460" sldId="261"/>
            <ac:picMk id="3" creationId="{AB19640A-ECF2-4F0C-B4C9-5D3A8AFFAF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7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0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6038A-86F1-42D5-A575-929D213162C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5631F-CF59-406E-8376-9E28CA4C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32EA2-AC67-4203-BB93-04ADD5543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t="13734" r="22075" b="10800"/>
          <a:stretch/>
        </p:blipFill>
        <p:spPr>
          <a:xfrm>
            <a:off x="8003097" y="1972058"/>
            <a:ext cx="3820246" cy="2540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792" y="419949"/>
            <a:ext cx="8574622" cy="1500292"/>
          </a:xfrm>
        </p:spPr>
        <p:txBody>
          <a:bodyPr/>
          <a:lstStyle/>
          <a:p>
            <a:pPr algn="ctr"/>
            <a:r>
              <a:rPr lang="en-US" b="1" dirty="0"/>
              <a:t>Cannon shot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04984" y="4013045"/>
            <a:ext cx="6987645" cy="138853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/>
              <a:t>		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Jeonghoon Lee</a:t>
            </a: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	Mohammadreza Saleh</a:t>
            </a:r>
          </a:p>
        </p:txBody>
      </p:sp>
    </p:spTree>
    <p:extLst>
      <p:ext uri="{BB962C8B-B14F-4D97-AF65-F5344CB8AC3E}">
        <p14:creationId xmlns:p14="http://schemas.microsoft.com/office/powerpoint/2010/main" val="4704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20" y="0"/>
            <a:ext cx="10018713" cy="1752599"/>
          </a:xfrm>
        </p:spPr>
        <p:txBody>
          <a:bodyPr/>
          <a:lstStyle/>
          <a:p>
            <a:pPr algn="ctr"/>
            <a:r>
              <a:rPr lang="en-US" b="1" dirty="0"/>
              <a:t>Game Scenario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r="7218"/>
          <a:stretch/>
        </p:blipFill>
        <p:spPr>
          <a:xfrm>
            <a:off x="1464816" y="1822614"/>
            <a:ext cx="3045042" cy="2322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0" r="10468"/>
          <a:stretch/>
        </p:blipFill>
        <p:spPr>
          <a:xfrm>
            <a:off x="4700819" y="1822614"/>
            <a:ext cx="2386584" cy="23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98" y="4260628"/>
            <a:ext cx="1839960" cy="2325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-1999" r="2919" b="1999"/>
          <a:stretch/>
        </p:blipFill>
        <p:spPr>
          <a:xfrm>
            <a:off x="4700819" y="4215499"/>
            <a:ext cx="2386584" cy="23711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E16DB-1985-45ED-A384-37A735F8B2AD}"/>
              </a:ext>
            </a:extLst>
          </p:cNvPr>
          <p:cNvSpPr/>
          <p:nvPr/>
        </p:nvSpPr>
        <p:spPr>
          <a:xfrm>
            <a:off x="7278364" y="1698660"/>
            <a:ext cx="41940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the game by selecting  one of the game option</a:t>
            </a:r>
          </a:p>
          <a:p>
            <a:r>
              <a:rPr lang="en-US" sz="2000" dirty="0"/>
              <a:t>       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 input checkbox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  <a:tabLst>
                <a:tab pos="7778750" algn="l"/>
              </a:tabLst>
            </a:pPr>
            <a:r>
              <a:rPr lang="en-US" sz="2400" dirty="0"/>
              <a:t>Select the angle of fire for target</a:t>
            </a:r>
          </a:p>
          <a:p>
            <a:pPr>
              <a:tabLst>
                <a:tab pos="7778750" algn="l"/>
              </a:tabLst>
            </a:pPr>
            <a:r>
              <a:rPr lang="en-US" sz="2000" dirty="0"/>
              <a:t>       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 input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radiobox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  <a:tabLst>
                <a:tab pos="7778750" algn="l"/>
              </a:tabLst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  <a:tabLst>
                <a:tab pos="7778750" algn="l"/>
              </a:tabLst>
            </a:pPr>
            <a:r>
              <a:rPr lang="en-US" sz="2400" dirty="0"/>
              <a:t>Set the launching power </a:t>
            </a:r>
          </a:p>
          <a:p>
            <a:pPr>
              <a:tabLst>
                <a:tab pos="7778750" algn="l"/>
              </a:tabLst>
            </a:pPr>
            <a:r>
              <a:rPr lang="en-US" sz="2000" dirty="0"/>
              <a:t>      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 input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radiobox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7778750" algn="l"/>
              </a:tabLst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  <a:tabLst>
                <a:tab pos="7778750" algn="l"/>
              </a:tabLst>
            </a:pPr>
            <a:r>
              <a:rPr lang="en-US" sz="2400" dirty="0"/>
              <a:t>You will win if the missile hit the target.</a:t>
            </a:r>
          </a:p>
        </p:txBody>
      </p:sp>
    </p:spTree>
    <p:extLst>
      <p:ext uri="{BB962C8B-B14F-4D97-AF65-F5344CB8AC3E}">
        <p14:creationId xmlns:p14="http://schemas.microsoft.com/office/powerpoint/2010/main" val="160496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088" y="17755"/>
            <a:ext cx="10018713" cy="1752599"/>
          </a:xfrm>
        </p:spPr>
        <p:txBody>
          <a:bodyPr/>
          <a:lstStyle/>
          <a:p>
            <a:pPr algn="ctr"/>
            <a:r>
              <a:rPr lang="en-US" b="1" dirty="0"/>
              <a:t>Transform, Transition and Animation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2447" r="11194"/>
          <a:stretch/>
        </p:blipFill>
        <p:spPr>
          <a:xfrm>
            <a:off x="3168073" y="1870538"/>
            <a:ext cx="2405414" cy="3995072"/>
          </a:xfrm>
        </p:spPr>
      </p:pic>
      <p:sp>
        <p:nvSpPr>
          <p:cNvPr id="5" name="TextBox 4"/>
          <p:cNvSpPr txBox="1"/>
          <p:nvPr/>
        </p:nvSpPr>
        <p:spPr>
          <a:xfrm>
            <a:off x="6096000" y="1713638"/>
            <a:ext cx="473475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Cloud moving animation</a:t>
            </a:r>
          </a:p>
          <a:p>
            <a:r>
              <a:rPr lang="en-US" sz="2000" dirty="0"/>
              <a:t>	- </a:t>
            </a:r>
            <a:r>
              <a:rPr lang="en-US" altLang="ko-KR" sz="2000" dirty="0"/>
              <a:t>move horizontally </a:t>
            </a:r>
          </a:p>
          <a:p>
            <a:r>
              <a:rPr lang="en-US" sz="2000" dirty="0"/>
              <a:t>	- scale &amp; translate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Sun moving animation</a:t>
            </a:r>
          </a:p>
          <a:p>
            <a:r>
              <a:rPr lang="en-US" sz="2000" dirty="0"/>
              <a:t>	- rotate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Missile explosion animation</a:t>
            </a:r>
          </a:p>
          <a:p>
            <a:r>
              <a:rPr lang="en-US" sz="2000" dirty="0"/>
              <a:t>	- move explosion position by user </a:t>
            </a:r>
          </a:p>
          <a:p>
            <a:r>
              <a:rPr lang="en-US" sz="2000" dirty="0"/>
              <a:t>	  input</a:t>
            </a:r>
          </a:p>
          <a:p>
            <a:r>
              <a:rPr lang="en-US" sz="2000" dirty="0"/>
              <a:t>	- scale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Cannon launching angle moving</a:t>
            </a:r>
          </a:p>
          <a:p>
            <a:r>
              <a:rPr lang="en-US" sz="2000" dirty="0"/>
              <a:t>	- rotate transform</a:t>
            </a:r>
          </a:p>
          <a:p>
            <a:r>
              <a:rPr lang="en-US" sz="2000" dirty="0"/>
              <a:t>	- transform origin is the bottom center</a:t>
            </a:r>
          </a:p>
          <a:p>
            <a:r>
              <a:rPr lang="en-CA" altLang="ko-KR" sz="2000" dirty="0">
                <a:solidFill>
                  <a:schemeClr val="accent1">
                    <a:lumMod val="50000"/>
                  </a:schemeClr>
                </a:solidFill>
              </a:rPr>
              <a:t>	  (transform-origin: 50% 75%;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E428F-961E-4350-BA15-98022AA1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88" y="4703560"/>
            <a:ext cx="1447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65" y="0"/>
            <a:ext cx="10018713" cy="1752599"/>
          </a:xfrm>
        </p:spPr>
        <p:txBody>
          <a:bodyPr/>
          <a:lstStyle/>
          <a:p>
            <a:pPr algn="ctr"/>
            <a:r>
              <a:rPr lang="en-US" b="1" dirty="0"/>
              <a:t>Missile Moving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2448919" y="1828800"/>
            <a:ext cx="7787034" cy="2983427"/>
          </a:xfrm>
        </p:spPr>
      </p:pic>
      <p:sp>
        <p:nvSpPr>
          <p:cNvPr id="6" name="TextBox 5"/>
          <p:cNvSpPr txBox="1"/>
          <p:nvPr/>
        </p:nvSpPr>
        <p:spPr>
          <a:xfrm>
            <a:off x="2189041" y="5105402"/>
            <a:ext cx="850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missile is launched through the curve line to hit the target</a:t>
            </a:r>
          </a:p>
          <a:p>
            <a:r>
              <a:rPr lang="en-US" sz="2400" dirty="0"/>
              <a:t>	- 12 moving path</a:t>
            </a:r>
          </a:p>
        </p:txBody>
      </p:sp>
    </p:spTree>
    <p:extLst>
      <p:ext uri="{BB962C8B-B14F-4D97-AF65-F5344CB8AC3E}">
        <p14:creationId xmlns:p14="http://schemas.microsoft.com/office/powerpoint/2010/main" val="34029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E2DE4-304D-4794-BBED-E9784A82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65" y="0"/>
            <a:ext cx="10018713" cy="1752599"/>
          </a:xfrm>
        </p:spPr>
        <p:txBody>
          <a:bodyPr/>
          <a:lstStyle/>
          <a:p>
            <a:pPr algn="ctr"/>
            <a:r>
              <a:rPr lang="en-US" b="1" dirty="0"/>
              <a:t>Moving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C2161-1D96-46CE-B541-2CBB3541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5185"/>
            <a:ext cx="5715700" cy="4991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game_start:checked ~ #angle1_check:checked ~ input#power1_check:checked ~ </a:t>
            </a:r>
            <a:r>
              <a:rPr lang="en-US" sz="1800" b="1" dirty="0">
                <a:solidFill>
                  <a:srgbClr val="FF0000"/>
                </a:solidFill>
              </a:rPr>
              <a:t>#missile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>
                <a:highlight>
                  <a:srgbClr val="FFFF00"/>
                </a:highlight>
              </a:rPr>
              <a:t>animation: xAxis</a:t>
            </a:r>
            <a:r>
              <a:rPr lang="en-US" sz="1800" dirty="0"/>
              <a:t>_11 2.5s 1 ease-in forwards;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r>
              <a:rPr lang="en-US" sz="1800" dirty="0"/>
              <a:t>.game_start:checked ~ #angle1_check:checked ~ input#power1_check:checked ~ </a:t>
            </a:r>
            <a:r>
              <a:rPr lang="en-US" sz="1800" b="1" dirty="0">
                <a:solidFill>
                  <a:srgbClr val="FF0000"/>
                </a:solidFill>
              </a:rPr>
              <a:t>#missile::after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>
                <a:highlight>
                  <a:srgbClr val="00FF00"/>
                </a:highlight>
              </a:rPr>
              <a:t>animation: yAxis</a:t>
            </a:r>
            <a:r>
              <a:rPr lang="en-US" sz="1800" dirty="0"/>
              <a:t>_11 2.5s 1 ease-in-out forwards;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@keyframes xAxis_11 </a:t>
            </a:r>
            <a:r>
              <a:rPr lang="en-US" sz="1800" dirty="0"/>
              <a:t>{ 70% { </a:t>
            </a:r>
            <a:r>
              <a:rPr lang="en-US" sz="1800" b="1" dirty="0">
                <a:solidFill>
                  <a:srgbClr val="FF0000"/>
                </a:solidFill>
              </a:rPr>
              <a:t>animation-timing-function: ease-out;</a:t>
            </a:r>
            <a:r>
              <a:rPr lang="en-US" sz="1800" dirty="0"/>
              <a:t> transform: translateX(500px); } … }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@keyframes yAxis_11</a:t>
            </a:r>
            <a:r>
              <a:rPr lang="en-US" sz="1800" dirty="0"/>
              <a:t> { 70% { </a:t>
            </a:r>
            <a:r>
              <a:rPr lang="en-US" sz="1800" b="1" dirty="0">
                <a:solidFill>
                  <a:srgbClr val="FF0000"/>
                </a:solidFill>
              </a:rPr>
              <a:t>animation-timing-function: ease-in;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transform: translateY(-250px) scale(2); }… }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1C8D81-BB7A-48DF-8940-8FF521FCE28B}"/>
              </a:ext>
            </a:extLst>
          </p:cNvPr>
          <p:cNvGrpSpPr/>
          <p:nvPr/>
        </p:nvGrpSpPr>
        <p:grpSpPr>
          <a:xfrm>
            <a:off x="1078626" y="2278191"/>
            <a:ext cx="4749159" cy="3505435"/>
            <a:chOff x="1430963" y="2189527"/>
            <a:chExt cx="4749159" cy="350543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BCF2489-599E-4E2B-AA47-BAF36EB8B58E}"/>
                </a:ext>
              </a:extLst>
            </p:cNvPr>
            <p:cNvGrpSpPr/>
            <p:nvPr/>
          </p:nvGrpSpPr>
          <p:grpSpPr>
            <a:xfrm>
              <a:off x="2088858" y="2189527"/>
              <a:ext cx="3219974" cy="3011648"/>
              <a:chOff x="2055303" y="2004969"/>
              <a:chExt cx="3219974" cy="3011648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584BE0B-F70A-4E42-9AFA-ADF2A03D1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081" y="2004969"/>
                <a:ext cx="0" cy="3011647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377563C-51AC-4C8E-846C-27BE863C83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303" y="5016616"/>
                <a:ext cx="3219974" cy="1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7D7E48-A8B4-4ACF-B8A5-BAD6970D12B8}"/>
                </a:ext>
              </a:extLst>
            </p:cNvPr>
            <p:cNvSpPr txBox="1"/>
            <p:nvPr/>
          </p:nvSpPr>
          <p:spPr>
            <a:xfrm>
              <a:off x="1430963" y="2189527"/>
              <a:ext cx="7194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Y</a:t>
              </a:r>
            </a:p>
            <a:p>
              <a:pPr algn="ctr"/>
              <a:r>
                <a:rPr lang="en-US" altLang="ko-KR" sz="2000" b="1" dirty="0"/>
                <a:t>(top)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5575A1-16E4-4CB9-9EE5-1AA55AD0EBDB}"/>
                </a:ext>
              </a:extLst>
            </p:cNvPr>
            <p:cNvSpPr txBox="1"/>
            <p:nvPr/>
          </p:nvSpPr>
          <p:spPr>
            <a:xfrm>
              <a:off x="4922181" y="5294852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X (left)</a:t>
              </a:r>
              <a:endParaRPr lang="ko-KR" altLang="en-US" sz="20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9E1619F-7088-44C3-BC12-ED31B3813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512" y="2709644"/>
              <a:ext cx="2464266" cy="2466364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AE8F5B7-A340-4409-8A22-5D1AF0A6810B}"/>
                </a:ext>
              </a:extLst>
            </p:cNvPr>
            <p:cNvSpPr/>
            <p:nvPr/>
          </p:nvSpPr>
          <p:spPr>
            <a:xfrm>
              <a:off x="2122415" y="3103926"/>
              <a:ext cx="2734811" cy="2046913"/>
            </a:xfrm>
            <a:custGeom>
              <a:avLst/>
              <a:gdLst>
                <a:gd name="connsiteX0" fmla="*/ 0 w 2734811"/>
                <a:gd name="connsiteY0" fmla="*/ 2164359 h 2164359"/>
                <a:gd name="connsiteX1" fmla="*/ 687897 w 2734811"/>
                <a:gd name="connsiteY1" fmla="*/ 763398 h 2164359"/>
                <a:gd name="connsiteX2" fmla="*/ 1652631 w 2734811"/>
                <a:gd name="connsiteY2" fmla="*/ 159391 h 2164359"/>
                <a:gd name="connsiteX3" fmla="*/ 2734811 w 2734811"/>
                <a:gd name="connsiteY3" fmla="*/ 0 h 216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4811" h="2164359">
                  <a:moveTo>
                    <a:pt x="0" y="2164359"/>
                  </a:moveTo>
                  <a:cubicBezTo>
                    <a:pt x="206229" y="1630959"/>
                    <a:pt x="412459" y="1097559"/>
                    <a:pt x="687897" y="763398"/>
                  </a:cubicBezTo>
                  <a:cubicBezTo>
                    <a:pt x="963335" y="429237"/>
                    <a:pt x="1311479" y="286624"/>
                    <a:pt x="1652631" y="159391"/>
                  </a:cubicBezTo>
                  <a:cubicBezTo>
                    <a:pt x="1993783" y="32158"/>
                    <a:pt x="2364297" y="16079"/>
                    <a:pt x="273481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A7E88A-7863-4323-B08C-8A730DB76E35}"/>
                </a:ext>
              </a:extLst>
            </p:cNvPr>
            <p:cNvSpPr txBox="1"/>
            <p:nvPr/>
          </p:nvSpPr>
          <p:spPr>
            <a:xfrm>
              <a:off x="3119284" y="4037692"/>
              <a:ext cx="3060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Use 1 animation</a:t>
              </a:r>
            </a:p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 - X, Y move with same speed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3D3B62-6CC6-4E42-A040-76F431EC70AD}"/>
                </a:ext>
              </a:extLst>
            </p:cNvPr>
            <p:cNvSpPr txBox="1"/>
            <p:nvPr/>
          </p:nvSpPr>
          <p:spPr>
            <a:xfrm>
              <a:off x="2554404" y="2396040"/>
              <a:ext cx="339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Use 2 animation same time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 - X, Y move with different speed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39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230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HY엽서L</vt:lpstr>
      <vt:lpstr>Arial</vt:lpstr>
      <vt:lpstr>Corbel</vt:lpstr>
      <vt:lpstr>Parallax</vt:lpstr>
      <vt:lpstr>Cannon shot</vt:lpstr>
      <vt:lpstr>Game Scenario </vt:lpstr>
      <vt:lpstr>Transform, Transition and Animation</vt:lpstr>
      <vt:lpstr>Missile Moving</vt:lpstr>
      <vt:lpstr>Moving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Jeonghoon Lee</dc:creator>
  <cp:lastModifiedBy>Lee Jeonghoon</cp:lastModifiedBy>
  <cp:revision>15</cp:revision>
  <dcterms:created xsi:type="dcterms:W3CDTF">2018-11-19T16:10:53Z</dcterms:created>
  <dcterms:modified xsi:type="dcterms:W3CDTF">2018-11-20T02:22:02Z</dcterms:modified>
</cp:coreProperties>
</file>