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4" r:id="rId4"/>
    <p:sldId id="267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3CE"/>
    <a:srgbClr val="2E313A"/>
    <a:srgbClr val="D82042"/>
    <a:srgbClr val="FFD966"/>
    <a:srgbClr val="F9F9F9"/>
    <a:srgbClr val="64BECD"/>
    <a:srgbClr val="EABB98"/>
    <a:srgbClr val="FFD5CB"/>
    <a:srgbClr val="83E1E5"/>
    <a:srgbClr val="003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1" autoAdjust="0"/>
    <p:restoredTop sz="94660"/>
  </p:normalViewPr>
  <p:slideViewPr>
    <p:cSldViewPr snapToGrid="0">
      <p:cViewPr>
        <p:scale>
          <a:sx n="50" d="100"/>
          <a:sy n="50" d="100"/>
        </p:scale>
        <p:origin x="14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09695" y="902535"/>
            <a:ext cx="6178879" cy="1780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DIETA </a:t>
            </a:r>
          </a:p>
          <a:p>
            <a:pPr algn="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CALORIE CALCULATOR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팀 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MAKEU 201302611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이정훈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621690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54970"/>
            <a:ext cx="11091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CALORIE CALCULATOR</a:t>
            </a:r>
            <a:r>
              <a:rPr lang="en-US" altLang="ko-KR" sz="1600" b="1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DIETA – 1.</a:t>
            </a:r>
            <a:r>
              <a:rPr lang="ko-KR" altLang="en-US" sz="2800" b="1" i="1" dirty="0">
                <a:solidFill>
                  <a:prstClr val="white"/>
                </a:solidFill>
              </a:rPr>
              <a:t>역할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4CDCF6-5931-42F4-A749-D5B703C2EDA2}"/>
              </a:ext>
            </a:extLst>
          </p:cNvPr>
          <p:cNvSpPr/>
          <p:nvPr/>
        </p:nvSpPr>
        <p:spPr>
          <a:xfrm>
            <a:off x="-1010464" y="897627"/>
            <a:ext cx="686142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CALORIE CALCULATOR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CB32D-2D95-490A-83CB-5AE380A1279F}"/>
              </a:ext>
            </a:extLst>
          </p:cNvPr>
          <p:cNvSpPr txBox="1"/>
          <p:nvPr/>
        </p:nvSpPr>
        <p:spPr>
          <a:xfrm>
            <a:off x="2125523" y="1784557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DIETA</a:t>
            </a:r>
            <a:r>
              <a:rPr lang="ko-KR" altLang="en-US" dirty="0"/>
              <a:t>를 통해 </a:t>
            </a:r>
            <a:r>
              <a:rPr lang="en-US" altLang="ko-KR" dirty="0"/>
              <a:t>GROUP</a:t>
            </a:r>
            <a:r>
              <a:rPr lang="ko-KR" altLang="en-US" dirty="0"/>
              <a:t>이 매칭이 된 후 진행되는 </a:t>
            </a:r>
            <a:r>
              <a:rPr lang="ko-KR" altLang="en-US" dirty="0" err="1"/>
              <a:t>운동별</a:t>
            </a:r>
            <a:r>
              <a:rPr lang="ko-KR" altLang="en-US" dirty="0"/>
              <a:t> 칼로리 소비량을 계산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7A52BF-CEC2-4192-A015-D75CF540345A}"/>
              </a:ext>
            </a:extLst>
          </p:cNvPr>
          <p:cNvSpPr txBox="1"/>
          <p:nvPr/>
        </p:nvSpPr>
        <p:spPr>
          <a:xfrm>
            <a:off x="2125523" y="2303791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기존에 제공되고 있는 </a:t>
            </a:r>
            <a:r>
              <a:rPr lang="ko-KR" altLang="en-US" dirty="0" err="1"/>
              <a:t>운동별</a:t>
            </a:r>
            <a:r>
              <a:rPr lang="ko-KR" altLang="en-US" dirty="0"/>
              <a:t> 칼로리 소비량을 계산해주는 </a:t>
            </a:r>
            <a:r>
              <a:rPr lang="en-US" altLang="ko-KR" dirty="0">
                <a:solidFill>
                  <a:srgbClr val="FF0000"/>
                </a:solidFill>
              </a:rPr>
              <a:t>OPEN API</a:t>
            </a:r>
            <a:r>
              <a:rPr lang="ko-KR" altLang="en-US" dirty="0">
                <a:solidFill>
                  <a:srgbClr val="FF0000"/>
                </a:solidFill>
              </a:rPr>
              <a:t>를 연결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7313B-3322-4553-ADB6-E2E2B93532A0}"/>
              </a:ext>
            </a:extLst>
          </p:cNvPr>
          <p:cNvSpPr/>
          <p:nvPr/>
        </p:nvSpPr>
        <p:spPr>
          <a:xfrm>
            <a:off x="-479281" y="2807285"/>
            <a:ext cx="6861427" cy="120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1-1. OPEN API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무엇인가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3690225-5CCA-4C5B-9205-E39FED7F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1" y="5005453"/>
            <a:ext cx="1965988" cy="9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A08FBF-8D3C-4FE4-BCBF-2650BD0D057C}"/>
              </a:ext>
            </a:extLst>
          </p:cNvPr>
          <p:cNvSpPr txBox="1"/>
          <p:nvPr/>
        </p:nvSpPr>
        <p:spPr>
          <a:xfrm>
            <a:off x="2771115" y="5218181"/>
            <a:ext cx="84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API </a:t>
            </a:r>
            <a:r>
              <a:rPr lang="ko-KR" altLang="en-US" dirty="0"/>
              <a:t>중에서 플랫폼의 기능 또는 콘텐츠를 외부에서 웹 프로토콜</a:t>
            </a:r>
            <a:r>
              <a:rPr lang="en-US" altLang="ko-KR" dirty="0"/>
              <a:t>(HTTP)</a:t>
            </a:r>
            <a:r>
              <a:rPr lang="ko-KR" altLang="en-US" dirty="0"/>
              <a:t>로 호출해 사용할 수 있게 개방</a:t>
            </a:r>
            <a:r>
              <a:rPr lang="en-US" altLang="ko-KR" dirty="0"/>
              <a:t>(open)</a:t>
            </a:r>
            <a:r>
              <a:rPr lang="ko-KR" altLang="en-US" dirty="0"/>
              <a:t>한 </a:t>
            </a:r>
            <a:r>
              <a:rPr lang="en-US" altLang="ko-KR" dirty="0"/>
              <a:t>API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웹 또는 </a:t>
            </a:r>
            <a:r>
              <a:rPr lang="en-US" altLang="ko-KR" dirty="0"/>
              <a:t>SDK </a:t>
            </a:r>
            <a:r>
              <a:rPr lang="ko-KR" altLang="en-US" dirty="0"/>
              <a:t>형태로 기술을 공개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614767-F589-4CB8-BF88-2059B4E83404}"/>
              </a:ext>
            </a:extLst>
          </p:cNvPr>
          <p:cNvSpPr txBox="1"/>
          <p:nvPr/>
        </p:nvSpPr>
        <p:spPr>
          <a:xfrm>
            <a:off x="2771115" y="4164329"/>
            <a:ext cx="833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운영체제나 시스템</a:t>
            </a:r>
            <a:r>
              <a:rPr lang="en-US" altLang="ko-KR" dirty="0"/>
              <a:t>, </a:t>
            </a:r>
            <a:r>
              <a:rPr lang="ko-KR" altLang="en-US" dirty="0"/>
              <a:t>애플리케이션</a:t>
            </a:r>
            <a:r>
              <a:rPr lang="en-US" altLang="ko-KR" dirty="0"/>
              <a:t>, </a:t>
            </a:r>
            <a:r>
              <a:rPr lang="ko-KR" altLang="en-US" dirty="0"/>
              <a:t>라이브러리 등을 활용해 응용 프로그램을 작성할 수 있게 하는 다양한 인터페이스를 의미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Window API, Java API, HTML5 API, Android API </a:t>
            </a:r>
            <a:r>
              <a:rPr lang="ko-KR" altLang="en-US" dirty="0"/>
              <a:t>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0B3CEF-61E6-4272-99C2-38BFBB1ED278}"/>
              </a:ext>
            </a:extLst>
          </p:cNvPr>
          <p:cNvSpPr txBox="1"/>
          <p:nvPr/>
        </p:nvSpPr>
        <p:spPr>
          <a:xfrm>
            <a:off x="2125523" y="2835161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운동 선택</a:t>
            </a:r>
            <a:r>
              <a:rPr lang="en-US" altLang="ko-KR" dirty="0"/>
              <a:t>, </a:t>
            </a:r>
            <a:r>
              <a:rPr lang="ko-KR" altLang="en-US" dirty="0"/>
              <a:t>활동 시간 입력 시 계산되는 칼로리 계산기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2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각 삼각형 60"/>
          <p:cNvSpPr/>
          <p:nvPr/>
        </p:nvSpPr>
        <p:spPr>
          <a:xfrm flipH="1" flipV="1">
            <a:off x="2990615" y="5511251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43249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-538650" y="548530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각 삼각형 62"/>
          <p:cNvSpPr/>
          <p:nvPr/>
        </p:nvSpPr>
        <p:spPr>
          <a:xfrm flipV="1">
            <a:off x="920167" y="552137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0167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38015" y="4277068"/>
            <a:ext cx="2612303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API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대표적으로 네이버와 카카오에서 제공하는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API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칼로리 계산 제공되는 서비스 부재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0167" y="1768642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31708" y="1766188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143249" y="1773086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84B548-52D1-4A42-A323-407CB81860D0}"/>
              </a:ext>
            </a:extLst>
          </p:cNvPr>
          <p:cNvSpPr/>
          <p:nvPr/>
        </p:nvSpPr>
        <p:spPr>
          <a:xfrm>
            <a:off x="609695" y="54970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CALORIE CALCULATOR</a:t>
            </a:r>
            <a:r>
              <a:rPr lang="en-US" altLang="ko-KR" sz="1600" b="1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DIETA – 2.</a:t>
            </a:r>
            <a:r>
              <a:rPr lang="ko-KR" altLang="en-US" sz="2800" b="1" i="1" dirty="0">
                <a:solidFill>
                  <a:prstClr val="white"/>
                </a:solidFill>
              </a:rPr>
              <a:t>조사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482C9-E7E6-43B0-944D-5CF7777D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73" y="2865568"/>
            <a:ext cx="1360681" cy="896477"/>
          </a:xfrm>
          <a:prstGeom prst="rect">
            <a:avLst/>
          </a:prstGeom>
        </p:spPr>
      </p:pic>
      <p:pic>
        <p:nvPicPr>
          <p:cNvPr id="3074" name="Picture 2" descr="ë¤ì´ë² ê°ë°ì ì¼í°ì ëí ì´ë¯¸ì§ ê²ìê²°ê³¼">
            <a:extLst>
              <a:ext uri="{FF2B5EF4-FFF2-40B4-BE49-F238E27FC236}">
                <a16:creationId xmlns:a16="http://schemas.microsoft.com/office/drawing/2014/main" id="{B48EB149-E715-4EC1-8F6E-FE916E4D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1" y="1757750"/>
            <a:ext cx="2077993" cy="11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310CE0-AA20-49B6-8089-662DD93FE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12" y="2703896"/>
            <a:ext cx="2708404" cy="891344"/>
          </a:xfrm>
          <a:prstGeom prst="rect">
            <a:avLst/>
          </a:prstGeom>
        </p:spPr>
      </p:pic>
      <p:sp>
        <p:nvSpPr>
          <p:cNvPr id="38" name="모서리가 둥근 직사각형 42">
            <a:extLst>
              <a:ext uri="{FF2B5EF4-FFF2-40B4-BE49-F238E27FC236}">
                <a16:creationId xmlns:a16="http://schemas.microsoft.com/office/drawing/2014/main" id="{AA79D63F-BE95-41BF-8591-E35D56064339}"/>
              </a:ext>
            </a:extLst>
          </p:cNvPr>
          <p:cNvSpPr/>
          <p:nvPr/>
        </p:nvSpPr>
        <p:spPr>
          <a:xfrm>
            <a:off x="4662889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082" name="Picture 10" descr="GOOGLE FIT APIì ëí ì´ë¯¸ì§ ê²ìê²°ê³¼">
            <a:extLst>
              <a:ext uri="{FF2B5EF4-FFF2-40B4-BE49-F238E27FC236}">
                <a16:creationId xmlns:a16="http://schemas.microsoft.com/office/drawing/2014/main" id="{E4DD88C9-C855-4347-96F0-389BF68E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09" y="1812306"/>
            <a:ext cx="1241770" cy="6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´ë ¨ ì´ë¯¸ì§">
            <a:extLst>
              <a:ext uri="{FF2B5EF4-FFF2-40B4-BE49-F238E27FC236}">
                <a16:creationId xmlns:a16="http://schemas.microsoft.com/office/drawing/2014/main" id="{B726E6BE-CF7C-431A-8811-878402D6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38" y="1915274"/>
            <a:ext cx="1593562" cy="5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4874442" y="4296142"/>
            <a:ext cx="2612303" cy="121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ANDROID API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Google Fit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Samsung health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helps users track their activity data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FF0000"/>
                </a:solidFill>
              </a:rPr>
              <a:t>안드로이드로 </a:t>
            </a:r>
            <a:r>
              <a:rPr lang="en-US" altLang="ko-KR" sz="1100" b="1" dirty="0" err="1">
                <a:solidFill>
                  <a:srgbClr val="FF0000"/>
                </a:solidFill>
              </a:rPr>
              <a:t>Dieta</a:t>
            </a:r>
            <a:r>
              <a:rPr lang="ko-KR" altLang="en-US" sz="1100" b="1" dirty="0">
                <a:solidFill>
                  <a:srgbClr val="FF0000"/>
                </a:solidFill>
              </a:rPr>
              <a:t>와 호환 힘듦</a:t>
            </a:r>
          </a:p>
        </p:txBody>
      </p:sp>
      <p:sp>
        <p:nvSpPr>
          <p:cNvPr id="39" name="모서리가 둥근 직사각형 42">
            <a:extLst>
              <a:ext uri="{FF2B5EF4-FFF2-40B4-BE49-F238E27FC236}">
                <a16:creationId xmlns:a16="http://schemas.microsoft.com/office/drawing/2014/main" id="{1F902A27-CF03-4C7E-9471-8C4656C10E65}"/>
              </a:ext>
            </a:extLst>
          </p:cNvPr>
          <p:cNvSpPr/>
          <p:nvPr/>
        </p:nvSpPr>
        <p:spPr>
          <a:xfrm>
            <a:off x="8135704" y="4051373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61097" y="4156293"/>
            <a:ext cx="2612303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DATABASE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직접입력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지원하는 </a:t>
            </a:r>
            <a:r>
              <a:rPr lang="en-US" altLang="ko-KR" sz="1200" b="1" dirty="0"/>
              <a:t>API </a:t>
            </a:r>
            <a:r>
              <a:rPr lang="ko-KR" altLang="en-US" sz="1200" b="1" dirty="0" err="1"/>
              <a:t>부재시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FF0000"/>
                </a:solidFill>
              </a:rPr>
              <a:t>운동별</a:t>
            </a:r>
            <a:r>
              <a:rPr lang="ko-KR" altLang="en-US" sz="1200" b="1" dirty="0">
                <a:solidFill>
                  <a:srgbClr val="FF0000"/>
                </a:solidFill>
              </a:rPr>
              <a:t> 입력한 시간에 따른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칼로리 소모량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데이터베이스에 직접 입력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84" name="Picture 12" descr="ê´ê³í ë°ì´í° ë² ì´ì¤">
            <a:extLst>
              <a:ext uri="{FF2B5EF4-FFF2-40B4-BE49-F238E27FC236}">
                <a16:creationId xmlns:a16="http://schemas.microsoft.com/office/drawing/2014/main" id="{54241E36-7426-4F11-B449-ED485086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56" y="1947658"/>
            <a:ext cx="3067518" cy="15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23C299-863F-42E5-91C7-61C8A027C13E}"/>
              </a:ext>
            </a:extLst>
          </p:cNvPr>
          <p:cNvSpPr/>
          <p:nvPr/>
        </p:nvSpPr>
        <p:spPr>
          <a:xfrm>
            <a:off x="920167" y="228666"/>
            <a:ext cx="6861427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OPEN API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11B434-98E1-4A02-AA7D-926819E6E223}"/>
              </a:ext>
            </a:extLst>
          </p:cNvPr>
          <p:cNvSpPr/>
          <p:nvPr/>
        </p:nvSpPr>
        <p:spPr>
          <a:xfrm>
            <a:off x="3496680" y="206978"/>
            <a:ext cx="6861427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운동별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칼로리 소모량 계산 기능 찾기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62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B442C0-BBBC-4CDF-A6DE-5C107F8D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98" y="3780760"/>
            <a:ext cx="4724569" cy="24213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8338656-125E-46D6-8395-42EBD5AC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09" y="1456089"/>
            <a:ext cx="4732940" cy="17156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AA4E0B9-F8A8-43DD-AEDA-358176296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29" y="633215"/>
            <a:ext cx="3993509" cy="2545862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7D641E-9608-4052-8F48-83A79B2EA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185" y="3648633"/>
            <a:ext cx="1822773" cy="2826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F417F8-0A5C-4C65-BA24-0F14FC027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958" y="3648633"/>
            <a:ext cx="2029986" cy="2830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15007-B950-4625-B5B8-8FEE2074C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 flipV="1">
            <a:off x="1362535" y="633215"/>
            <a:ext cx="4479038" cy="8187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6BA1BC-075E-45BA-B3C3-FE8C2F7C5120}"/>
              </a:ext>
            </a:extLst>
          </p:cNvPr>
          <p:cNvSpPr/>
          <p:nvPr/>
        </p:nvSpPr>
        <p:spPr>
          <a:xfrm>
            <a:off x="1131009" y="-660722"/>
            <a:ext cx="6861427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DFEC1-AD41-4225-9456-214944D80DF5}"/>
              </a:ext>
            </a:extLst>
          </p:cNvPr>
          <p:cNvSpPr txBox="1"/>
          <p:nvPr/>
        </p:nvSpPr>
        <p:spPr>
          <a:xfrm>
            <a:off x="353165" y="3059666"/>
            <a:ext cx="8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naver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A07E8-0691-461A-9734-8A1A0DC2D2A1}"/>
              </a:ext>
            </a:extLst>
          </p:cNvPr>
          <p:cNvSpPr txBox="1"/>
          <p:nvPr/>
        </p:nvSpPr>
        <p:spPr>
          <a:xfrm>
            <a:off x="317500" y="6202102"/>
            <a:ext cx="10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kakao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F6A04-D36D-489F-A7BE-38C7C207157E}"/>
              </a:ext>
            </a:extLst>
          </p:cNvPr>
          <p:cNvSpPr txBox="1"/>
          <p:nvPr/>
        </p:nvSpPr>
        <p:spPr>
          <a:xfrm>
            <a:off x="11035591" y="3030428"/>
            <a:ext cx="12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samsung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F0475C-47A4-4315-BE7D-87861E96386A}"/>
              </a:ext>
            </a:extLst>
          </p:cNvPr>
          <p:cNvSpPr txBox="1"/>
          <p:nvPr/>
        </p:nvSpPr>
        <p:spPr>
          <a:xfrm>
            <a:off x="11122831" y="6202102"/>
            <a:ext cx="11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google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11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D55273-AAAC-4160-89AE-34EA64DFBFCE}"/>
              </a:ext>
            </a:extLst>
          </p:cNvPr>
          <p:cNvSpPr/>
          <p:nvPr/>
        </p:nvSpPr>
        <p:spPr>
          <a:xfrm>
            <a:off x="609695" y="54970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CALORIE CALCULATOR</a:t>
            </a:r>
            <a:r>
              <a:rPr lang="en-US" altLang="ko-KR" sz="1600" b="1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DIETA – 3.</a:t>
            </a:r>
            <a:r>
              <a:rPr lang="ko-KR" altLang="en-US" sz="2800" b="1" i="1" dirty="0">
                <a:solidFill>
                  <a:prstClr val="white"/>
                </a:solidFill>
              </a:rPr>
              <a:t>기능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312CA9-B04C-4590-B504-02CC2C762EF8}"/>
              </a:ext>
            </a:extLst>
          </p:cNvPr>
          <p:cNvSpPr/>
          <p:nvPr/>
        </p:nvSpPr>
        <p:spPr>
          <a:xfrm>
            <a:off x="-1062193" y="597240"/>
            <a:ext cx="686142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Python excel </a:t>
            </a:r>
            <a:r>
              <a:rPr lang="ko-KR" altLang="en-US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읽기</a:t>
            </a:r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CD5FAF-4DBE-46FC-99CE-277FF6C36798}"/>
              </a:ext>
            </a:extLst>
          </p:cNvPr>
          <p:cNvSpPr txBox="1"/>
          <p:nvPr/>
        </p:nvSpPr>
        <p:spPr>
          <a:xfrm>
            <a:off x="2073794" y="1484170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Openpyxl</a:t>
            </a:r>
            <a:r>
              <a:rPr lang="ko-KR" altLang="en-US" dirty="0"/>
              <a:t> 모듈 설치 </a:t>
            </a:r>
            <a:r>
              <a:rPr lang="en-US" altLang="ko-KR" dirty="0"/>
              <a:t>: 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openpyxl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91B91-D875-4C47-8FA7-9F6B0D950411}"/>
              </a:ext>
            </a:extLst>
          </p:cNvPr>
          <p:cNvSpPr txBox="1"/>
          <p:nvPr/>
        </p:nvSpPr>
        <p:spPr>
          <a:xfrm>
            <a:off x="2073794" y="2003404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load_workbook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하고 파일이 </a:t>
            </a:r>
            <a:r>
              <a:rPr lang="ko-KR" altLang="en-US" dirty="0" err="1"/>
              <a:t>위차하는</a:t>
            </a:r>
            <a:r>
              <a:rPr lang="ko-KR" altLang="en-US" dirty="0"/>
              <a:t> 경로를 첫번째 인자로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AF110-88EE-4B99-9DD7-FE9025C4DBCC}"/>
              </a:ext>
            </a:extLst>
          </p:cNvPr>
          <p:cNvSpPr txBox="1"/>
          <p:nvPr/>
        </p:nvSpPr>
        <p:spPr>
          <a:xfrm>
            <a:off x="2073794" y="2534774"/>
            <a:ext cx="83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운동 선택</a:t>
            </a:r>
            <a:r>
              <a:rPr lang="en-US" altLang="ko-KR" dirty="0"/>
              <a:t>, </a:t>
            </a:r>
            <a:r>
              <a:rPr lang="ko-KR" altLang="en-US" dirty="0"/>
              <a:t>활동 시간 입력 시 계산되는 칼로리 계산기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D79993-52E4-4EDC-8B60-6E5EDAF0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75" y="2978408"/>
            <a:ext cx="6171250" cy="34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3557F6-C49A-4C9A-B349-2D7FF8A72BC6}"/>
              </a:ext>
            </a:extLst>
          </p:cNvPr>
          <p:cNvSpPr/>
          <p:nvPr/>
        </p:nvSpPr>
        <p:spPr>
          <a:xfrm>
            <a:off x="609695" y="54970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CALORIE CALCULATOR</a:t>
            </a:r>
            <a:r>
              <a:rPr lang="en-US" altLang="ko-KR" sz="1600" b="1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DIETA – 4. PROTOTYPE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414B1F-2280-483A-9EB4-E2382BF7EA42}"/>
              </a:ext>
            </a:extLst>
          </p:cNvPr>
          <p:cNvSpPr/>
          <p:nvPr/>
        </p:nvSpPr>
        <p:spPr>
          <a:xfrm>
            <a:off x="3183514" y="5779752"/>
            <a:ext cx="582497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[Kcal/30min]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운동시간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총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Kcal]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AA113-5886-4156-9942-F90EFB25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14" y="875511"/>
            <a:ext cx="5401686" cy="48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46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CCDA22-A096-46F5-8526-FA2BCA0B9377}"/>
              </a:ext>
            </a:extLst>
          </p:cNvPr>
          <p:cNvSpPr/>
          <p:nvPr/>
        </p:nvSpPr>
        <p:spPr>
          <a:xfrm>
            <a:off x="609695" y="54970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CALORIE CALCULATOR</a:t>
            </a:r>
            <a:r>
              <a:rPr lang="en-US" altLang="ko-KR" sz="1600" b="1" i="1" dirty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DIETA – 5. </a:t>
            </a:r>
            <a:r>
              <a:rPr lang="ko-KR" altLang="en-US" sz="2800" b="1" i="1" dirty="0">
                <a:solidFill>
                  <a:prstClr val="white"/>
                </a:solidFill>
              </a:rPr>
              <a:t>향후계획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6DF02A-4EE2-485D-B606-D2C604154946}"/>
              </a:ext>
            </a:extLst>
          </p:cNvPr>
          <p:cNvGrpSpPr/>
          <p:nvPr/>
        </p:nvGrpSpPr>
        <p:grpSpPr>
          <a:xfrm>
            <a:off x="1548526" y="1452942"/>
            <a:ext cx="2134648" cy="608541"/>
            <a:chOff x="349795" y="785204"/>
            <a:chExt cx="2134648" cy="60854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FE1F37B-7F2E-45FC-A75D-C3069B2AC2E2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F02B9EC-A675-4929-8B92-A35ED265B384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PLAN. 1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223D2D6-5915-4BCF-ADCD-FE09FC4E9E3E}"/>
              </a:ext>
            </a:extLst>
          </p:cNvPr>
          <p:cNvGrpSpPr/>
          <p:nvPr/>
        </p:nvGrpSpPr>
        <p:grpSpPr>
          <a:xfrm>
            <a:off x="1575807" y="2360358"/>
            <a:ext cx="2134648" cy="608541"/>
            <a:chOff x="349795" y="785204"/>
            <a:chExt cx="2134648" cy="60854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F8EA01E-6C8D-4C11-A9E0-A77D2B5AA566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8A2ED9-92CF-4B71-819A-082E37799CEF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PLAN. 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D2FC441-1513-495F-8E4A-89A87350E284}"/>
              </a:ext>
            </a:extLst>
          </p:cNvPr>
          <p:cNvSpPr txBox="1"/>
          <p:nvPr/>
        </p:nvSpPr>
        <p:spPr>
          <a:xfrm>
            <a:off x="3859468" y="1484880"/>
            <a:ext cx="83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몸무게 별 차이나는 운동 시 소비되는 칼로리 반영 예정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2C8CBA-EE1B-4903-9051-5496EC76ED69}"/>
              </a:ext>
            </a:extLst>
          </p:cNvPr>
          <p:cNvSpPr txBox="1"/>
          <p:nvPr/>
        </p:nvSpPr>
        <p:spPr>
          <a:xfrm>
            <a:off x="3859468" y="2383747"/>
            <a:ext cx="83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r>
              <a:rPr lang="ko-KR" altLang="en-US" sz="2000" b="1" dirty="0"/>
              <a:t>에 지원되는 운동 </a:t>
            </a:r>
            <a:r>
              <a:rPr lang="ko-KR" altLang="en-US" sz="2000" b="1" dirty="0" err="1"/>
              <a:t>종목수</a:t>
            </a:r>
            <a:r>
              <a:rPr lang="ko-KR" altLang="en-US" sz="2000" b="1" dirty="0"/>
              <a:t> 추가 입력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7758D08-3A6C-4428-B7F2-D9E6CAC4A3DE}"/>
              </a:ext>
            </a:extLst>
          </p:cNvPr>
          <p:cNvGrpSpPr/>
          <p:nvPr/>
        </p:nvGrpSpPr>
        <p:grpSpPr>
          <a:xfrm>
            <a:off x="1582063" y="3267774"/>
            <a:ext cx="2134648" cy="608541"/>
            <a:chOff x="349795" y="785204"/>
            <a:chExt cx="2134648" cy="60854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2569C0A-F263-48EF-8815-96DA6FDD05DB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920843F-B5C3-4573-BF7F-9DA07DF33035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PLAN. 3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452F187-1173-4E7A-B5DA-9D276729A987}"/>
              </a:ext>
            </a:extLst>
          </p:cNvPr>
          <p:cNvSpPr txBox="1"/>
          <p:nvPr/>
        </p:nvSpPr>
        <p:spPr>
          <a:xfrm>
            <a:off x="3859468" y="3262330"/>
            <a:ext cx="83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r>
              <a:rPr lang="ko-KR" altLang="en-US" sz="2000" b="1" dirty="0"/>
              <a:t>와 연동시켜 그룹원들 기록과 합산 </a:t>
            </a:r>
            <a:r>
              <a:rPr lang="en-US" altLang="ko-KR" sz="2000" b="1" dirty="0">
                <a:sym typeface="Wingdings" panose="05000000000000000000" pitchFamily="2" charset="2"/>
              </a:rPr>
              <a:t> Ranking system </a:t>
            </a:r>
            <a:r>
              <a:rPr lang="ko-KR" altLang="en-US" sz="2000" b="1" dirty="0">
                <a:sym typeface="Wingdings" panose="05000000000000000000" pitchFamily="2" charset="2"/>
              </a:rPr>
              <a:t>활용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62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304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HOON LEE</dc:creator>
  <cp:lastModifiedBy>JEONG HOON LEE</cp:lastModifiedBy>
  <cp:revision>24</cp:revision>
  <dcterms:created xsi:type="dcterms:W3CDTF">2019-04-29T06:06:36Z</dcterms:created>
  <dcterms:modified xsi:type="dcterms:W3CDTF">2019-04-29T11:09:01Z</dcterms:modified>
</cp:coreProperties>
</file>