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60" r:id="rId3"/>
    <p:sldId id="258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1E5"/>
    <a:srgbClr val="64BECD"/>
    <a:srgbClr val="B6C3CE"/>
    <a:srgbClr val="2E313A"/>
    <a:srgbClr val="D82042"/>
    <a:srgbClr val="FFD966"/>
    <a:srgbClr val="F9F9F9"/>
    <a:srgbClr val="EABB98"/>
    <a:srgbClr val="FFD5CB"/>
    <a:srgbClr val="003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1" autoAdjust="0"/>
    <p:restoredTop sz="72849" autoAdjust="0"/>
  </p:normalViewPr>
  <p:slideViewPr>
    <p:cSldViewPr snapToGrid="0">
      <p:cViewPr varScale="1">
        <p:scale>
          <a:sx n="65" d="100"/>
          <a:sy n="65" d="100"/>
        </p:scale>
        <p:origin x="17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A8934-DE70-44A5-B57D-9F560FC4001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7DC8-FEB1-4295-A6E7-CCA70DA6C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4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저는 </a:t>
            </a:r>
            <a:r>
              <a:rPr lang="ko-KR" altLang="en-US" dirty="0" err="1"/>
              <a:t>디에타에</a:t>
            </a:r>
            <a:r>
              <a:rPr lang="ko-KR" altLang="en-US" dirty="0"/>
              <a:t> 필요한 기술 중 </a:t>
            </a:r>
            <a:r>
              <a:rPr lang="en-US" altLang="ko-KR" dirty="0"/>
              <a:t>GPS</a:t>
            </a:r>
            <a:r>
              <a:rPr lang="ko-KR" altLang="en-US" dirty="0"/>
              <a:t>와 </a:t>
            </a:r>
            <a:r>
              <a:rPr lang="en-US" altLang="ko-KR" dirty="0"/>
              <a:t>API</a:t>
            </a:r>
            <a:r>
              <a:rPr lang="ko-KR" altLang="en-US" dirty="0"/>
              <a:t>의 사용을 맡은 </a:t>
            </a:r>
            <a:r>
              <a:rPr lang="ko-KR" altLang="en-US" dirty="0" err="1"/>
              <a:t>정진원이라고합니다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7DC8-FEB1-4295-A6E7-CCA70DA6CF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9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4</a:t>
            </a:r>
            <a:r>
              <a:rPr lang="ko-KR" altLang="en-US" dirty="0"/>
              <a:t>개로 역할</a:t>
            </a:r>
            <a:r>
              <a:rPr lang="en-US" altLang="ko-KR" dirty="0"/>
              <a:t>,</a:t>
            </a:r>
            <a:r>
              <a:rPr lang="ko-KR" altLang="en-US" dirty="0"/>
              <a:t>기능</a:t>
            </a:r>
            <a:r>
              <a:rPr lang="en-US" altLang="ko-KR" dirty="0"/>
              <a:t>,</a:t>
            </a:r>
            <a:r>
              <a:rPr lang="ko-KR" altLang="en-US" dirty="0"/>
              <a:t>실험</a:t>
            </a:r>
            <a:r>
              <a:rPr lang="en-US" altLang="ko-KR" dirty="0"/>
              <a:t>,</a:t>
            </a:r>
            <a:r>
              <a:rPr lang="ko-KR" altLang="en-US" dirty="0"/>
              <a:t>향후 계획입니다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7DC8-FEB1-4295-A6E7-CCA70DA6CF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9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GPS</a:t>
            </a:r>
            <a:r>
              <a:rPr lang="ko-KR" altLang="en-US" dirty="0"/>
              <a:t>와 </a:t>
            </a:r>
            <a:r>
              <a:rPr lang="en-US" altLang="ko-KR" dirty="0"/>
              <a:t>API</a:t>
            </a:r>
            <a:r>
              <a:rPr lang="ko-KR" altLang="en-US" dirty="0"/>
              <a:t>의 기본적인 사용 용도를 알려드리겠습니다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/>
              <a:t>는 글로벌 포지셔닝 시스템의 </a:t>
            </a:r>
            <a:r>
              <a:rPr lang="ko-KR" altLang="en-US" dirty="0" err="1"/>
              <a:t>줄임말로</a:t>
            </a:r>
            <a:r>
              <a:rPr lang="en-US" altLang="ko-KR" dirty="0"/>
              <a:t>, GPS</a:t>
            </a:r>
            <a:r>
              <a:rPr lang="ko-KR" altLang="en-US" dirty="0"/>
              <a:t>위성에서 보내는 신호를 수신해 사용자의 현재 위치를 계산해 알려줍니다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GPS</a:t>
            </a:r>
            <a:r>
              <a:rPr lang="ko-KR" altLang="en-US" dirty="0"/>
              <a:t>의 사용예로는 </a:t>
            </a:r>
            <a:r>
              <a:rPr lang="ko-KR" altLang="en-US" dirty="0" err="1"/>
              <a:t>포켓몬고에서는</a:t>
            </a:r>
            <a:r>
              <a:rPr lang="ko-KR" altLang="en-US" dirty="0"/>
              <a:t> 게임플레이를 위해 사용자의 </a:t>
            </a:r>
            <a:r>
              <a:rPr lang="en-US" altLang="ko-KR" dirty="0"/>
              <a:t>GPS</a:t>
            </a:r>
            <a:r>
              <a:rPr lang="ko-KR" altLang="en-US" dirty="0"/>
              <a:t>를 가져와 사용하고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는 어플리케이션 프로그램 인터페이스의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프로그램을 쉽게 만들 수 있도록 필요한 함수들을 모아둔 라이브러리입니다</a:t>
            </a:r>
            <a:r>
              <a:rPr lang="en-US" altLang="ko-KR" dirty="0"/>
              <a:t>. </a:t>
            </a:r>
            <a:r>
              <a:rPr lang="ko-KR" altLang="en-US" dirty="0"/>
              <a:t>네이버나 다음 구글 </a:t>
            </a:r>
            <a:r>
              <a:rPr lang="en-US" altLang="ko-KR" dirty="0"/>
              <a:t>API</a:t>
            </a:r>
            <a:r>
              <a:rPr lang="ko-KR" altLang="en-US" dirty="0"/>
              <a:t>가 대표적인 </a:t>
            </a:r>
            <a:r>
              <a:rPr lang="en-US" altLang="ko-KR" dirty="0"/>
              <a:t>API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이렇게 필요한 사람들이 찾아 바로 사용할 수 있게 놔둔 </a:t>
            </a:r>
            <a:r>
              <a:rPr lang="en-US" altLang="ko-KR" dirty="0"/>
              <a:t>API</a:t>
            </a:r>
            <a:r>
              <a:rPr lang="ko-KR" altLang="en-US" dirty="0"/>
              <a:t>들을 </a:t>
            </a:r>
            <a:r>
              <a:rPr lang="en-US" altLang="ko-KR" dirty="0"/>
              <a:t>Open API</a:t>
            </a:r>
            <a:r>
              <a:rPr lang="ko-KR" altLang="en-US" dirty="0"/>
              <a:t>라 불립니다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7DC8-FEB1-4295-A6E7-CCA70DA6CF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7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어플리케이션 </a:t>
            </a:r>
            <a:r>
              <a:rPr lang="en-US" altLang="ko-KR" dirty="0"/>
              <a:t>DIETA</a:t>
            </a:r>
            <a:r>
              <a:rPr lang="ko-KR" altLang="en-US" dirty="0"/>
              <a:t>는 사용자의 </a:t>
            </a:r>
            <a:r>
              <a:rPr lang="en-US" altLang="ko-KR" dirty="0"/>
              <a:t>GPS</a:t>
            </a:r>
            <a:r>
              <a:rPr lang="ko-KR" altLang="en-US" dirty="0"/>
              <a:t>를 가져와 위도와 경도 저장과 현 위치를 지도에 나타나게 </a:t>
            </a:r>
            <a:r>
              <a:rPr lang="ko-KR" altLang="en-US" dirty="0" err="1"/>
              <a:t>하는것에</a:t>
            </a:r>
            <a:r>
              <a:rPr lang="ko-KR" altLang="en-US" dirty="0"/>
              <a:t> 쓰이고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Kakao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의 지도를 사용해 검색 장소 </a:t>
            </a:r>
            <a:r>
              <a:rPr lang="ko-KR" altLang="en-US" dirty="0" err="1"/>
              <a:t>표출등의</a:t>
            </a:r>
            <a:r>
              <a:rPr lang="ko-KR" altLang="en-US" dirty="0"/>
              <a:t> 기능을 사용하기로 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7DC8-FEB1-4295-A6E7-CCA70DA6CF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6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첫번째로 </a:t>
            </a:r>
            <a:r>
              <a:rPr lang="en-US" altLang="ko-KR" dirty="0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카카오 </a:t>
            </a:r>
            <a:r>
              <a:rPr lang="en-US" altLang="ko-KR" dirty="0"/>
              <a:t>API</a:t>
            </a:r>
            <a:r>
              <a:rPr lang="ko-KR" altLang="en-US" dirty="0"/>
              <a:t>에 저희 프로젝트 어플리케이션을 등록해 </a:t>
            </a:r>
            <a:r>
              <a:rPr lang="en-US" altLang="ko-KR" dirty="0" err="1"/>
              <a:t>appkey</a:t>
            </a:r>
            <a:r>
              <a:rPr lang="ko-KR" altLang="en-US" dirty="0"/>
              <a:t>를 발급받았습니다</a:t>
            </a:r>
            <a:r>
              <a:rPr lang="en-US" altLang="ko-KR" dirty="0"/>
              <a:t>. </a:t>
            </a:r>
            <a:r>
              <a:rPr lang="ko-KR" altLang="en-US" dirty="0"/>
              <a:t>저기 보이는 블록에 </a:t>
            </a:r>
            <a:r>
              <a:rPr lang="en-US" altLang="ko-KR" dirty="0" err="1"/>
              <a:t>appkey</a:t>
            </a:r>
            <a:r>
              <a:rPr lang="ko-KR" altLang="en-US" dirty="0"/>
              <a:t>를 등록해야 지도가 출력이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축구장을 검색하면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Searchplace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함수가 키워드를 요청하고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displayplace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함수가 검색 목록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위도경도를 가져와 해당된 장소에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마커표시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setBound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지도범위를 재설정하면 검색한 목록과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장소가 출력됩니다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7DC8-FEB1-4295-A6E7-CCA70DA6CF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6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Django</a:t>
            </a:r>
            <a:r>
              <a:rPr lang="ko-KR" altLang="en-US" dirty="0"/>
              <a:t>를 사용하기 때문에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 err="1"/>
              <a:t>api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geolocation</a:t>
            </a:r>
            <a:r>
              <a:rPr lang="ko-KR" altLang="en-US" dirty="0"/>
              <a:t>으로 </a:t>
            </a:r>
            <a:r>
              <a:rPr lang="ko-KR" altLang="en-US" dirty="0" err="1"/>
              <a:t>모바일폰의</a:t>
            </a:r>
            <a:r>
              <a:rPr lang="ko-KR" altLang="en-US" dirty="0"/>
              <a:t> 위치도 가져올 수 있어 사용하게 되었습니다</a:t>
            </a:r>
            <a:r>
              <a:rPr lang="en-US" altLang="ko-KR" dirty="0"/>
              <a:t>. </a:t>
            </a:r>
            <a:r>
              <a:rPr lang="en-US" altLang="ko-KR" dirty="0" err="1"/>
              <a:t>Navigator.geolocation</a:t>
            </a:r>
            <a:r>
              <a:rPr lang="ko-KR" altLang="en-US" dirty="0"/>
              <a:t>이 오른쪽에 보이는 위치 정보 확인 알림을 뜨게 하는 것이고</a:t>
            </a:r>
            <a:r>
              <a:rPr lang="en-US" altLang="ko-KR" dirty="0"/>
              <a:t>, </a:t>
            </a:r>
            <a:r>
              <a:rPr lang="ko-KR" altLang="en-US" dirty="0"/>
              <a:t>확인을 누르면 </a:t>
            </a:r>
            <a:r>
              <a:rPr lang="en-US" altLang="ko-KR" dirty="0" err="1"/>
              <a:t>lat</a:t>
            </a:r>
            <a:r>
              <a:rPr lang="en-US" altLang="ko-KR" dirty="0"/>
              <a:t> </a:t>
            </a:r>
            <a:r>
              <a:rPr lang="en-US" altLang="ko-KR" dirty="0" err="1"/>
              <a:t>lon</a:t>
            </a:r>
            <a:r>
              <a:rPr lang="en-US" altLang="ko-KR" dirty="0"/>
              <a:t> </a:t>
            </a:r>
            <a:r>
              <a:rPr lang="ko-KR" altLang="en-US" dirty="0"/>
              <a:t>변수에 위도 와 경도를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저장한 위도와 경도를 사용해 지도에 내 위치를 </a:t>
            </a:r>
            <a:r>
              <a:rPr lang="ko-KR" altLang="en-US" dirty="0" err="1"/>
              <a:t>뜨게하는</a:t>
            </a:r>
            <a:r>
              <a:rPr lang="ko-KR" altLang="en-US" dirty="0"/>
              <a:t> 것도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7DC8-FEB1-4295-A6E7-CCA70DA6CF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6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7DC8-FEB1-4295-A6E7-CCA70DA6CF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6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1411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DIETA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GPS &amp; Open API</a:t>
            </a:r>
            <a:endParaRPr lang="en-US" altLang="ko-KR" sz="32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02613" y="758378"/>
            <a:ext cx="11090029" cy="6117773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  <a:latin typeface="+mj-lt"/>
              </a:rPr>
              <a:t>GPS &amp; Open API </a:t>
            </a:r>
            <a:r>
              <a:rPr lang="en-US" altLang="ko-KR" sz="3600" b="1" i="1" dirty="0">
                <a:solidFill>
                  <a:prstClr val="white"/>
                </a:solidFill>
                <a:latin typeface="+mj-lt"/>
              </a:rPr>
              <a:t>DIETA</a:t>
            </a:r>
          </a:p>
        </p:txBody>
      </p:sp>
      <p:sp>
        <p:nvSpPr>
          <p:cNvPr id="82" name="타원 81"/>
          <p:cNvSpPr/>
          <p:nvPr/>
        </p:nvSpPr>
        <p:spPr>
          <a:xfrm>
            <a:off x="3589121" y="3940935"/>
            <a:ext cx="634923" cy="634923"/>
          </a:xfrm>
          <a:prstGeom prst="ellipse">
            <a:avLst/>
          </a:prstGeom>
          <a:solidFill>
            <a:schemeClr val="bg1"/>
          </a:solidFill>
          <a:ln>
            <a:solidFill>
              <a:srgbClr val="64B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64116" y="3154013"/>
            <a:ext cx="634923" cy="634923"/>
          </a:xfrm>
          <a:prstGeom prst="ellipse">
            <a:avLst/>
          </a:prstGeom>
          <a:solidFill>
            <a:schemeClr val="bg1"/>
          </a:solidFill>
          <a:ln>
            <a:solidFill>
              <a:srgbClr val="64B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84" name="Group 14"/>
          <p:cNvGrpSpPr>
            <a:grpSpLocks noChangeAspect="1"/>
          </p:cNvGrpSpPr>
          <p:nvPr/>
        </p:nvGrpSpPr>
        <p:grpSpPr bwMode="auto">
          <a:xfrm>
            <a:off x="3791862" y="4141589"/>
            <a:ext cx="243433" cy="206490"/>
            <a:chOff x="3669" y="3943"/>
            <a:chExt cx="626" cy="531"/>
          </a:xfrm>
          <a:solidFill>
            <a:srgbClr val="328B90"/>
          </a:solidFill>
        </p:grpSpPr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4BE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768827" y="3325047"/>
            <a:ext cx="258144" cy="286122"/>
            <a:chOff x="4006850" y="1601788"/>
            <a:chExt cx="322263" cy="357188"/>
          </a:xfrm>
          <a:solidFill>
            <a:srgbClr val="64BECD"/>
          </a:solidFill>
        </p:grpSpPr>
        <p:sp>
          <p:nvSpPr>
            <p:cNvPr id="91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92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93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94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06" name="타원 105"/>
          <p:cNvSpPr/>
          <p:nvPr/>
        </p:nvSpPr>
        <p:spPr>
          <a:xfrm>
            <a:off x="3558535" y="2303718"/>
            <a:ext cx="634923" cy="634923"/>
          </a:xfrm>
          <a:prstGeom prst="ellipse">
            <a:avLst/>
          </a:prstGeom>
          <a:solidFill>
            <a:schemeClr val="bg1"/>
          </a:solidFill>
          <a:ln>
            <a:solidFill>
              <a:srgbClr val="64B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558535" y="1489999"/>
            <a:ext cx="634923" cy="634923"/>
          </a:xfrm>
          <a:prstGeom prst="ellipse">
            <a:avLst/>
          </a:prstGeom>
          <a:solidFill>
            <a:schemeClr val="bg1"/>
          </a:solidFill>
          <a:ln>
            <a:solidFill>
              <a:srgbClr val="64B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109" name="Group 20"/>
          <p:cNvGrpSpPr>
            <a:grpSpLocks noChangeAspect="1"/>
          </p:cNvGrpSpPr>
          <p:nvPr/>
        </p:nvGrpSpPr>
        <p:grpSpPr bwMode="auto">
          <a:xfrm>
            <a:off x="3793394" y="2466782"/>
            <a:ext cx="226380" cy="308793"/>
            <a:chOff x="2597" y="4163"/>
            <a:chExt cx="217" cy="296"/>
          </a:xfrm>
          <a:solidFill>
            <a:srgbClr val="64BECD"/>
          </a:solidFill>
        </p:grpSpPr>
        <p:sp>
          <p:nvSpPr>
            <p:cNvPr id="110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11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12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</p:grpSp>
      <p:grpSp>
        <p:nvGrpSpPr>
          <p:cNvPr id="114" name="Group 39"/>
          <p:cNvGrpSpPr>
            <a:grpSpLocks noChangeAspect="1"/>
          </p:cNvGrpSpPr>
          <p:nvPr/>
        </p:nvGrpSpPr>
        <p:grpSpPr bwMode="auto">
          <a:xfrm>
            <a:off x="3736442" y="1675553"/>
            <a:ext cx="309697" cy="250434"/>
            <a:chOff x="5919" y="4283"/>
            <a:chExt cx="324" cy="262"/>
          </a:xfrm>
          <a:solidFill>
            <a:srgbClr val="64BECD"/>
          </a:solidFill>
        </p:grpSpPr>
        <p:sp>
          <p:nvSpPr>
            <p:cNvPr id="115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solidFill>
                <a:srgbClr val="64B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16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64B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17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solidFill>
                <a:srgbClr val="64BEC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FCB53C-3DB3-48C1-91BF-65CB1D9FD153}"/>
              </a:ext>
            </a:extLst>
          </p:cNvPr>
          <p:cNvSpPr/>
          <p:nvPr/>
        </p:nvSpPr>
        <p:spPr>
          <a:xfrm>
            <a:off x="4904986" y="1560664"/>
            <a:ext cx="187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latin typeface="+mj-lt"/>
                <a:ea typeface="나눔고딕" panose="020D0604000000000000" pitchFamily="50" charset="-127"/>
              </a:rPr>
              <a:t>Step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1</a:t>
            </a:r>
            <a:r>
              <a:rPr lang="ko-KR" altLang="en-US" sz="2400" b="1" dirty="0">
                <a:latin typeface="+mj-lt"/>
                <a:ea typeface="나눔고딕" panose="020D0604000000000000" pitchFamily="50" charset="-127"/>
              </a:rPr>
              <a:t>. 역할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BB2F69-98E0-4785-BF28-46F2AB20D248}"/>
              </a:ext>
            </a:extLst>
          </p:cNvPr>
          <p:cNvSpPr/>
          <p:nvPr/>
        </p:nvSpPr>
        <p:spPr>
          <a:xfrm>
            <a:off x="4823233" y="2390346"/>
            <a:ext cx="176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latin typeface="+mj-lt"/>
                <a:ea typeface="나눔고딕" panose="020D0604000000000000" pitchFamily="50" charset="-127"/>
              </a:rPr>
              <a:t>Step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2</a:t>
            </a:r>
            <a:r>
              <a:rPr lang="ko-KR" altLang="en-US" sz="2400" b="1" dirty="0">
                <a:latin typeface="+mj-lt"/>
                <a:ea typeface="나눔고딕" panose="020D0604000000000000" pitchFamily="50" charset="-127"/>
              </a:rPr>
              <a:t>. 기능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C9D03B-5799-47B3-A003-7F7733E5F3D5}"/>
              </a:ext>
            </a:extLst>
          </p:cNvPr>
          <p:cNvSpPr/>
          <p:nvPr/>
        </p:nvSpPr>
        <p:spPr>
          <a:xfrm>
            <a:off x="4768730" y="3240454"/>
            <a:ext cx="187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latin typeface="+mj-lt"/>
                <a:ea typeface="나눔고딕" panose="020D0604000000000000" pitchFamily="50" charset="-127"/>
              </a:rPr>
              <a:t>Step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3</a:t>
            </a:r>
            <a:r>
              <a:rPr lang="ko-KR" altLang="en-US" sz="2400" b="1" dirty="0">
                <a:latin typeface="+mj-lt"/>
                <a:ea typeface="나눔고딕" panose="020D0604000000000000" pitchFamily="50" charset="-127"/>
              </a:rPr>
              <a:t>. 실험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9A51D-CB71-4D74-AA5A-C2061EC54515}"/>
              </a:ext>
            </a:extLst>
          </p:cNvPr>
          <p:cNvSpPr/>
          <p:nvPr/>
        </p:nvSpPr>
        <p:spPr>
          <a:xfrm>
            <a:off x="4628244" y="4027563"/>
            <a:ext cx="2332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latin typeface="+mj-lt"/>
                <a:ea typeface="나눔고딕" panose="020D0604000000000000" pitchFamily="50" charset="-127"/>
              </a:rPr>
              <a:t>Step</a:t>
            </a:r>
            <a:r>
              <a:rPr lang="en-US" altLang="ko-KR" sz="2400" b="1" dirty="0">
                <a:latin typeface="+mj-lt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latin typeface="+mj-lt"/>
                <a:ea typeface="나눔고딕" panose="020D0604000000000000" pitchFamily="50" charset="-127"/>
              </a:rPr>
              <a:t>. 향후계획</a:t>
            </a:r>
          </a:p>
        </p:txBody>
      </p:sp>
    </p:spTree>
    <p:extLst>
      <p:ext uri="{BB962C8B-B14F-4D97-AF65-F5344CB8AC3E}">
        <p14:creationId xmlns:p14="http://schemas.microsoft.com/office/powerpoint/2010/main" val="196062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GPS &amp; Open API</a:t>
            </a:r>
            <a:r>
              <a:rPr lang="en-US" altLang="ko-KR" sz="2800" b="1" i="1" dirty="0">
                <a:solidFill>
                  <a:prstClr val="white"/>
                </a:solidFill>
              </a:rPr>
              <a:t> DIETA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Strength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강점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Weakness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약점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Threat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위협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6C9338-96ED-4CFF-98B6-FA47165EE62C}"/>
              </a:ext>
            </a:extLst>
          </p:cNvPr>
          <p:cNvSpPr/>
          <p:nvPr/>
        </p:nvSpPr>
        <p:spPr>
          <a:xfrm>
            <a:off x="3866572" y="2339153"/>
            <a:ext cx="634923" cy="634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57DBD-7423-4F46-919B-F046FBD0C871}"/>
              </a:ext>
            </a:extLst>
          </p:cNvPr>
          <p:cNvSpPr txBox="1"/>
          <p:nvPr/>
        </p:nvSpPr>
        <p:spPr>
          <a:xfrm>
            <a:off x="1201479" y="1190847"/>
            <a:ext cx="443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GPS &amp;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API</a:t>
            </a:r>
            <a:r>
              <a:rPr lang="ko-KR" altLang="en-US" sz="2400" b="1" dirty="0"/>
              <a:t>의 역할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5FE28F-D3DE-438B-A252-DE4F8ABA903D}"/>
              </a:ext>
            </a:extLst>
          </p:cNvPr>
          <p:cNvSpPr/>
          <p:nvPr/>
        </p:nvSpPr>
        <p:spPr>
          <a:xfrm>
            <a:off x="1201479" y="1960296"/>
            <a:ext cx="364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GPS = Global Positioning System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F661E7-9E3E-418F-80AA-2BED6E030CA5}"/>
              </a:ext>
            </a:extLst>
          </p:cNvPr>
          <p:cNvSpPr/>
          <p:nvPr/>
        </p:nvSpPr>
        <p:spPr>
          <a:xfrm>
            <a:off x="1201479" y="2471948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GPS </a:t>
            </a:r>
            <a:r>
              <a:rPr lang="ko-KR" altLang="ko-KR" dirty="0">
                <a:cs typeface="Times New Roman" panose="02020603050405020304" pitchFamily="18" charset="0"/>
              </a:rPr>
              <a:t>위성에서 보내는 신호 수신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D7AA99-9FDE-4441-8A9C-27E4DB267B34}"/>
              </a:ext>
            </a:extLst>
          </p:cNvPr>
          <p:cNvSpPr/>
          <p:nvPr/>
        </p:nvSpPr>
        <p:spPr>
          <a:xfrm>
            <a:off x="1201479" y="2935906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사용자 현재 위치 계산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BDB52E8-3553-43C6-A75C-522206A6CF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8685" y="3428598"/>
            <a:ext cx="3605212" cy="262648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E2848C-93E8-4FA8-BE10-44AE8AC9F710}"/>
              </a:ext>
            </a:extLst>
          </p:cNvPr>
          <p:cNvSpPr/>
          <p:nvPr/>
        </p:nvSpPr>
        <p:spPr>
          <a:xfrm>
            <a:off x="6096000" y="1951314"/>
            <a:ext cx="399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API = Application Program Interface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2BCA7C-374C-43C4-86A2-A461A7E106C2}"/>
              </a:ext>
            </a:extLst>
          </p:cNvPr>
          <p:cNvSpPr/>
          <p:nvPr/>
        </p:nvSpPr>
        <p:spPr>
          <a:xfrm>
            <a:off x="6058027" y="2424650"/>
            <a:ext cx="4529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프로그램을 쉽게 만들 수 있도록 </a:t>
            </a:r>
            <a:endParaRPr lang="en-US" altLang="ko-KR" dirty="0">
              <a:cs typeface="Times New Roman" panose="02020603050405020304" pitchFamily="18" charset="0"/>
            </a:endParaRPr>
          </a:p>
          <a:p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ko-KR" altLang="ko-KR" dirty="0">
                <a:cs typeface="Times New Roman" panose="02020603050405020304" pitchFamily="18" charset="0"/>
              </a:rPr>
              <a:t>필요한 각종 함수를 모아 놓</a:t>
            </a:r>
            <a:r>
              <a:rPr lang="ko-KR" altLang="en-US" dirty="0">
                <a:cs typeface="Times New Roman" panose="02020603050405020304" pitchFamily="18" charset="0"/>
              </a:rPr>
              <a:t>은 라이브러리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B7D2AFE-4948-4166-AB15-53ABA6D4B6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47142" y="3681693"/>
            <a:ext cx="4529989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GPS &amp; Open API</a:t>
            </a:r>
            <a:r>
              <a:rPr lang="en-US" altLang="ko-KR" sz="2800" b="1" i="1" dirty="0">
                <a:solidFill>
                  <a:prstClr val="white"/>
                </a:solidFill>
              </a:rPr>
              <a:t> DIETA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Strength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강점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Weakness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약점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Threat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위협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6C9338-96ED-4CFF-98B6-FA47165EE62C}"/>
              </a:ext>
            </a:extLst>
          </p:cNvPr>
          <p:cNvSpPr/>
          <p:nvPr/>
        </p:nvSpPr>
        <p:spPr>
          <a:xfrm>
            <a:off x="3866572" y="2339153"/>
            <a:ext cx="634923" cy="634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62412B-866C-4227-A5F9-910431CB9367}"/>
              </a:ext>
            </a:extLst>
          </p:cNvPr>
          <p:cNvSpPr/>
          <p:nvPr/>
        </p:nvSpPr>
        <p:spPr>
          <a:xfrm>
            <a:off x="1099534" y="1170359"/>
            <a:ext cx="381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DIETA</a:t>
            </a:r>
            <a:r>
              <a:rPr lang="ko-KR" altLang="en-US" b="1" dirty="0"/>
              <a:t>의 </a:t>
            </a:r>
            <a:r>
              <a:rPr lang="en-US" altLang="ko-KR" b="1" dirty="0"/>
              <a:t>GPS &amp;</a:t>
            </a:r>
            <a:r>
              <a:rPr lang="ko-KR" altLang="en-US" b="1" dirty="0"/>
              <a:t> </a:t>
            </a:r>
            <a:r>
              <a:rPr lang="en-US" altLang="ko-KR" b="1" dirty="0"/>
              <a:t>Open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8BDC0A-DAA5-4B98-89B2-F7EB9A12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54" y="1969822"/>
            <a:ext cx="3390900" cy="3200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0964F5-0659-46CB-912B-B69AF9109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9" y="1857811"/>
            <a:ext cx="3540642" cy="3540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4C0C75-1526-4B19-9C04-A26EF473EC2D}"/>
              </a:ext>
            </a:extLst>
          </p:cNvPr>
          <p:cNvSpPr txBox="1"/>
          <p:nvPr/>
        </p:nvSpPr>
        <p:spPr>
          <a:xfrm>
            <a:off x="1237138" y="5398453"/>
            <a:ext cx="424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핸드폰 </a:t>
            </a:r>
            <a:r>
              <a:rPr lang="en-US" altLang="ko-KR" dirty="0"/>
              <a:t>GPS</a:t>
            </a:r>
            <a:r>
              <a:rPr lang="ko-KR" altLang="en-US" dirty="0"/>
              <a:t>를 이용해 사용자 위치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2C4BD-79A4-422B-83A3-6EF12BA03272}"/>
              </a:ext>
            </a:extLst>
          </p:cNvPr>
          <p:cNvSpPr txBox="1"/>
          <p:nvPr/>
        </p:nvSpPr>
        <p:spPr>
          <a:xfrm>
            <a:off x="6128236" y="5398453"/>
            <a:ext cx="458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Kakao</a:t>
            </a:r>
            <a:r>
              <a:rPr lang="en-US" altLang="ko-KR" dirty="0"/>
              <a:t> Map API</a:t>
            </a:r>
            <a:r>
              <a:rPr lang="ko-KR" altLang="en-US" dirty="0"/>
              <a:t>를 이용해 주위 장소 검색</a:t>
            </a:r>
          </a:p>
        </p:txBody>
      </p:sp>
    </p:spTree>
    <p:extLst>
      <p:ext uri="{BB962C8B-B14F-4D97-AF65-F5344CB8AC3E}">
        <p14:creationId xmlns:p14="http://schemas.microsoft.com/office/powerpoint/2010/main" val="2161738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GPS &amp; Open API</a:t>
            </a:r>
            <a:r>
              <a:rPr lang="en-US" altLang="ko-KR" sz="2800" b="1" i="1" dirty="0">
                <a:solidFill>
                  <a:prstClr val="white"/>
                </a:solidFill>
              </a:rPr>
              <a:t> DIETA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Strength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강점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Weakness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약점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Threat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위협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6C9338-96ED-4CFF-98B6-FA47165EE62C}"/>
              </a:ext>
            </a:extLst>
          </p:cNvPr>
          <p:cNvSpPr/>
          <p:nvPr/>
        </p:nvSpPr>
        <p:spPr>
          <a:xfrm>
            <a:off x="3866572" y="2339153"/>
            <a:ext cx="634923" cy="634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5FF5D2-A14E-48F7-A16D-A33069CDFC04}"/>
              </a:ext>
            </a:extLst>
          </p:cNvPr>
          <p:cNvSpPr/>
          <p:nvPr/>
        </p:nvSpPr>
        <p:spPr>
          <a:xfrm>
            <a:off x="707411" y="985693"/>
            <a:ext cx="381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DIETA</a:t>
            </a:r>
            <a:r>
              <a:rPr lang="ko-KR" altLang="en-US" b="1" dirty="0"/>
              <a:t>의 </a:t>
            </a:r>
            <a:r>
              <a:rPr lang="en-US" altLang="ko-KR" b="1" dirty="0"/>
              <a:t>GPS &amp;</a:t>
            </a:r>
            <a:r>
              <a:rPr lang="ko-KR" altLang="en-US" b="1" dirty="0"/>
              <a:t> </a:t>
            </a:r>
            <a:r>
              <a:rPr lang="en-US" altLang="ko-KR" b="1" dirty="0"/>
              <a:t>Open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실험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B0D046-4A0C-48EB-B697-68175BAAD798}"/>
              </a:ext>
            </a:extLst>
          </p:cNvPr>
          <p:cNvSpPr/>
          <p:nvPr/>
        </p:nvSpPr>
        <p:spPr>
          <a:xfrm>
            <a:off x="947934" y="1598563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돋움" panose="020B0600000101010101" pitchFamily="50" charset="-127"/>
              </a:rPr>
              <a:t> 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38705F-B82D-48B2-940B-9FDEF1EB9550}"/>
              </a:ext>
            </a:extLst>
          </p:cNvPr>
          <p:cNvSpPr txBox="1"/>
          <p:nvPr/>
        </p:nvSpPr>
        <p:spPr>
          <a:xfrm>
            <a:off x="6432698" y="1598563"/>
            <a:ext cx="369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404F09-4B2A-4BA4-9684-8A840744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7" y="1555059"/>
            <a:ext cx="6166504" cy="10858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8A3180-3ED2-48F5-AD75-ABD8E1681694}"/>
              </a:ext>
            </a:extLst>
          </p:cNvPr>
          <p:cNvSpPr/>
          <p:nvPr/>
        </p:nvSpPr>
        <p:spPr>
          <a:xfrm>
            <a:off x="4153435" y="2362018"/>
            <a:ext cx="1412111" cy="72000"/>
          </a:xfrm>
          <a:prstGeom prst="rect">
            <a:avLst/>
          </a:prstGeom>
          <a:solidFill>
            <a:srgbClr val="83E1E5"/>
          </a:solidFill>
          <a:ln>
            <a:solidFill>
              <a:srgbClr val="83E1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3E1E5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84E18EF-C782-457D-AB62-5D0C189C3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200" y="2684413"/>
            <a:ext cx="3133161" cy="27462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52D89B-7AF9-4472-8499-B5F4287FC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23" y="2998441"/>
            <a:ext cx="5029200" cy="7334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474F7F-E892-4E90-9265-419F1FA8A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95" y="4044695"/>
            <a:ext cx="3171825" cy="1971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5898D1-61D7-408C-83EE-D45C838FF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7265" y="2031951"/>
            <a:ext cx="33147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GPS &amp; Open API</a:t>
            </a:r>
            <a:r>
              <a:rPr lang="en-US" altLang="ko-KR" sz="2800" b="1" i="1" dirty="0">
                <a:solidFill>
                  <a:prstClr val="white"/>
                </a:solidFill>
              </a:rPr>
              <a:t> DIETA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Strength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강점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Weakness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약점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Threat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위협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6C9338-96ED-4CFF-98B6-FA47165EE62C}"/>
              </a:ext>
            </a:extLst>
          </p:cNvPr>
          <p:cNvSpPr/>
          <p:nvPr/>
        </p:nvSpPr>
        <p:spPr>
          <a:xfrm>
            <a:off x="3866572" y="2339153"/>
            <a:ext cx="634923" cy="634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5FF5D2-A14E-48F7-A16D-A33069CDFC04}"/>
              </a:ext>
            </a:extLst>
          </p:cNvPr>
          <p:cNvSpPr/>
          <p:nvPr/>
        </p:nvSpPr>
        <p:spPr>
          <a:xfrm>
            <a:off x="707411" y="985693"/>
            <a:ext cx="3815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3. DIETA</a:t>
            </a:r>
            <a:r>
              <a:rPr lang="ko-KR" altLang="en-US" b="1" dirty="0"/>
              <a:t>의 </a:t>
            </a:r>
            <a:r>
              <a:rPr lang="en-US" altLang="ko-KR" b="1" dirty="0"/>
              <a:t>GPS &amp;</a:t>
            </a:r>
            <a:r>
              <a:rPr lang="ko-KR" altLang="en-US" b="1" dirty="0"/>
              <a:t> </a:t>
            </a:r>
            <a:r>
              <a:rPr lang="en-US" altLang="ko-KR" b="1" dirty="0"/>
              <a:t>Open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 실험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B0D046-4A0C-48EB-B697-68175BAAD798}"/>
              </a:ext>
            </a:extLst>
          </p:cNvPr>
          <p:cNvSpPr/>
          <p:nvPr/>
        </p:nvSpPr>
        <p:spPr>
          <a:xfrm>
            <a:off x="947934" y="1516216"/>
            <a:ext cx="283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lt"/>
                <a:ea typeface="돋움" panose="020B0600000101010101" pitchFamily="50" charset="-127"/>
              </a:rPr>
              <a:t>HTML5 </a:t>
            </a:r>
            <a:r>
              <a:rPr lang="en-US" altLang="ko-KR" b="1" dirty="0">
                <a:latin typeface="+mj-lt"/>
                <a:ea typeface="돋움" panose="020B0600000101010101" pitchFamily="50" charset="-127"/>
              </a:rPr>
              <a:t>Geolocation </a:t>
            </a:r>
            <a:r>
              <a:rPr lang="en-US" altLang="ko-KR" dirty="0">
                <a:latin typeface="+mj-lt"/>
                <a:ea typeface="돋움" panose="020B0600000101010101" pitchFamily="50" charset="-127"/>
              </a:rPr>
              <a:t>API </a:t>
            </a:r>
            <a:endParaRPr lang="ko-KR" altLang="en-US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ABA025-DC28-437C-AD07-6874A6FA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4" y="2097984"/>
            <a:ext cx="4524375" cy="1952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B0FEB0-B87F-453A-AA14-22F78996C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14" y="4461800"/>
            <a:ext cx="5057775" cy="15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38705F-B82D-48B2-940B-9FDEF1EB9550}"/>
              </a:ext>
            </a:extLst>
          </p:cNvPr>
          <p:cNvSpPr txBox="1"/>
          <p:nvPr/>
        </p:nvSpPr>
        <p:spPr>
          <a:xfrm>
            <a:off x="6432698" y="1598563"/>
            <a:ext cx="369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EABED0-ED54-441F-90A6-56746D022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151" y="2235520"/>
            <a:ext cx="2790825" cy="371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B0A791F-5186-4E61-840E-2C7EF57CF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526" y="2807816"/>
            <a:ext cx="25050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9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solidFill>
                  <a:prstClr val="white"/>
                </a:solidFill>
              </a:rPr>
              <a:t>GPS &amp; Open API</a:t>
            </a:r>
            <a:r>
              <a:rPr lang="en-US" altLang="ko-KR" sz="2800" b="1" i="1" dirty="0">
                <a:solidFill>
                  <a:prstClr val="white"/>
                </a:solidFill>
              </a:rPr>
              <a:t> DIETA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Strength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강점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Weakness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약점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Threat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위협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6C9338-96ED-4CFF-98B6-FA47165EE62C}"/>
              </a:ext>
            </a:extLst>
          </p:cNvPr>
          <p:cNvSpPr/>
          <p:nvPr/>
        </p:nvSpPr>
        <p:spPr>
          <a:xfrm>
            <a:off x="3866572" y="2339153"/>
            <a:ext cx="634923" cy="634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05CBFE-8D53-459C-BE6C-0B4C807E015E}"/>
              </a:ext>
            </a:extLst>
          </p:cNvPr>
          <p:cNvSpPr/>
          <p:nvPr/>
        </p:nvSpPr>
        <p:spPr>
          <a:xfrm>
            <a:off x="925911" y="1043284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향후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FFC65-00C3-49C7-8BA7-431928174C0F}"/>
              </a:ext>
            </a:extLst>
          </p:cNvPr>
          <p:cNvSpPr txBox="1"/>
          <p:nvPr/>
        </p:nvSpPr>
        <p:spPr>
          <a:xfrm>
            <a:off x="1339701" y="1701209"/>
            <a:ext cx="421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데이터베이스에 </a:t>
            </a:r>
            <a:r>
              <a:rPr lang="en-US" altLang="ko-KR" dirty="0"/>
              <a:t>GPS </a:t>
            </a:r>
            <a:r>
              <a:rPr lang="ko-KR" altLang="en-US" dirty="0"/>
              <a:t>정보 전달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5ACAA-7989-4078-9E0A-CD54EE3182A7}"/>
              </a:ext>
            </a:extLst>
          </p:cNvPr>
          <p:cNvSpPr txBox="1"/>
          <p:nvPr/>
        </p:nvSpPr>
        <p:spPr>
          <a:xfrm>
            <a:off x="1339701" y="2227843"/>
            <a:ext cx="421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날씨 정보와 </a:t>
            </a:r>
            <a:r>
              <a:rPr lang="en-US" altLang="ko-KR" dirty="0"/>
              <a:t>GPS </a:t>
            </a:r>
            <a:r>
              <a:rPr lang="ko-KR" altLang="en-US" dirty="0"/>
              <a:t>연동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3A6E9-41CD-40C5-B3F9-9BA5E871D44B}"/>
              </a:ext>
            </a:extLst>
          </p:cNvPr>
          <p:cNvSpPr txBox="1"/>
          <p:nvPr/>
        </p:nvSpPr>
        <p:spPr>
          <a:xfrm>
            <a:off x="1339701" y="2749371"/>
            <a:ext cx="421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내 주위에 있는 운동 그룹 검색</a:t>
            </a:r>
          </a:p>
        </p:txBody>
      </p:sp>
    </p:spTree>
    <p:extLst>
      <p:ext uri="{BB962C8B-B14F-4D97-AF65-F5344CB8AC3E}">
        <p14:creationId xmlns:p14="http://schemas.microsoft.com/office/powerpoint/2010/main" val="238393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469</Words>
  <Application>Microsoft Office PowerPoint</Application>
  <PresentationFormat>와이드스크린</PresentationFormat>
  <Paragraphs>98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돋움</vt:lpstr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정진원</cp:lastModifiedBy>
  <cp:revision>72</cp:revision>
  <dcterms:created xsi:type="dcterms:W3CDTF">2019-02-08T07:37:09Z</dcterms:created>
  <dcterms:modified xsi:type="dcterms:W3CDTF">2019-04-29T09:37:28Z</dcterms:modified>
</cp:coreProperties>
</file>